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3BA7A6-D333-413B-B976-BB99558011D5}" v="3" dt="2022-06-28T13:34:31.010"/>
    <p1510:client id="{6004F519-96F7-4781-AA29-32A618299C7F}" v="53" dt="2022-06-28T13:19:54.9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ms, B.Y. (Brenda)" userId="S::b.y.lems_hr.nl#ext#@surf.onmicrosoft.com::06f3a0a2-67a6-498f-833e-b73150e0e140" providerId="AD" clId="Web-{6004F519-96F7-4781-AA29-32A618299C7F}"/>
    <pc:docChg chg="delSld modSld">
      <pc:chgData name="Lems, B.Y. (Brenda)" userId="S::b.y.lems_hr.nl#ext#@surf.onmicrosoft.com::06f3a0a2-67a6-498f-833e-b73150e0e140" providerId="AD" clId="Web-{6004F519-96F7-4781-AA29-32A618299C7F}" dt="2022-06-28T13:19:54.942" v="42" actId="1076"/>
      <pc:docMkLst>
        <pc:docMk/>
      </pc:docMkLst>
      <pc:sldChg chg="addSp modSp">
        <pc:chgData name="Lems, B.Y. (Brenda)" userId="S::b.y.lems_hr.nl#ext#@surf.onmicrosoft.com::06f3a0a2-67a6-498f-833e-b73150e0e140" providerId="AD" clId="Web-{6004F519-96F7-4781-AA29-32A618299C7F}" dt="2022-06-28T13:19:54.942" v="42" actId="1076"/>
        <pc:sldMkLst>
          <pc:docMk/>
          <pc:sldMk cId="3559492478" sldId="257"/>
        </pc:sldMkLst>
        <pc:spChg chg="add mod">
          <ac:chgData name="Lems, B.Y. (Brenda)" userId="S::b.y.lems_hr.nl#ext#@surf.onmicrosoft.com::06f3a0a2-67a6-498f-833e-b73150e0e140" providerId="AD" clId="Web-{6004F519-96F7-4781-AA29-32A618299C7F}" dt="2022-06-28T13:09:28.486" v="40" actId="14100"/>
          <ac:spMkLst>
            <pc:docMk/>
            <pc:sldMk cId="3559492478" sldId="257"/>
            <ac:spMk id="2" creationId="{8A6E8665-4AA7-2839-6ABE-FCF58A2F302A}"/>
          </ac:spMkLst>
        </pc:spChg>
        <pc:spChg chg="mod">
          <ac:chgData name="Lems, B.Y. (Brenda)" userId="S::b.y.lems_hr.nl#ext#@surf.onmicrosoft.com::06f3a0a2-67a6-498f-833e-b73150e0e140" providerId="AD" clId="Web-{6004F519-96F7-4781-AA29-32A618299C7F}" dt="2022-06-28T13:08:22.969" v="27" actId="14100"/>
          <ac:spMkLst>
            <pc:docMk/>
            <pc:sldMk cId="3559492478" sldId="257"/>
            <ac:spMk id="6" creationId="{00000000-0000-0000-0000-000000000000}"/>
          </ac:spMkLst>
        </pc:spChg>
        <pc:spChg chg="mod">
          <ac:chgData name="Lems, B.Y. (Brenda)" userId="S::b.y.lems_hr.nl#ext#@surf.onmicrosoft.com::06f3a0a2-67a6-498f-833e-b73150e0e140" providerId="AD" clId="Web-{6004F519-96F7-4781-AA29-32A618299C7F}" dt="2022-06-28T13:06:46.872" v="14" actId="1076"/>
          <ac:spMkLst>
            <pc:docMk/>
            <pc:sldMk cId="3559492478" sldId="257"/>
            <ac:spMk id="7" creationId="{00000000-0000-0000-0000-000000000000}"/>
          </ac:spMkLst>
        </pc:spChg>
        <pc:spChg chg="mod">
          <ac:chgData name="Lems, B.Y. (Brenda)" userId="S::b.y.lems_hr.nl#ext#@surf.onmicrosoft.com::06f3a0a2-67a6-498f-833e-b73150e0e140" providerId="AD" clId="Web-{6004F519-96F7-4781-AA29-32A618299C7F}" dt="2022-06-28T13:08:30.547" v="28" actId="14100"/>
          <ac:spMkLst>
            <pc:docMk/>
            <pc:sldMk cId="3559492478" sldId="257"/>
            <ac:spMk id="8" creationId="{00000000-0000-0000-0000-000000000000}"/>
          </ac:spMkLst>
        </pc:spChg>
        <pc:picChg chg="add mod">
          <ac:chgData name="Lems, B.Y. (Brenda)" userId="S::b.y.lems_hr.nl#ext#@surf.onmicrosoft.com::06f3a0a2-67a6-498f-833e-b73150e0e140" providerId="AD" clId="Web-{6004F519-96F7-4781-AA29-32A618299C7F}" dt="2022-06-28T13:19:54.942" v="42" actId="1076"/>
          <ac:picMkLst>
            <pc:docMk/>
            <pc:sldMk cId="3559492478" sldId="257"/>
            <ac:picMk id="3" creationId="{71382858-9743-04D1-AC69-D2C728F71FFE}"/>
          </ac:picMkLst>
        </pc:picChg>
        <pc:picChg chg="mod">
          <ac:chgData name="Lems, B.Y. (Brenda)" userId="S::b.y.lems_hr.nl#ext#@surf.onmicrosoft.com::06f3a0a2-67a6-498f-833e-b73150e0e140" providerId="AD" clId="Web-{6004F519-96F7-4781-AA29-32A618299C7F}" dt="2022-06-28T13:06:49.357" v="15" actId="1076"/>
          <ac:picMkLst>
            <pc:docMk/>
            <pc:sldMk cId="3559492478" sldId="257"/>
            <ac:picMk id="11" creationId="{00000000-0000-0000-0000-000000000000}"/>
          </ac:picMkLst>
        </pc:picChg>
        <pc:picChg chg="mod">
          <ac:chgData name="Lems, B.Y. (Brenda)" userId="S::b.y.lems_hr.nl#ext#@surf.onmicrosoft.com::06f3a0a2-67a6-498f-833e-b73150e0e140" providerId="AD" clId="Web-{6004F519-96F7-4781-AA29-32A618299C7F}" dt="2022-06-28T13:06:51.779" v="16" actId="1076"/>
          <ac:picMkLst>
            <pc:docMk/>
            <pc:sldMk cId="3559492478" sldId="257"/>
            <ac:picMk id="13" creationId="{00000000-0000-0000-0000-000000000000}"/>
          </ac:picMkLst>
        </pc:picChg>
        <pc:picChg chg="mod">
          <ac:chgData name="Lems, B.Y. (Brenda)" userId="S::b.y.lems_hr.nl#ext#@surf.onmicrosoft.com::06f3a0a2-67a6-498f-833e-b73150e0e140" providerId="AD" clId="Web-{6004F519-96F7-4781-AA29-32A618299C7F}" dt="2022-06-28T13:06:54.810" v="17" actId="1076"/>
          <ac:picMkLst>
            <pc:docMk/>
            <pc:sldMk cId="3559492478" sldId="257"/>
            <ac:picMk id="14" creationId="{00000000-0000-0000-0000-000000000000}"/>
          </ac:picMkLst>
        </pc:picChg>
        <pc:picChg chg="mod">
          <ac:chgData name="Lems, B.Y. (Brenda)" userId="S::b.y.lems_hr.nl#ext#@surf.onmicrosoft.com::06f3a0a2-67a6-498f-833e-b73150e0e140" providerId="AD" clId="Web-{6004F519-96F7-4781-AA29-32A618299C7F}" dt="2022-06-28T13:06:57.123" v="18" actId="1076"/>
          <ac:picMkLst>
            <pc:docMk/>
            <pc:sldMk cId="3559492478" sldId="257"/>
            <ac:picMk id="23" creationId="{00000000-0000-0000-0000-000000000000}"/>
          </ac:picMkLst>
        </pc:picChg>
      </pc:sldChg>
      <pc:sldChg chg="modSp del">
        <pc:chgData name="Lems, B.Y. (Brenda)" userId="S::b.y.lems_hr.nl#ext#@surf.onmicrosoft.com::06f3a0a2-67a6-498f-833e-b73150e0e140" providerId="AD" clId="Web-{6004F519-96F7-4781-AA29-32A618299C7F}" dt="2022-06-28T13:08:42.954" v="29"/>
        <pc:sldMkLst>
          <pc:docMk/>
          <pc:sldMk cId="840561138" sldId="258"/>
        </pc:sldMkLst>
        <pc:spChg chg="mod">
          <ac:chgData name="Lems, B.Y. (Brenda)" userId="S::b.y.lems_hr.nl#ext#@surf.onmicrosoft.com::06f3a0a2-67a6-498f-833e-b73150e0e140" providerId="AD" clId="Web-{6004F519-96F7-4781-AA29-32A618299C7F}" dt="2022-06-28T13:05:28.058" v="1" actId="20577"/>
          <ac:spMkLst>
            <pc:docMk/>
            <pc:sldMk cId="840561138" sldId="258"/>
            <ac:spMk id="3" creationId="{00000000-0000-0000-0000-000000000000}"/>
          </ac:spMkLst>
        </pc:spChg>
      </pc:sldChg>
    </pc:docChg>
  </pc:docChgLst>
  <pc:docChgLst>
    <pc:chgData name="Lems, B.Y. (Brenda)" userId="S::b.y.lems_hr.nl#ext#@surf.onmicrosoft.com::06f3a0a2-67a6-498f-833e-b73150e0e140" providerId="AD" clId="Web-{343BA7A6-D333-413B-B976-BB99558011D5}"/>
    <pc:docChg chg="modSld">
      <pc:chgData name="Lems, B.Y. (Brenda)" userId="S::b.y.lems_hr.nl#ext#@surf.onmicrosoft.com::06f3a0a2-67a6-498f-833e-b73150e0e140" providerId="AD" clId="Web-{343BA7A6-D333-413B-B976-BB99558011D5}" dt="2022-06-28T13:34:31.010" v="2" actId="1076"/>
      <pc:docMkLst>
        <pc:docMk/>
      </pc:docMkLst>
      <pc:sldChg chg="modSp">
        <pc:chgData name="Lems, B.Y. (Brenda)" userId="S::b.y.lems_hr.nl#ext#@surf.onmicrosoft.com::06f3a0a2-67a6-498f-833e-b73150e0e140" providerId="AD" clId="Web-{343BA7A6-D333-413B-B976-BB99558011D5}" dt="2022-06-28T13:34:31.010" v="2" actId="1076"/>
        <pc:sldMkLst>
          <pc:docMk/>
          <pc:sldMk cId="3559492478" sldId="257"/>
        </pc:sldMkLst>
        <pc:spChg chg="mod">
          <ac:chgData name="Lems, B.Y. (Brenda)" userId="S::b.y.lems_hr.nl#ext#@surf.onmicrosoft.com::06f3a0a2-67a6-498f-833e-b73150e0e140" providerId="AD" clId="Web-{343BA7A6-D333-413B-B976-BB99558011D5}" dt="2022-06-28T13:34:18.213" v="1" actId="1076"/>
          <ac:spMkLst>
            <pc:docMk/>
            <pc:sldMk cId="3559492478" sldId="257"/>
            <ac:spMk id="1035" creationId="{00000000-0000-0000-0000-000000000000}"/>
          </ac:spMkLst>
        </pc:spChg>
        <pc:picChg chg="mod">
          <ac:chgData name="Lems, B.Y. (Brenda)" userId="S::b.y.lems_hr.nl#ext#@surf.onmicrosoft.com::06f3a0a2-67a6-498f-833e-b73150e0e140" providerId="AD" clId="Web-{343BA7A6-D333-413B-B976-BB99558011D5}" dt="2022-06-28T13:34:31.010" v="2" actId="1076"/>
          <ac:picMkLst>
            <pc:docMk/>
            <pc:sldMk cId="3559492478" sldId="257"/>
            <ac:picMk id="1033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93A7-39B0-4B2D-90F3-1227BDFF8CF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A305-D2FE-4C2D-9924-CA7C7D73D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6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93A7-39B0-4B2D-90F3-1227BDFF8CF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A305-D2FE-4C2D-9924-CA7C7D73D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30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93A7-39B0-4B2D-90F3-1227BDFF8CF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A305-D2FE-4C2D-9924-CA7C7D73D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7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93A7-39B0-4B2D-90F3-1227BDFF8CF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A305-D2FE-4C2D-9924-CA7C7D73D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8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93A7-39B0-4B2D-90F3-1227BDFF8CF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A305-D2FE-4C2D-9924-CA7C7D73D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178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93A7-39B0-4B2D-90F3-1227BDFF8CF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A305-D2FE-4C2D-9924-CA7C7D73D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80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93A7-39B0-4B2D-90F3-1227BDFF8CF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A305-D2FE-4C2D-9924-CA7C7D73D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3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93A7-39B0-4B2D-90F3-1227BDFF8CF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A305-D2FE-4C2D-9924-CA7C7D73D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14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93A7-39B0-4B2D-90F3-1227BDFF8CF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A305-D2FE-4C2D-9924-CA7C7D73D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82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93A7-39B0-4B2D-90F3-1227BDFF8CF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A305-D2FE-4C2D-9924-CA7C7D73D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94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93A7-39B0-4B2D-90F3-1227BDFF8CF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4A305-D2FE-4C2D-9924-CA7C7D73D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036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D93A7-39B0-4B2D-90F3-1227BDFF8CF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4A305-D2FE-4C2D-9924-CA7C7D73D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16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hyperlink" Target="https://pixabay.com/nl/users/openclipart-vectors-30363/" TargetMode="External"/><Relationship Id="rId26" Type="http://schemas.openxmlformats.org/officeDocument/2006/relationships/hyperlink" Target="https://www.flaticon.com/premium-icon/exam_3406877?term=exam%20questions&amp;page=1&amp;position=20&amp;page=1&amp;position=20&amp;related_id=3406877&amp;origin=search" TargetMode="External"/><Relationship Id="rId3" Type="http://schemas.openxmlformats.org/officeDocument/2006/relationships/image" Target="../media/image2.jpeg"/><Relationship Id="rId21" Type="http://schemas.openxmlformats.org/officeDocument/2006/relationships/hyperlink" Target="https://www.flaticon.com/free-icon/school_2231696" TargetMode="External"/><Relationship Id="rId34" Type="http://schemas.openxmlformats.org/officeDocument/2006/relationships/image" Target="../media/image1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hyperlink" Target="https://pixabay.com/nl/vectors/prullenbak-bin-afval-papier-laken-146275/" TargetMode="External"/><Relationship Id="rId25" Type="http://schemas.openxmlformats.org/officeDocument/2006/relationships/hyperlink" Target="https://www.flaticon.com/authors/surang" TargetMode="External"/><Relationship Id="rId33" Type="http://schemas.openxmlformats.org/officeDocument/2006/relationships/hyperlink" Target="https://pixabay.com/nl/users/dkiessling-3890821/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://creativecommons.org/publicdomain/zero/1.0/" TargetMode="External"/><Relationship Id="rId20" Type="http://schemas.openxmlformats.org/officeDocument/2006/relationships/hyperlink" Target="https://pixabay.com/nl/users/handihow-20118876/" TargetMode="External"/><Relationship Id="rId29" Type="http://schemas.openxmlformats.org/officeDocument/2006/relationships/hyperlink" Target="https://www.iconfinder.com/Fishmoby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hyperlink" Target="https://www.flaticon.com/free-icon/approve_2726544?related_id=2726544&amp;origin=search" TargetMode="External"/><Relationship Id="rId32" Type="http://schemas.openxmlformats.org/officeDocument/2006/relationships/hyperlink" Target="https://pixabay.com/nl/vectors/e-mail-adres-icoon-symbool-contact-1873375/" TargetMode="External"/><Relationship Id="rId5" Type="http://schemas.openxmlformats.org/officeDocument/2006/relationships/image" Target="../media/image4.png"/><Relationship Id="rId15" Type="http://schemas.openxmlformats.org/officeDocument/2006/relationships/hyperlink" Target="https://pixabay.com/nl/users/clker-free-vector-images-3736/" TargetMode="External"/><Relationship Id="rId23" Type="http://schemas.openxmlformats.org/officeDocument/2006/relationships/hyperlink" Target="http://creativecommons.org/licenses/by/3.0" TargetMode="External"/><Relationship Id="rId28" Type="http://schemas.openxmlformats.org/officeDocument/2006/relationships/hyperlink" Target="https://www.iconfinder.com/icons/2850859/document_file_page_paper_pdf_icon" TargetMode="External"/><Relationship Id="rId10" Type="http://schemas.openxmlformats.org/officeDocument/2006/relationships/image" Target="../media/image9.png"/><Relationship Id="rId19" Type="http://schemas.openxmlformats.org/officeDocument/2006/relationships/hyperlink" Target="https://pixabay.com/nl/vectors/icon-icoon-quiz-vragen-6065372/" TargetMode="External"/><Relationship Id="rId31" Type="http://schemas.openxmlformats.org/officeDocument/2006/relationships/hyperlink" Target="https://pixabay.com/nl/users/2998800-2998800/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hyperlink" Target="https://pixabay.com/nl/vectors/map-het-dossier-icoon-archief-309052/" TargetMode="External"/><Relationship Id="rId22" Type="http://schemas.openxmlformats.org/officeDocument/2006/relationships/hyperlink" Target="https://www.flaticon.com/authors/smashicons" TargetMode="External"/><Relationship Id="rId27" Type="http://schemas.openxmlformats.org/officeDocument/2006/relationships/hyperlink" Target="https://www.flaticon.com/authors/freepik" TargetMode="External"/><Relationship Id="rId30" Type="http://schemas.openxmlformats.org/officeDocument/2006/relationships/hyperlink" Target="https://pixabay.com/nl/vectors/oog-icoon-symbool-kijk-visie-zie-1915455/" TargetMode="External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768" y="1488248"/>
            <a:ext cx="6123204" cy="4228838"/>
          </a:xfrm>
          <a:prstGeom prst="rect">
            <a:avLst/>
          </a:prstGeom>
          <a:ln>
            <a:noFill/>
          </a:ln>
        </p:spPr>
      </p:pic>
      <p:sp>
        <p:nvSpPr>
          <p:cNvPr id="6" name="Right Arrow 5"/>
          <p:cNvSpPr/>
          <p:nvPr/>
        </p:nvSpPr>
        <p:spPr>
          <a:xfrm rot="10800000">
            <a:off x="8531991" y="3487572"/>
            <a:ext cx="1795376" cy="8356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8663973" y="1869441"/>
            <a:ext cx="1800028" cy="8848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558753" y="174811"/>
            <a:ext cx="7654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/>
              <a:t>Informatievaardigheden – Toetsvragen databank</a:t>
            </a:r>
            <a:endParaRPr lang="en-US" sz="2400" b="1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42" y="691917"/>
            <a:ext cx="1089641" cy="108964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97" y="1954584"/>
            <a:ext cx="1089641" cy="108964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03" y="3167095"/>
            <a:ext cx="1089641" cy="108964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3" t="8826" r="7780" b="5509"/>
          <a:stretch/>
        </p:blipFill>
        <p:spPr>
          <a:xfrm>
            <a:off x="1273023" y="1234203"/>
            <a:ext cx="518160" cy="53340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3" t="8826" r="7780" b="5509"/>
          <a:stretch/>
        </p:blipFill>
        <p:spPr>
          <a:xfrm>
            <a:off x="1315468" y="2495462"/>
            <a:ext cx="518160" cy="53340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3" t="8826" r="7780" b="5509"/>
          <a:stretch/>
        </p:blipFill>
        <p:spPr>
          <a:xfrm>
            <a:off x="1273023" y="3704215"/>
            <a:ext cx="518160" cy="53340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3" t="8826" r="7780" b="5509"/>
          <a:stretch/>
        </p:blipFill>
        <p:spPr>
          <a:xfrm>
            <a:off x="1214844" y="4912968"/>
            <a:ext cx="518160" cy="53340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0" y="4469790"/>
            <a:ext cx="1089641" cy="108964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094" y="3681813"/>
            <a:ext cx="556438" cy="72308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077" y="1810385"/>
            <a:ext cx="1778011" cy="177801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6679" y="2002863"/>
            <a:ext cx="2176413" cy="217641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9079" y="2155263"/>
            <a:ext cx="2176413" cy="217641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479" y="2307663"/>
            <a:ext cx="2176413" cy="2176413"/>
          </a:xfrm>
          <a:prstGeom prst="rect">
            <a:avLst/>
          </a:prstGeom>
        </p:spPr>
      </p:pic>
      <p:sp>
        <p:nvSpPr>
          <p:cNvPr id="27" name="Right Arrow 26"/>
          <p:cNvSpPr/>
          <p:nvPr/>
        </p:nvSpPr>
        <p:spPr>
          <a:xfrm>
            <a:off x="1831671" y="1649167"/>
            <a:ext cx="1853944" cy="31694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 rot="20818478">
            <a:off x="4443030" y="4906344"/>
            <a:ext cx="1556858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/>
              <a:t>Remindo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5772" y="1599570"/>
            <a:ext cx="1129611" cy="1129611"/>
          </a:xfrm>
          <a:prstGeom prst="rect">
            <a:avLst/>
          </a:prstGeom>
        </p:spPr>
      </p:pic>
      <p:sp>
        <p:nvSpPr>
          <p:cNvPr id="1028" name="Round Diagonal Corner Rectangle 1027"/>
          <p:cNvSpPr/>
          <p:nvPr/>
        </p:nvSpPr>
        <p:spPr>
          <a:xfrm>
            <a:off x="10504389" y="1714354"/>
            <a:ext cx="670560" cy="852289"/>
          </a:xfrm>
          <a:prstGeom prst="round2DiagRect">
            <a:avLst/>
          </a:prstGeom>
          <a:noFill/>
          <a:ln w="603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QTI</a:t>
            </a:r>
          </a:p>
        </p:txBody>
      </p:sp>
      <p:pic>
        <p:nvPicPr>
          <p:cNvPr id="1029" name="Picture 102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9788" y="3266565"/>
            <a:ext cx="1430323" cy="610271"/>
          </a:xfrm>
          <a:prstGeom prst="rect">
            <a:avLst/>
          </a:prstGeom>
        </p:spPr>
      </p:pic>
      <p:pic>
        <p:nvPicPr>
          <p:cNvPr id="1030" name="Picture 102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562" y="3915361"/>
            <a:ext cx="1391013" cy="702259"/>
          </a:xfrm>
          <a:prstGeom prst="rect">
            <a:avLst/>
          </a:prstGeom>
        </p:spPr>
      </p:pic>
      <p:pic>
        <p:nvPicPr>
          <p:cNvPr id="1031" name="Picture 103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087969" y="3395869"/>
            <a:ext cx="875924" cy="437253"/>
          </a:xfrm>
          <a:prstGeom prst="rect">
            <a:avLst/>
          </a:prstGeom>
        </p:spPr>
      </p:pic>
      <p:pic>
        <p:nvPicPr>
          <p:cNvPr id="1032" name="Picture 103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5634" y="444263"/>
            <a:ext cx="1917823" cy="1917823"/>
          </a:xfrm>
          <a:prstGeom prst="rect">
            <a:avLst/>
          </a:prstGeom>
        </p:spPr>
      </p:pic>
      <p:pic>
        <p:nvPicPr>
          <p:cNvPr id="1033" name="Picture 1032"/>
          <p:cNvPicPr>
            <a:picLocks noChangeAspect="1"/>
          </p:cNvPicPr>
          <p:nvPr/>
        </p:nvPicPr>
        <p:blipFill>
          <a:blip r:embed="rId1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506" y="5876622"/>
            <a:ext cx="1306570" cy="824773"/>
          </a:xfrm>
          <a:prstGeom prst="rect">
            <a:avLst/>
          </a:prstGeom>
        </p:spPr>
      </p:pic>
      <p:sp>
        <p:nvSpPr>
          <p:cNvPr id="1035" name="TextBox 1034"/>
          <p:cNvSpPr txBox="1"/>
          <p:nvPr/>
        </p:nvSpPr>
        <p:spPr>
          <a:xfrm>
            <a:off x="8693180" y="5816938"/>
            <a:ext cx="36174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/>
              <a:t>Informationliteracy.nl@gmail.com: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/>
              <a:t>Aanleveren vragen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/>
              <a:t>Toegang MS Teams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/>
              <a:t>Kijkrechten Remindo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8A6E8665-4AA7-2839-6ABE-FCF58A2F302A}"/>
              </a:ext>
            </a:extLst>
          </p:cNvPr>
          <p:cNvSpPr txBox="1"/>
          <p:nvPr/>
        </p:nvSpPr>
        <p:spPr>
          <a:xfrm>
            <a:off x="126123" y="5630918"/>
            <a:ext cx="3899338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700"/>
              <a:t>Bronnen:"</a:t>
            </a:r>
            <a:endParaRPr lang="en-US" sz="700">
              <a:cs typeface="Calibri" panose="020F0502020204030204"/>
            </a:endParaRPr>
          </a:p>
          <a:p>
            <a:pPr>
              <a:buChar char="•"/>
            </a:pPr>
            <a:r>
              <a:rPr lang="en-US" sz="700">
                <a:hlinkClick r:id="rId14"/>
              </a:rPr>
              <a:t>Map"</a:t>
            </a:r>
            <a:r>
              <a:rPr lang="en-US" sz="700"/>
              <a:t> by </a:t>
            </a:r>
            <a:r>
              <a:rPr lang="en-US" sz="700">
                <a:hlinkClick r:id="rId15"/>
              </a:rPr>
              <a:t>Clker-Free-Vector-images</a:t>
            </a:r>
            <a:r>
              <a:rPr lang="en-US" sz="700"/>
              <a:t> is in the </a:t>
            </a:r>
            <a:r>
              <a:rPr lang="en-US" sz="700">
                <a:hlinkClick r:id="rId16"/>
              </a:rPr>
              <a:t>Public Domain, CC0</a:t>
            </a:r>
            <a:r>
              <a:rPr lang="en-US" sz="700"/>
              <a:t>​</a:t>
            </a:r>
            <a:endParaRPr lang="en-US" sz="700">
              <a:cs typeface="Calibri"/>
            </a:endParaRPr>
          </a:p>
          <a:p>
            <a:pPr>
              <a:buChar char="•"/>
            </a:pPr>
            <a:r>
              <a:rPr lang="en-US" sz="700">
                <a:hlinkClick r:id="rId17"/>
              </a:rPr>
              <a:t>"Prullenbak"</a:t>
            </a:r>
            <a:r>
              <a:rPr lang="en-US" sz="700"/>
              <a:t> by </a:t>
            </a:r>
            <a:r>
              <a:rPr lang="en-US" sz="700">
                <a:hlinkClick r:id="rId18"/>
              </a:rPr>
              <a:t>OpenClipart-Vectors</a:t>
            </a:r>
            <a:r>
              <a:rPr lang="en-US" sz="700"/>
              <a:t> is in the </a:t>
            </a:r>
            <a:r>
              <a:rPr lang="en-US" sz="700">
                <a:hlinkClick r:id="rId16"/>
              </a:rPr>
              <a:t>Public Domain, CC0</a:t>
            </a:r>
            <a:r>
              <a:rPr lang="en-US" sz="700"/>
              <a:t>​</a:t>
            </a:r>
            <a:endParaRPr lang="en-US" sz="700">
              <a:cs typeface="Calibri"/>
            </a:endParaRPr>
          </a:p>
          <a:p>
            <a:pPr>
              <a:buChar char="•"/>
            </a:pPr>
            <a:r>
              <a:rPr lang="en-US" sz="700">
                <a:hlinkClick r:id="rId19"/>
              </a:rPr>
              <a:t>"Quiz"</a:t>
            </a:r>
            <a:r>
              <a:rPr lang="en-US" sz="700"/>
              <a:t> by </a:t>
            </a:r>
            <a:r>
              <a:rPr lang="en-US" sz="700">
                <a:hlinkClick r:id="rId20"/>
              </a:rPr>
              <a:t>HandiHow</a:t>
            </a:r>
            <a:r>
              <a:rPr lang="en-US" sz="700"/>
              <a:t> is in the </a:t>
            </a:r>
            <a:r>
              <a:rPr lang="en-US" sz="700">
                <a:hlinkClick r:id="rId16"/>
              </a:rPr>
              <a:t>Public Domain, CC0</a:t>
            </a:r>
            <a:r>
              <a:rPr lang="en-US" sz="700"/>
              <a:t>​</a:t>
            </a:r>
            <a:endParaRPr lang="en-US" sz="700">
              <a:cs typeface="Calibri"/>
            </a:endParaRPr>
          </a:p>
          <a:p>
            <a:pPr>
              <a:buChar char="•"/>
            </a:pPr>
            <a:r>
              <a:rPr lang="en-US" sz="700">
                <a:hlinkClick r:id="rId21"/>
              </a:rPr>
              <a:t>"School"</a:t>
            </a:r>
            <a:r>
              <a:rPr lang="en-US" sz="700"/>
              <a:t> by </a:t>
            </a:r>
            <a:r>
              <a:rPr lang="en-US" sz="700">
                <a:hlinkClick r:id="rId22"/>
              </a:rPr>
              <a:t>Smashicons</a:t>
            </a:r>
            <a:r>
              <a:rPr lang="en-US" sz="700"/>
              <a:t> is licensed under </a:t>
            </a:r>
            <a:r>
              <a:rPr lang="en-US" sz="700">
                <a:hlinkClick r:id="rId23"/>
              </a:rPr>
              <a:t>CC BY 3.0</a:t>
            </a:r>
            <a:r>
              <a:rPr lang="en-US" sz="700"/>
              <a:t>​</a:t>
            </a:r>
            <a:endParaRPr lang="en-US" sz="700">
              <a:cs typeface="Calibri"/>
            </a:endParaRPr>
          </a:p>
          <a:p>
            <a:pPr>
              <a:buChar char="•"/>
            </a:pPr>
            <a:r>
              <a:rPr lang="en-US" sz="700">
                <a:hlinkClick r:id="rId24"/>
              </a:rPr>
              <a:t>“Approve"</a:t>
            </a:r>
            <a:r>
              <a:rPr lang="en-US" sz="700"/>
              <a:t> by </a:t>
            </a:r>
            <a:r>
              <a:rPr lang="en-US" sz="700">
                <a:hlinkClick r:id="rId25"/>
              </a:rPr>
              <a:t>Surang</a:t>
            </a:r>
            <a:r>
              <a:rPr lang="en-US" sz="700"/>
              <a:t> is licensed under </a:t>
            </a:r>
            <a:r>
              <a:rPr lang="en-US" sz="700">
                <a:hlinkClick r:id="rId23"/>
              </a:rPr>
              <a:t>CC BY 3.0</a:t>
            </a:r>
            <a:r>
              <a:rPr lang="en-US" sz="700"/>
              <a:t>​</a:t>
            </a:r>
            <a:endParaRPr lang="en-US" sz="700">
              <a:cs typeface="Calibri"/>
            </a:endParaRPr>
          </a:p>
          <a:p>
            <a:pPr>
              <a:buChar char="•"/>
            </a:pPr>
            <a:r>
              <a:rPr lang="en-US" sz="700">
                <a:hlinkClick r:id="rId26"/>
              </a:rPr>
              <a:t>“Exam questions"</a:t>
            </a:r>
            <a:r>
              <a:rPr lang="en-US" sz="700"/>
              <a:t> by </a:t>
            </a:r>
            <a:r>
              <a:rPr lang="en-US" sz="700">
                <a:hlinkClick r:id="rId27"/>
              </a:rPr>
              <a:t>Freepik</a:t>
            </a:r>
            <a:r>
              <a:rPr lang="en-US" sz="700"/>
              <a:t> is licensed under </a:t>
            </a:r>
            <a:r>
              <a:rPr lang="en-US" sz="700">
                <a:hlinkClick r:id="rId23"/>
              </a:rPr>
              <a:t>CC BY 3.0</a:t>
            </a:r>
            <a:r>
              <a:rPr lang="en-US" sz="700"/>
              <a:t>​</a:t>
            </a:r>
            <a:endParaRPr lang="en-US" sz="700">
              <a:cs typeface="Calibri"/>
            </a:endParaRPr>
          </a:p>
          <a:p>
            <a:pPr>
              <a:buChar char="•"/>
            </a:pPr>
            <a:r>
              <a:rPr lang="en-US" sz="700">
                <a:hlinkClick r:id="rId28"/>
              </a:rPr>
              <a:t>"PDF"</a:t>
            </a:r>
            <a:r>
              <a:rPr lang="en-US" sz="700"/>
              <a:t> by </a:t>
            </a:r>
            <a:r>
              <a:rPr lang="en-US" sz="700">
                <a:hlinkClick r:id="rId29"/>
              </a:rPr>
              <a:t>Sergey Ershov</a:t>
            </a:r>
            <a:r>
              <a:rPr lang="en-US" sz="700"/>
              <a:t> is licensed under </a:t>
            </a:r>
            <a:r>
              <a:rPr lang="en-US" sz="700">
                <a:hlinkClick r:id="rId23"/>
              </a:rPr>
              <a:t>CC BY 3.0</a:t>
            </a:r>
            <a:r>
              <a:rPr lang="en-US" sz="700"/>
              <a:t>​</a:t>
            </a:r>
            <a:endParaRPr lang="en-US" sz="700">
              <a:cs typeface="Calibri"/>
            </a:endParaRPr>
          </a:p>
          <a:p>
            <a:pPr>
              <a:buChar char="•"/>
            </a:pPr>
            <a:r>
              <a:rPr lang="en-US" sz="700">
                <a:hlinkClick r:id="rId30"/>
              </a:rPr>
              <a:t>“Oog"</a:t>
            </a:r>
            <a:r>
              <a:rPr lang="en-US" sz="700"/>
              <a:t> by </a:t>
            </a:r>
            <a:r>
              <a:rPr lang="en-US" sz="700">
                <a:hlinkClick r:id="rId31"/>
              </a:rPr>
              <a:t>2998800</a:t>
            </a:r>
            <a:r>
              <a:rPr lang="en-US" sz="700"/>
              <a:t> is in the </a:t>
            </a:r>
            <a:r>
              <a:rPr lang="en-US" sz="700">
                <a:hlinkClick r:id="rId16"/>
              </a:rPr>
              <a:t>Public Domain, CC0</a:t>
            </a:r>
            <a:r>
              <a:rPr lang="en-US" sz="700"/>
              <a:t>​</a:t>
            </a:r>
            <a:endParaRPr lang="en-US" sz="700">
              <a:cs typeface="Calibri"/>
            </a:endParaRPr>
          </a:p>
          <a:p>
            <a:pPr>
              <a:buChar char="•"/>
            </a:pPr>
            <a:r>
              <a:rPr lang="en-US" sz="700">
                <a:hlinkClick r:id="rId32"/>
              </a:rPr>
              <a:t>"E-Mail"</a:t>
            </a:r>
            <a:r>
              <a:rPr lang="en-US" sz="700"/>
              <a:t> by </a:t>
            </a:r>
            <a:r>
              <a:rPr lang="en-US" sz="700">
                <a:hlinkClick r:id="rId33"/>
              </a:rPr>
              <a:t>dkiessling</a:t>
            </a:r>
            <a:r>
              <a:rPr lang="en-US" sz="700"/>
              <a:t> is in the </a:t>
            </a:r>
            <a:r>
              <a:rPr lang="en-US" sz="700">
                <a:hlinkClick r:id="rId16"/>
              </a:rPr>
              <a:t>Public Domain, CC0</a:t>
            </a:r>
            <a:endParaRPr lang="en-US" sz="700">
              <a:cs typeface="Calibri"/>
              <a:hlinkClick r:id="rId16"/>
            </a:endParaRPr>
          </a:p>
        </p:txBody>
      </p:sp>
      <p:pic>
        <p:nvPicPr>
          <p:cNvPr id="3" name="Afbeelding 4">
            <a:extLst>
              <a:ext uri="{FF2B5EF4-FFF2-40B4-BE49-F238E27FC236}">
                <a16:creationId xmlns:a16="http://schemas.microsoft.com/office/drawing/2014/main" id="{71382858-9743-04D1-AC69-D2C728F71FFE}"/>
              </a:ext>
            </a:extLst>
      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11250996" y="6324600"/>
            <a:ext cx="85725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492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site xmlns="f63aae4b-dfd4-4847-81d4-5915f2b376bb">Project Delen 1</Subsite>
    <TaxCatchAll xmlns="8f6e1b24-176e-4b92-9e82-b3de3a79007f" xsi:nil="true"/>
    <lcf76f155ced4ddcb4097134ff3c332f xmlns="f63aae4b-dfd4-4847-81d4-5915f2b376b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D12AB0FAFB6049810AF37C4123FC77" ma:contentTypeVersion="15" ma:contentTypeDescription="Een nieuw document maken." ma:contentTypeScope="" ma:versionID="b950b00bd1a896bcad332e96b886dd35">
  <xsd:schema xmlns:xsd="http://www.w3.org/2001/XMLSchema" xmlns:xs="http://www.w3.org/2001/XMLSchema" xmlns:p="http://schemas.microsoft.com/office/2006/metadata/properties" xmlns:ns2="f63aae4b-dfd4-4847-81d4-5915f2b376bb" xmlns:ns3="8f6e1b24-176e-4b92-9e82-b3de3a79007f" targetNamespace="http://schemas.microsoft.com/office/2006/metadata/properties" ma:root="true" ma:fieldsID="46b991271d52616d1911f73952365fe5" ns2:_="" ns3:_="">
    <xsd:import namespace="f63aae4b-dfd4-4847-81d4-5915f2b376bb"/>
    <xsd:import namespace="8f6e1b24-176e-4b92-9e82-b3de3a79007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Subsite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3aae4b-dfd4-4847-81d4-5915f2b376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Subsite" ma:index="10" nillable="true" ma:displayName="Subsite" ma:default="Project Delen 1" ma:format="Dropdown" ma:internalName="Subsite">
      <xsd:simpleType>
        <xsd:restriction base="dms:Choice">
          <xsd:enumeration value="Project Delen 1"/>
          <xsd:enumeration value="Project Delen 2"/>
        </xsd:restriction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Afbeeldingtags" ma:readOnly="false" ma:fieldId="{5cf76f15-5ced-4ddc-b409-7134ff3c332f}" ma:taxonomyMulti="true" ma:sspId="c6f371a7-af1e-4863-b830-9db92276c56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6e1b24-176e-4b92-9e82-b3de3a79007f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07d89b2f-103e-4859-b73e-6d77eb83b363}" ma:internalName="TaxCatchAll" ma:showField="CatchAllData" ma:web="8f6e1b24-176e-4b92-9e82-b3de3a79007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Inhoudstype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24EC94-E5F5-4A77-AE68-50DBB91CEC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974894-2820-4160-BA1A-BD104EA8583B}">
  <ds:schemaRefs>
    <ds:schemaRef ds:uri="f63aae4b-dfd4-4847-81d4-5915f2b376bb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62F3385-20B9-4D1F-AC5E-314A5D59F8BA}"/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TU Delft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Pim van Schöll</dc:creator>
  <cp:revision>1</cp:revision>
  <dcterms:created xsi:type="dcterms:W3CDTF">2022-05-31T11:39:47Z</dcterms:created>
  <dcterms:modified xsi:type="dcterms:W3CDTF">2022-06-28T13:34:45Z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0x010100B4D12AB0FAFB6049810AF37C4123FC77</vt:lpwstr>
  </property>
</Properties>
</file>