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0" r:id="rId4"/>
    <p:sldMasterId id="2147483901" r:id="rId5"/>
  </p:sldMasterIdLst>
  <p:notesMasterIdLst>
    <p:notesMasterId r:id="rId15"/>
  </p:notesMasterIdLst>
  <p:sldIdLst>
    <p:sldId id="430" r:id="rId6"/>
    <p:sldId id="727" r:id="rId7"/>
    <p:sldId id="725" r:id="rId8"/>
    <p:sldId id="261" r:id="rId9"/>
    <p:sldId id="561" r:id="rId10"/>
    <p:sldId id="728" r:id="rId11"/>
    <p:sldId id="729" r:id="rId12"/>
    <p:sldId id="434" r:id="rId13"/>
    <p:sldId id="730" r:id="rId14"/>
  </p:sldIdLst>
  <p:sldSz cx="12193588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FED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95" autoAdjust="0"/>
    <p:restoredTop sz="87318" autoAdjust="0"/>
  </p:normalViewPr>
  <p:slideViewPr>
    <p:cSldViewPr snapToGrid="0" showGuides="1">
      <p:cViewPr varScale="1">
        <p:scale>
          <a:sx n="94" d="100"/>
          <a:sy n="94" d="100"/>
        </p:scale>
        <p:origin x="21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18" Type="http://schemas.openxmlformats.org/officeDocument/2006/relationships/image" Target="../media/image31.jpeg"/><Relationship Id="rId3" Type="http://schemas.openxmlformats.org/officeDocument/2006/relationships/image" Target="../media/image16.jpeg"/><Relationship Id="rId21" Type="http://schemas.openxmlformats.org/officeDocument/2006/relationships/image" Target="../media/image34.pn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jpe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20" Type="http://schemas.openxmlformats.org/officeDocument/2006/relationships/image" Target="../media/image33.png"/><Relationship Id="rId1" Type="http://schemas.openxmlformats.org/officeDocument/2006/relationships/image" Target="../media/image14.jpeg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jpeg"/><Relationship Id="rId5" Type="http://schemas.openxmlformats.org/officeDocument/2006/relationships/image" Target="../media/image18.png"/><Relationship Id="rId15" Type="http://schemas.openxmlformats.org/officeDocument/2006/relationships/image" Target="../media/image28.jpeg"/><Relationship Id="rId23" Type="http://schemas.openxmlformats.org/officeDocument/2006/relationships/image" Target="../media/image36.pn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18" Type="http://schemas.openxmlformats.org/officeDocument/2006/relationships/image" Target="../media/image31.jpeg"/><Relationship Id="rId3" Type="http://schemas.openxmlformats.org/officeDocument/2006/relationships/image" Target="../media/image16.jpeg"/><Relationship Id="rId21" Type="http://schemas.openxmlformats.org/officeDocument/2006/relationships/image" Target="../media/image34.pn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jpe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20" Type="http://schemas.openxmlformats.org/officeDocument/2006/relationships/image" Target="../media/image33.png"/><Relationship Id="rId1" Type="http://schemas.openxmlformats.org/officeDocument/2006/relationships/image" Target="../media/image14.jpeg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jpeg"/><Relationship Id="rId5" Type="http://schemas.openxmlformats.org/officeDocument/2006/relationships/image" Target="../media/image18.png"/><Relationship Id="rId15" Type="http://schemas.openxmlformats.org/officeDocument/2006/relationships/image" Target="../media/image28.jpeg"/><Relationship Id="rId23" Type="http://schemas.openxmlformats.org/officeDocument/2006/relationships/image" Target="../media/image36.pn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5205A4-63CB-9347-86C4-04B33A101020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3E8548DF-2E53-714E-A4D5-B1B267016B92}">
      <dgm:prSet phldrT="[Tekst]"/>
      <dgm:spPr/>
      <dgm:t>
        <a:bodyPr/>
        <a:lstStyle/>
        <a:p>
          <a:r>
            <a:rPr lang="nl-NL" dirty="0">
              <a:solidFill>
                <a:schemeClr val="bg2"/>
              </a:solidFill>
            </a:rPr>
            <a:t>&lt; 2017 - Onderzoekfase </a:t>
          </a:r>
        </a:p>
      </dgm:t>
    </dgm:pt>
    <dgm:pt modelId="{0B1C38FA-0141-EA47-9ABF-E355B8613AC7}" type="parTrans" cxnId="{878FD3CA-6EA3-6648-A52A-18FC3F35777F}">
      <dgm:prSet/>
      <dgm:spPr/>
      <dgm:t>
        <a:bodyPr/>
        <a:lstStyle/>
        <a:p>
          <a:endParaRPr lang="nl-NL"/>
        </a:p>
      </dgm:t>
    </dgm:pt>
    <dgm:pt modelId="{93E234B2-CB7C-3541-85D2-737CE4B1531F}" type="sibTrans" cxnId="{878FD3CA-6EA3-6648-A52A-18FC3F35777F}">
      <dgm:prSet/>
      <dgm:spPr/>
      <dgm:t>
        <a:bodyPr/>
        <a:lstStyle/>
        <a:p>
          <a:endParaRPr lang="nl-NL"/>
        </a:p>
      </dgm:t>
    </dgm:pt>
    <dgm:pt modelId="{E31BD8F7-B6B0-F24F-AEDB-68869C021A21}">
      <dgm:prSet phldrT="[Tekst]"/>
      <dgm:spPr/>
      <dgm:t>
        <a:bodyPr/>
        <a:lstStyle/>
        <a:p>
          <a:r>
            <a:rPr lang="nl-NL" dirty="0">
              <a:solidFill>
                <a:schemeClr val="bg2"/>
              </a:solidFill>
            </a:rPr>
            <a:t>2017 - Formeel commitment organisatie</a:t>
          </a:r>
        </a:p>
      </dgm:t>
    </dgm:pt>
    <dgm:pt modelId="{60C9C80A-4283-D343-A5DE-54A7D87B4AC5}" type="parTrans" cxnId="{F5E04C5B-20F6-AC44-B15F-BCEFF90C42CA}">
      <dgm:prSet/>
      <dgm:spPr/>
      <dgm:t>
        <a:bodyPr/>
        <a:lstStyle/>
        <a:p>
          <a:endParaRPr lang="nl-NL"/>
        </a:p>
      </dgm:t>
    </dgm:pt>
    <dgm:pt modelId="{3861F143-542D-EC45-8D82-0C4BF3E627C7}" type="sibTrans" cxnId="{F5E04C5B-20F6-AC44-B15F-BCEFF90C42CA}">
      <dgm:prSet/>
      <dgm:spPr/>
      <dgm:t>
        <a:bodyPr/>
        <a:lstStyle/>
        <a:p>
          <a:endParaRPr lang="nl-NL"/>
        </a:p>
      </dgm:t>
    </dgm:pt>
    <dgm:pt modelId="{CD3D499F-E4A5-5544-B74B-F9F8A114898A}">
      <dgm:prSet phldrT="[Tekst]"/>
      <dgm:spPr/>
      <dgm:t>
        <a:bodyPr/>
        <a:lstStyle/>
        <a:p>
          <a:r>
            <a:rPr lang="nl-NL" dirty="0">
              <a:solidFill>
                <a:schemeClr val="bg2"/>
              </a:solidFill>
            </a:rPr>
            <a:t>2018 - 2019 - Realisatiefase</a:t>
          </a:r>
        </a:p>
      </dgm:t>
    </dgm:pt>
    <dgm:pt modelId="{8D694CF2-0CAD-0A44-8BB7-2DA21A9C1508}" type="parTrans" cxnId="{B0B0586A-8F3C-954F-BC7D-CE03A05A5EAD}">
      <dgm:prSet/>
      <dgm:spPr/>
      <dgm:t>
        <a:bodyPr/>
        <a:lstStyle/>
        <a:p>
          <a:endParaRPr lang="nl-NL"/>
        </a:p>
      </dgm:t>
    </dgm:pt>
    <dgm:pt modelId="{BD3AE377-B3A5-954B-A2DF-38F4A57EFB80}" type="sibTrans" cxnId="{B0B0586A-8F3C-954F-BC7D-CE03A05A5EAD}">
      <dgm:prSet/>
      <dgm:spPr/>
      <dgm:t>
        <a:bodyPr/>
        <a:lstStyle/>
        <a:p>
          <a:endParaRPr lang="nl-NL"/>
        </a:p>
      </dgm:t>
    </dgm:pt>
    <dgm:pt modelId="{E99D7E78-2773-C34B-825F-3A9F9F933B1D}">
      <dgm:prSet phldrT="[Tekst]"/>
      <dgm:spPr/>
      <dgm:t>
        <a:bodyPr/>
        <a:lstStyle/>
        <a:p>
          <a:r>
            <a:rPr lang="nl-NL" dirty="0">
              <a:solidFill>
                <a:schemeClr val="bg2"/>
              </a:solidFill>
            </a:rPr>
            <a:t>2019 - Lancering</a:t>
          </a:r>
        </a:p>
      </dgm:t>
    </dgm:pt>
    <dgm:pt modelId="{1389C8B3-D521-D843-8E6A-A1507FD0AD09}" type="parTrans" cxnId="{0D1196AB-752B-364A-BA50-D8D24CE7986F}">
      <dgm:prSet/>
      <dgm:spPr/>
      <dgm:t>
        <a:bodyPr/>
        <a:lstStyle/>
        <a:p>
          <a:endParaRPr lang="nl-NL"/>
        </a:p>
      </dgm:t>
    </dgm:pt>
    <dgm:pt modelId="{C1C7C4F5-67D9-6F47-B5D1-C3B5D477C582}" type="sibTrans" cxnId="{0D1196AB-752B-364A-BA50-D8D24CE7986F}">
      <dgm:prSet/>
      <dgm:spPr/>
      <dgm:t>
        <a:bodyPr/>
        <a:lstStyle/>
        <a:p>
          <a:endParaRPr lang="nl-NL"/>
        </a:p>
      </dgm:t>
    </dgm:pt>
    <dgm:pt modelId="{BF5C86D9-0F98-C941-B452-F5324874935C}" type="pres">
      <dgm:prSet presAssocID="{4F5205A4-63CB-9347-86C4-04B33A101020}" presName="Name0" presStyleCnt="0">
        <dgm:presLayoutVars>
          <dgm:dir/>
          <dgm:animLvl val="lvl"/>
          <dgm:resizeHandles val="exact"/>
        </dgm:presLayoutVars>
      </dgm:prSet>
      <dgm:spPr/>
    </dgm:pt>
    <dgm:pt modelId="{ED9DDAA1-F009-BB4E-BBC5-3CB96C340DBA}" type="pres">
      <dgm:prSet presAssocID="{3E8548DF-2E53-714E-A4D5-B1B267016B92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D8A751C-F92A-4646-9243-2D056D1DE0F5}" type="pres">
      <dgm:prSet presAssocID="{93E234B2-CB7C-3541-85D2-737CE4B1531F}" presName="parTxOnlySpace" presStyleCnt="0"/>
      <dgm:spPr/>
    </dgm:pt>
    <dgm:pt modelId="{2A690E2D-5605-9F48-9718-ED8C428AD6EB}" type="pres">
      <dgm:prSet presAssocID="{E31BD8F7-B6B0-F24F-AEDB-68869C021A21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16F6710-C841-0945-AF4B-5EF1C4B084E1}" type="pres">
      <dgm:prSet presAssocID="{3861F143-542D-EC45-8D82-0C4BF3E627C7}" presName="parTxOnlySpace" presStyleCnt="0"/>
      <dgm:spPr/>
    </dgm:pt>
    <dgm:pt modelId="{2686C9ED-BEA9-344C-8F71-B863C5BCCD20}" type="pres">
      <dgm:prSet presAssocID="{CD3D499F-E4A5-5544-B74B-F9F8A114898A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C5CB8B4-BCE0-3245-AA35-8789CF408E82}" type="pres">
      <dgm:prSet presAssocID="{BD3AE377-B3A5-954B-A2DF-38F4A57EFB80}" presName="parTxOnlySpace" presStyleCnt="0"/>
      <dgm:spPr/>
    </dgm:pt>
    <dgm:pt modelId="{F60E2A60-534A-794F-A806-40315DFEDA46}" type="pres">
      <dgm:prSet presAssocID="{E99D7E78-2773-C34B-825F-3A9F9F933B1D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0B2EA343-F1D4-3940-A63F-47CF1DF2E7D5}" type="presOf" srcId="{4F5205A4-63CB-9347-86C4-04B33A101020}" destId="{BF5C86D9-0F98-C941-B452-F5324874935C}" srcOrd="0" destOrd="0" presId="urn:microsoft.com/office/officeart/2005/8/layout/chevron1"/>
    <dgm:cxn modelId="{F5E04C5B-20F6-AC44-B15F-BCEFF90C42CA}" srcId="{4F5205A4-63CB-9347-86C4-04B33A101020}" destId="{E31BD8F7-B6B0-F24F-AEDB-68869C021A21}" srcOrd="1" destOrd="0" parTransId="{60C9C80A-4283-D343-A5DE-54A7D87B4AC5}" sibTransId="{3861F143-542D-EC45-8D82-0C4BF3E627C7}"/>
    <dgm:cxn modelId="{03878568-EDAF-B84D-A744-6512E872D481}" type="presOf" srcId="{3E8548DF-2E53-714E-A4D5-B1B267016B92}" destId="{ED9DDAA1-F009-BB4E-BBC5-3CB96C340DBA}" srcOrd="0" destOrd="0" presId="urn:microsoft.com/office/officeart/2005/8/layout/chevron1"/>
    <dgm:cxn modelId="{B0B0586A-8F3C-954F-BC7D-CE03A05A5EAD}" srcId="{4F5205A4-63CB-9347-86C4-04B33A101020}" destId="{CD3D499F-E4A5-5544-B74B-F9F8A114898A}" srcOrd="2" destOrd="0" parTransId="{8D694CF2-0CAD-0A44-8BB7-2DA21A9C1508}" sibTransId="{BD3AE377-B3A5-954B-A2DF-38F4A57EFB80}"/>
    <dgm:cxn modelId="{87C70D7C-DC09-6443-8F6B-EA340EE85A33}" type="presOf" srcId="{CD3D499F-E4A5-5544-B74B-F9F8A114898A}" destId="{2686C9ED-BEA9-344C-8F71-B863C5BCCD20}" srcOrd="0" destOrd="0" presId="urn:microsoft.com/office/officeart/2005/8/layout/chevron1"/>
    <dgm:cxn modelId="{80B8657D-E78D-374D-8DDC-AD23E1F4C1DC}" type="presOf" srcId="{E31BD8F7-B6B0-F24F-AEDB-68869C021A21}" destId="{2A690E2D-5605-9F48-9718-ED8C428AD6EB}" srcOrd="0" destOrd="0" presId="urn:microsoft.com/office/officeart/2005/8/layout/chevron1"/>
    <dgm:cxn modelId="{0D1196AB-752B-364A-BA50-D8D24CE7986F}" srcId="{4F5205A4-63CB-9347-86C4-04B33A101020}" destId="{E99D7E78-2773-C34B-825F-3A9F9F933B1D}" srcOrd="3" destOrd="0" parTransId="{1389C8B3-D521-D843-8E6A-A1507FD0AD09}" sibTransId="{C1C7C4F5-67D9-6F47-B5D1-C3B5D477C582}"/>
    <dgm:cxn modelId="{878FD3CA-6EA3-6648-A52A-18FC3F35777F}" srcId="{4F5205A4-63CB-9347-86C4-04B33A101020}" destId="{3E8548DF-2E53-714E-A4D5-B1B267016B92}" srcOrd="0" destOrd="0" parTransId="{0B1C38FA-0141-EA47-9ABF-E355B8613AC7}" sibTransId="{93E234B2-CB7C-3541-85D2-737CE4B1531F}"/>
    <dgm:cxn modelId="{3C2846DA-E2D5-1541-BD70-D83FC8220930}" type="presOf" srcId="{E99D7E78-2773-C34B-825F-3A9F9F933B1D}" destId="{F60E2A60-534A-794F-A806-40315DFEDA46}" srcOrd="0" destOrd="0" presId="urn:microsoft.com/office/officeart/2005/8/layout/chevron1"/>
    <dgm:cxn modelId="{B15D5105-126D-4B42-951E-391799CD2FA8}" type="presParOf" srcId="{BF5C86D9-0F98-C941-B452-F5324874935C}" destId="{ED9DDAA1-F009-BB4E-BBC5-3CB96C340DBA}" srcOrd="0" destOrd="0" presId="urn:microsoft.com/office/officeart/2005/8/layout/chevron1"/>
    <dgm:cxn modelId="{ECFD7972-BD9C-2C40-8731-EFDF4FB2429B}" type="presParOf" srcId="{BF5C86D9-0F98-C941-B452-F5324874935C}" destId="{6D8A751C-F92A-4646-9243-2D056D1DE0F5}" srcOrd="1" destOrd="0" presId="urn:microsoft.com/office/officeart/2005/8/layout/chevron1"/>
    <dgm:cxn modelId="{DE02E956-1476-E64B-98CC-CE15B219776E}" type="presParOf" srcId="{BF5C86D9-0F98-C941-B452-F5324874935C}" destId="{2A690E2D-5605-9F48-9718-ED8C428AD6EB}" srcOrd="2" destOrd="0" presId="urn:microsoft.com/office/officeart/2005/8/layout/chevron1"/>
    <dgm:cxn modelId="{2AC70385-2CAF-1E4A-A51E-C302976BADBD}" type="presParOf" srcId="{BF5C86D9-0F98-C941-B452-F5324874935C}" destId="{816F6710-C841-0945-AF4B-5EF1C4B084E1}" srcOrd="3" destOrd="0" presId="urn:microsoft.com/office/officeart/2005/8/layout/chevron1"/>
    <dgm:cxn modelId="{93849558-3C63-914A-A84C-C5FD2C6643D3}" type="presParOf" srcId="{BF5C86D9-0F98-C941-B452-F5324874935C}" destId="{2686C9ED-BEA9-344C-8F71-B863C5BCCD20}" srcOrd="4" destOrd="0" presId="urn:microsoft.com/office/officeart/2005/8/layout/chevron1"/>
    <dgm:cxn modelId="{86D7F335-CB0F-DD4C-9B88-F44B809D3C5C}" type="presParOf" srcId="{BF5C86D9-0F98-C941-B452-F5324874935C}" destId="{DC5CB8B4-BCE0-3245-AA35-8789CF408E82}" srcOrd="5" destOrd="0" presId="urn:microsoft.com/office/officeart/2005/8/layout/chevron1"/>
    <dgm:cxn modelId="{5ACECDA6-35EB-0245-98A3-8E0BC1B91516}" type="presParOf" srcId="{BF5C86D9-0F98-C941-B452-F5324874935C}" destId="{F60E2A60-534A-794F-A806-40315DFEDA4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E8343D-61D2-034D-83B7-79A5141CFA2C}" type="doc">
      <dgm:prSet loTypeId="urn:microsoft.com/office/officeart/2005/8/layout/radia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93FA980-1DB9-F346-AED3-BA0FC2407B20}">
      <dgm:prSet phldrT="[Tekst]"/>
      <dgm:spPr>
        <a:solidFill>
          <a:srgbClr val="00B050"/>
        </a:solidFill>
      </dgm:spPr>
      <dgm:t>
        <a:bodyPr/>
        <a:lstStyle/>
        <a:p>
          <a:r>
            <a:rPr lang="en-GB" noProof="0" dirty="0">
              <a:solidFill>
                <a:schemeClr val="bg2"/>
              </a:solidFill>
            </a:rPr>
            <a:t>Centre for teaching and Learning</a:t>
          </a:r>
        </a:p>
      </dgm:t>
    </dgm:pt>
    <dgm:pt modelId="{7B214DF6-DAEE-9F43-A161-081CA92ABA6D}" type="parTrans" cxnId="{B0D61221-3001-EC4F-B6AB-F7494BF2D4B5}">
      <dgm:prSet/>
      <dgm:spPr/>
      <dgm:t>
        <a:bodyPr/>
        <a:lstStyle/>
        <a:p>
          <a:endParaRPr lang="nl-NL"/>
        </a:p>
      </dgm:t>
    </dgm:pt>
    <dgm:pt modelId="{2AD3E39A-1D12-F84E-8969-1E6786D79BF0}" type="sibTrans" cxnId="{B0D61221-3001-EC4F-B6AB-F7494BF2D4B5}">
      <dgm:prSet/>
      <dgm:spPr/>
      <dgm:t>
        <a:bodyPr/>
        <a:lstStyle/>
        <a:p>
          <a:endParaRPr lang="nl-NL"/>
        </a:p>
      </dgm:t>
    </dgm:pt>
    <dgm:pt modelId="{E4A6B9FE-6A1A-A048-85FC-D256B41CD593}">
      <dgm:prSet phldrT="[Tekst]"/>
      <dgm:spPr/>
      <dgm:t>
        <a:bodyPr/>
        <a:lstStyle/>
        <a:p>
          <a:r>
            <a:rPr lang="nl-NL" noProof="0" dirty="0">
              <a:solidFill>
                <a:schemeClr val="bg2"/>
              </a:solidFill>
            </a:rPr>
            <a:t>Student &amp; Onderwijszaken</a:t>
          </a:r>
        </a:p>
      </dgm:t>
    </dgm:pt>
    <dgm:pt modelId="{7950E763-5E6B-394A-B002-8B0446E32D47}" type="parTrans" cxnId="{093061F2-EE62-B74E-B859-5BA1CF852326}">
      <dgm:prSet/>
      <dgm:spPr/>
      <dgm:t>
        <a:bodyPr/>
        <a:lstStyle/>
        <a:p>
          <a:endParaRPr lang="nl-NL"/>
        </a:p>
      </dgm:t>
    </dgm:pt>
    <dgm:pt modelId="{09E490D4-037E-7F4E-8A11-12C5071EF6CD}" type="sibTrans" cxnId="{093061F2-EE62-B74E-B859-5BA1CF852326}">
      <dgm:prSet/>
      <dgm:spPr/>
      <dgm:t>
        <a:bodyPr/>
        <a:lstStyle/>
        <a:p>
          <a:endParaRPr lang="nl-NL"/>
        </a:p>
      </dgm:t>
    </dgm:pt>
    <dgm:pt modelId="{D731903A-391A-4C42-8E3E-46264C9B201E}">
      <dgm:prSet phldrT="[Tekst]"/>
      <dgm:spPr>
        <a:solidFill>
          <a:schemeClr val="accent3"/>
        </a:solidFill>
      </dgm:spPr>
      <dgm:t>
        <a:bodyPr/>
        <a:lstStyle/>
        <a:p>
          <a:r>
            <a:rPr lang="nl-NL" dirty="0" err="1">
              <a:solidFill>
                <a:schemeClr val="bg2"/>
              </a:solidFill>
            </a:rPr>
            <a:t>Universiteits</a:t>
          </a:r>
          <a:r>
            <a:rPr lang="nl-NL" dirty="0">
              <a:solidFill>
                <a:schemeClr val="bg2"/>
              </a:solidFill>
            </a:rPr>
            <a:t> -</a:t>
          </a:r>
          <a:br>
            <a:rPr lang="nl-NL" dirty="0">
              <a:solidFill>
                <a:schemeClr val="bg2"/>
              </a:solidFill>
            </a:rPr>
          </a:br>
          <a:r>
            <a:rPr lang="nl-NL" dirty="0">
              <a:solidFill>
                <a:schemeClr val="bg2"/>
              </a:solidFill>
            </a:rPr>
            <a:t>bibliotheek</a:t>
          </a:r>
        </a:p>
      </dgm:t>
    </dgm:pt>
    <dgm:pt modelId="{636B331E-411B-8744-9E6B-DB93C158C358}" type="parTrans" cxnId="{8B1A0A97-F8CC-EC4A-8513-BDA5C7C82EDB}">
      <dgm:prSet/>
      <dgm:spPr/>
      <dgm:t>
        <a:bodyPr/>
        <a:lstStyle/>
        <a:p>
          <a:endParaRPr lang="nl-NL"/>
        </a:p>
      </dgm:t>
    </dgm:pt>
    <dgm:pt modelId="{AE547F0B-449E-614A-8812-B970DFA8B2A6}" type="sibTrans" cxnId="{8B1A0A97-F8CC-EC4A-8513-BDA5C7C82EDB}">
      <dgm:prSet/>
      <dgm:spPr/>
      <dgm:t>
        <a:bodyPr/>
        <a:lstStyle/>
        <a:p>
          <a:endParaRPr lang="nl-NL"/>
        </a:p>
      </dgm:t>
    </dgm:pt>
    <dgm:pt modelId="{137F33FE-B155-384E-8789-B05732092950}">
      <dgm:prSet phldrT="[Tekst]"/>
      <dgm:spPr/>
      <dgm:t>
        <a:bodyPr/>
        <a:lstStyle/>
        <a:p>
          <a:r>
            <a:rPr lang="nl-NL" noProof="0" dirty="0">
              <a:solidFill>
                <a:schemeClr val="bg2"/>
              </a:solidFill>
            </a:rPr>
            <a:t>Afdeling</a:t>
          </a:r>
          <a:br>
            <a:rPr lang="nl-NL" noProof="0" dirty="0">
              <a:solidFill>
                <a:schemeClr val="bg2"/>
              </a:solidFill>
            </a:rPr>
          </a:br>
          <a:r>
            <a:rPr lang="nl-NL" noProof="0" dirty="0">
              <a:solidFill>
                <a:schemeClr val="bg2"/>
              </a:solidFill>
            </a:rPr>
            <a:t>ICT</a:t>
          </a:r>
        </a:p>
      </dgm:t>
    </dgm:pt>
    <dgm:pt modelId="{E01DD5FF-B439-904E-86A7-FED962353DC0}" type="parTrans" cxnId="{2CED302A-665F-FA42-9DEB-240C79E210F8}">
      <dgm:prSet/>
      <dgm:spPr/>
      <dgm:t>
        <a:bodyPr/>
        <a:lstStyle/>
        <a:p>
          <a:endParaRPr lang="nl-NL"/>
        </a:p>
      </dgm:t>
    </dgm:pt>
    <dgm:pt modelId="{600AD9FE-C4B8-9E48-A103-E215BAA2791D}" type="sibTrans" cxnId="{2CED302A-665F-FA42-9DEB-240C79E210F8}">
      <dgm:prSet/>
      <dgm:spPr/>
      <dgm:t>
        <a:bodyPr/>
        <a:lstStyle/>
        <a:p>
          <a:endParaRPr lang="nl-NL"/>
        </a:p>
      </dgm:t>
    </dgm:pt>
    <dgm:pt modelId="{D7609F5B-A32C-DB49-ACAC-AD2A48A45E0E}">
      <dgm:prSet phldrT="[Tekst]"/>
      <dgm:spPr/>
      <dgm:t>
        <a:bodyPr/>
        <a:lstStyle/>
        <a:p>
          <a:r>
            <a:rPr lang="nl-NL" dirty="0">
              <a:solidFill>
                <a:schemeClr val="bg2"/>
              </a:solidFill>
            </a:rPr>
            <a:t>Audio - visueel Centrum</a:t>
          </a:r>
        </a:p>
      </dgm:t>
    </dgm:pt>
    <dgm:pt modelId="{32193E03-89E2-8C4E-9BA0-134929F3B233}" type="parTrans" cxnId="{299DAFC4-D5E9-B54C-B739-8DDC6AD78D67}">
      <dgm:prSet/>
      <dgm:spPr/>
      <dgm:t>
        <a:bodyPr/>
        <a:lstStyle/>
        <a:p>
          <a:endParaRPr lang="nl-NL"/>
        </a:p>
      </dgm:t>
    </dgm:pt>
    <dgm:pt modelId="{6127FDC8-90BD-1D4F-825B-4FCF9A3AD352}" type="sibTrans" cxnId="{299DAFC4-D5E9-B54C-B739-8DDC6AD78D67}">
      <dgm:prSet/>
      <dgm:spPr/>
      <dgm:t>
        <a:bodyPr/>
        <a:lstStyle/>
        <a:p>
          <a:endParaRPr lang="nl-NL"/>
        </a:p>
      </dgm:t>
    </dgm:pt>
    <dgm:pt modelId="{046F6AA1-BCA0-8148-BE1F-4E4338051B35}">
      <dgm:prSet phldrT="[Tekst]"/>
      <dgm:spPr/>
      <dgm:t>
        <a:bodyPr/>
        <a:lstStyle/>
        <a:p>
          <a:r>
            <a:rPr lang="nl-NL" dirty="0">
              <a:solidFill>
                <a:schemeClr val="bg2"/>
              </a:solidFill>
            </a:rPr>
            <a:t>LEARN!</a:t>
          </a:r>
        </a:p>
      </dgm:t>
    </dgm:pt>
    <dgm:pt modelId="{3EF92CE0-CC9C-B547-BA6D-1E324B7EA146}" type="parTrans" cxnId="{6B7A6C6B-9706-1A41-BDA2-D5495A523578}">
      <dgm:prSet/>
      <dgm:spPr/>
      <dgm:t>
        <a:bodyPr/>
        <a:lstStyle/>
        <a:p>
          <a:endParaRPr lang="nl-NL"/>
        </a:p>
      </dgm:t>
    </dgm:pt>
    <dgm:pt modelId="{7B6D3ADA-B089-5E45-80C7-5448A6100655}" type="sibTrans" cxnId="{6B7A6C6B-9706-1A41-BDA2-D5495A523578}">
      <dgm:prSet/>
      <dgm:spPr/>
      <dgm:t>
        <a:bodyPr/>
        <a:lstStyle/>
        <a:p>
          <a:endParaRPr lang="nl-NL"/>
        </a:p>
      </dgm:t>
    </dgm:pt>
    <dgm:pt modelId="{43F87799-E256-8C49-BD77-EB9B867E93DD}" type="pres">
      <dgm:prSet presAssocID="{8EE8343D-61D2-034D-83B7-79A5141CFA2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24466A9-B787-F041-80D2-8B07231E2594}" type="pres">
      <dgm:prSet presAssocID="{693FA980-1DB9-F346-AED3-BA0FC2407B20}" presName="centerShape" presStyleLbl="node0" presStyleIdx="0" presStyleCnt="1"/>
      <dgm:spPr/>
    </dgm:pt>
    <dgm:pt modelId="{ED2381D6-1C91-7944-9BE3-BA935448E7B6}" type="pres">
      <dgm:prSet presAssocID="{7950E763-5E6B-394A-B002-8B0446E32D47}" presName="Name9" presStyleLbl="parChTrans1D2" presStyleIdx="0" presStyleCnt="5"/>
      <dgm:spPr/>
    </dgm:pt>
    <dgm:pt modelId="{F102810E-CDE3-1547-8F1E-AAF69CD720CC}" type="pres">
      <dgm:prSet presAssocID="{7950E763-5E6B-394A-B002-8B0446E32D47}" presName="connTx" presStyleLbl="parChTrans1D2" presStyleIdx="0" presStyleCnt="5"/>
      <dgm:spPr/>
    </dgm:pt>
    <dgm:pt modelId="{FF618C25-B978-E24D-B066-CDCBA94D162C}" type="pres">
      <dgm:prSet presAssocID="{E4A6B9FE-6A1A-A048-85FC-D256B41CD593}" presName="node" presStyleLbl="node1" presStyleIdx="0" presStyleCnt="5">
        <dgm:presLayoutVars>
          <dgm:bulletEnabled val="1"/>
        </dgm:presLayoutVars>
      </dgm:prSet>
      <dgm:spPr/>
    </dgm:pt>
    <dgm:pt modelId="{D2DD324A-0752-9445-9704-2A772EEBE969}" type="pres">
      <dgm:prSet presAssocID="{636B331E-411B-8744-9E6B-DB93C158C358}" presName="Name9" presStyleLbl="parChTrans1D2" presStyleIdx="1" presStyleCnt="5"/>
      <dgm:spPr/>
    </dgm:pt>
    <dgm:pt modelId="{E9FA15B5-1ECF-EE47-8F42-3DAD336C7E50}" type="pres">
      <dgm:prSet presAssocID="{636B331E-411B-8744-9E6B-DB93C158C358}" presName="connTx" presStyleLbl="parChTrans1D2" presStyleIdx="1" presStyleCnt="5"/>
      <dgm:spPr/>
    </dgm:pt>
    <dgm:pt modelId="{62451C0F-33B9-F74E-B829-98991ECDA857}" type="pres">
      <dgm:prSet presAssocID="{D731903A-391A-4C42-8E3E-46264C9B201E}" presName="node" presStyleLbl="node1" presStyleIdx="1" presStyleCnt="5">
        <dgm:presLayoutVars>
          <dgm:bulletEnabled val="1"/>
        </dgm:presLayoutVars>
      </dgm:prSet>
      <dgm:spPr/>
    </dgm:pt>
    <dgm:pt modelId="{C11F4AE5-06B4-FA45-B189-E91A178C175C}" type="pres">
      <dgm:prSet presAssocID="{E01DD5FF-B439-904E-86A7-FED962353DC0}" presName="Name9" presStyleLbl="parChTrans1D2" presStyleIdx="2" presStyleCnt="5"/>
      <dgm:spPr/>
    </dgm:pt>
    <dgm:pt modelId="{8A6EF524-40D8-E940-A09D-CEE3356A918B}" type="pres">
      <dgm:prSet presAssocID="{E01DD5FF-B439-904E-86A7-FED962353DC0}" presName="connTx" presStyleLbl="parChTrans1D2" presStyleIdx="2" presStyleCnt="5"/>
      <dgm:spPr/>
    </dgm:pt>
    <dgm:pt modelId="{B3362A9A-244A-EC4F-B462-1B59DC9E48F6}" type="pres">
      <dgm:prSet presAssocID="{137F33FE-B155-384E-8789-B05732092950}" presName="node" presStyleLbl="node1" presStyleIdx="2" presStyleCnt="5">
        <dgm:presLayoutVars>
          <dgm:bulletEnabled val="1"/>
        </dgm:presLayoutVars>
      </dgm:prSet>
      <dgm:spPr/>
    </dgm:pt>
    <dgm:pt modelId="{C11D1F6E-53AA-D349-8117-192BFE067452}" type="pres">
      <dgm:prSet presAssocID="{32193E03-89E2-8C4E-9BA0-134929F3B233}" presName="Name9" presStyleLbl="parChTrans1D2" presStyleIdx="3" presStyleCnt="5"/>
      <dgm:spPr/>
    </dgm:pt>
    <dgm:pt modelId="{82677011-BBBF-8D4C-9157-C221825704B9}" type="pres">
      <dgm:prSet presAssocID="{32193E03-89E2-8C4E-9BA0-134929F3B233}" presName="connTx" presStyleLbl="parChTrans1D2" presStyleIdx="3" presStyleCnt="5"/>
      <dgm:spPr/>
    </dgm:pt>
    <dgm:pt modelId="{801C46D3-1D8E-C84D-80CB-A5750A817B12}" type="pres">
      <dgm:prSet presAssocID="{D7609F5B-A32C-DB49-ACAC-AD2A48A45E0E}" presName="node" presStyleLbl="node1" presStyleIdx="3" presStyleCnt="5">
        <dgm:presLayoutVars>
          <dgm:bulletEnabled val="1"/>
        </dgm:presLayoutVars>
      </dgm:prSet>
      <dgm:spPr/>
    </dgm:pt>
    <dgm:pt modelId="{0C9494E5-BC20-5445-940C-70C2F2516CC7}" type="pres">
      <dgm:prSet presAssocID="{3EF92CE0-CC9C-B547-BA6D-1E324B7EA146}" presName="Name9" presStyleLbl="parChTrans1D2" presStyleIdx="4" presStyleCnt="5"/>
      <dgm:spPr/>
    </dgm:pt>
    <dgm:pt modelId="{4FFA1225-D78F-F44A-B3F2-B273A1F1654D}" type="pres">
      <dgm:prSet presAssocID="{3EF92CE0-CC9C-B547-BA6D-1E324B7EA146}" presName="connTx" presStyleLbl="parChTrans1D2" presStyleIdx="4" presStyleCnt="5"/>
      <dgm:spPr/>
    </dgm:pt>
    <dgm:pt modelId="{A0249FA6-A4F9-874C-AE24-140B5789B169}" type="pres">
      <dgm:prSet presAssocID="{046F6AA1-BCA0-8148-BE1F-4E4338051B35}" presName="node" presStyleLbl="node1" presStyleIdx="4" presStyleCnt="5">
        <dgm:presLayoutVars>
          <dgm:bulletEnabled val="1"/>
        </dgm:presLayoutVars>
      </dgm:prSet>
      <dgm:spPr/>
    </dgm:pt>
  </dgm:ptLst>
  <dgm:cxnLst>
    <dgm:cxn modelId="{0C902203-C67E-1B43-B8D1-3F29533A602B}" type="presOf" srcId="{7950E763-5E6B-394A-B002-8B0446E32D47}" destId="{ED2381D6-1C91-7944-9BE3-BA935448E7B6}" srcOrd="0" destOrd="0" presId="urn:microsoft.com/office/officeart/2005/8/layout/radial1"/>
    <dgm:cxn modelId="{30F56C14-DFEE-6843-9012-3E673AEB2FC1}" type="presOf" srcId="{D7609F5B-A32C-DB49-ACAC-AD2A48A45E0E}" destId="{801C46D3-1D8E-C84D-80CB-A5750A817B12}" srcOrd="0" destOrd="0" presId="urn:microsoft.com/office/officeart/2005/8/layout/radial1"/>
    <dgm:cxn modelId="{B0D61221-3001-EC4F-B6AB-F7494BF2D4B5}" srcId="{8EE8343D-61D2-034D-83B7-79A5141CFA2C}" destId="{693FA980-1DB9-F346-AED3-BA0FC2407B20}" srcOrd="0" destOrd="0" parTransId="{7B214DF6-DAEE-9F43-A161-081CA92ABA6D}" sibTransId="{2AD3E39A-1D12-F84E-8969-1E6786D79BF0}"/>
    <dgm:cxn modelId="{2CED302A-665F-FA42-9DEB-240C79E210F8}" srcId="{693FA980-1DB9-F346-AED3-BA0FC2407B20}" destId="{137F33FE-B155-384E-8789-B05732092950}" srcOrd="2" destOrd="0" parTransId="{E01DD5FF-B439-904E-86A7-FED962353DC0}" sibTransId="{600AD9FE-C4B8-9E48-A103-E215BAA2791D}"/>
    <dgm:cxn modelId="{4443B22F-D160-3447-AAED-3832FEC750A3}" type="presOf" srcId="{636B331E-411B-8744-9E6B-DB93C158C358}" destId="{D2DD324A-0752-9445-9704-2A772EEBE969}" srcOrd="0" destOrd="0" presId="urn:microsoft.com/office/officeart/2005/8/layout/radial1"/>
    <dgm:cxn modelId="{68626851-7E64-5F4D-B014-597C60A3DC01}" type="presOf" srcId="{32193E03-89E2-8C4E-9BA0-134929F3B233}" destId="{C11D1F6E-53AA-D349-8117-192BFE067452}" srcOrd="0" destOrd="0" presId="urn:microsoft.com/office/officeart/2005/8/layout/radial1"/>
    <dgm:cxn modelId="{00FE5360-1F9A-CA4E-9DDD-093E979A8340}" type="presOf" srcId="{E4A6B9FE-6A1A-A048-85FC-D256B41CD593}" destId="{FF618C25-B978-E24D-B066-CDCBA94D162C}" srcOrd="0" destOrd="0" presId="urn:microsoft.com/office/officeart/2005/8/layout/radial1"/>
    <dgm:cxn modelId="{E5B11E61-164A-BA4E-BB4B-767FD4657A48}" type="presOf" srcId="{693FA980-1DB9-F346-AED3-BA0FC2407B20}" destId="{A24466A9-B787-F041-80D2-8B07231E2594}" srcOrd="0" destOrd="0" presId="urn:microsoft.com/office/officeart/2005/8/layout/radial1"/>
    <dgm:cxn modelId="{2F3B0369-809E-1541-9119-5E96539AC298}" type="presOf" srcId="{137F33FE-B155-384E-8789-B05732092950}" destId="{B3362A9A-244A-EC4F-B462-1B59DC9E48F6}" srcOrd="0" destOrd="0" presId="urn:microsoft.com/office/officeart/2005/8/layout/radial1"/>
    <dgm:cxn modelId="{6B7A6C6B-9706-1A41-BDA2-D5495A523578}" srcId="{693FA980-1DB9-F346-AED3-BA0FC2407B20}" destId="{046F6AA1-BCA0-8148-BE1F-4E4338051B35}" srcOrd="4" destOrd="0" parTransId="{3EF92CE0-CC9C-B547-BA6D-1E324B7EA146}" sibTransId="{7B6D3ADA-B089-5E45-80C7-5448A6100655}"/>
    <dgm:cxn modelId="{FA7D896B-84A5-D44C-BC89-25CCA88B1569}" type="presOf" srcId="{E01DD5FF-B439-904E-86A7-FED962353DC0}" destId="{8A6EF524-40D8-E940-A09D-CEE3356A918B}" srcOrd="1" destOrd="0" presId="urn:microsoft.com/office/officeart/2005/8/layout/radial1"/>
    <dgm:cxn modelId="{3F0A578B-352A-7F42-9255-EB61C07C8100}" type="presOf" srcId="{046F6AA1-BCA0-8148-BE1F-4E4338051B35}" destId="{A0249FA6-A4F9-874C-AE24-140B5789B169}" srcOrd="0" destOrd="0" presId="urn:microsoft.com/office/officeart/2005/8/layout/radial1"/>
    <dgm:cxn modelId="{A8436B8D-CE03-D248-BFCE-5B19A35C6997}" type="presOf" srcId="{7950E763-5E6B-394A-B002-8B0446E32D47}" destId="{F102810E-CDE3-1547-8F1E-AAF69CD720CC}" srcOrd="1" destOrd="0" presId="urn:microsoft.com/office/officeart/2005/8/layout/radial1"/>
    <dgm:cxn modelId="{8B1A0A97-F8CC-EC4A-8513-BDA5C7C82EDB}" srcId="{693FA980-1DB9-F346-AED3-BA0FC2407B20}" destId="{D731903A-391A-4C42-8E3E-46264C9B201E}" srcOrd="1" destOrd="0" parTransId="{636B331E-411B-8744-9E6B-DB93C158C358}" sibTransId="{AE547F0B-449E-614A-8812-B970DFA8B2A6}"/>
    <dgm:cxn modelId="{1008DEC2-D4D2-454C-AE4A-547D3644A0BF}" type="presOf" srcId="{636B331E-411B-8744-9E6B-DB93C158C358}" destId="{E9FA15B5-1ECF-EE47-8F42-3DAD336C7E50}" srcOrd="1" destOrd="0" presId="urn:microsoft.com/office/officeart/2005/8/layout/radial1"/>
    <dgm:cxn modelId="{299DAFC4-D5E9-B54C-B739-8DDC6AD78D67}" srcId="{693FA980-1DB9-F346-AED3-BA0FC2407B20}" destId="{D7609F5B-A32C-DB49-ACAC-AD2A48A45E0E}" srcOrd="3" destOrd="0" parTransId="{32193E03-89E2-8C4E-9BA0-134929F3B233}" sibTransId="{6127FDC8-90BD-1D4F-825B-4FCF9A3AD352}"/>
    <dgm:cxn modelId="{D717AAD9-E5D7-F347-9806-43CD9DCBF5EF}" type="presOf" srcId="{3EF92CE0-CC9C-B547-BA6D-1E324B7EA146}" destId="{0C9494E5-BC20-5445-940C-70C2F2516CC7}" srcOrd="0" destOrd="0" presId="urn:microsoft.com/office/officeart/2005/8/layout/radial1"/>
    <dgm:cxn modelId="{B29E94DA-5E49-5D46-97AC-DD79307ED508}" type="presOf" srcId="{D731903A-391A-4C42-8E3E-46264C9B201E}" destId="{62451C0F-33B9-F74E-B829-98991ECDA857}" srcOrd="0" destOrd="0" presId="urn:microsoft.com/office/officeart/2005/8/layout/radial1"/>
    <dgm:cxn modelId="{AA196FE1-A9B1-D64C-8812-F1AD85E6AB96}" type="presOf" srcId="{3EF92CE0-CC9C-B547-BA6D-1E324B7EA146}" destId="{4FFA1225-D78F-F44A-B3F2-B273A1F1654D}" srcOrd="1" destOrd="0" presId="urn:microsoft.com/office/officeart/2005/8/layout/radial1"/>
    <dgm:cxn modelId="{093061F2-EE62-B74E-B859-5BA1CF852326}" srcId="{693FA980-1DB9-F346-AED3-BA0FC2407B20}" destId="{E4A6B9FE-6A1A-A048-85FC-D256B41CD593}" srcOrd="0" destOrd="0" parTransId="{7950E763-5E6B-394A-B002-8B0446E32D47}" sibTransId="{09E490D4-037E-7F4E-8A11-12C5071EF6CD}"/>
    <dgm:cxn modelId="{88BA4CF9-752F-B34C-9499-FCDE73BD10CB}" type="presOf" srcId="{E01DD5FF-B439-904E-86A7-FED962353DC0}" destId="{C11F4AE5-06B4-FA45-B189-E91A178C175C}" srcOrd="0" destOrd="0" presId="urn:microsoft.com/office/officeart/2005/8/layout/radial1"/>
    <dgm:cxn modelId="{DBBE94FB-9326-EF4D-A3AE-634636C270B0}" type="presOf" srcId="{32193E03-89E2-8C4E-9BA0-134929F3B233}" destId="{82677011-BBBF-8D4C-9157-C221825704B9}" srcOrd="1" destOrd="0" presId="urn:microsoft.com/office/officeart/2005/8/layout/radial1"/>
    <dgm:cxn modelId="{5A03F7FF-7D8F-324D-AE1F-3F559F49FFAC}" type="presOf" srcId="{8EE8343D-61D2-034D-83B7-79A5141CFA2C}" destId="{43F87799-E256-8C49-BD77-EB9B867E93DD}" srcOrd="0" destOrd="0" presId="urn:microsoft.com/office/officeart/2005/8/layout/radial1"/>
    <dgm:cxn modelId="{3D5F2D8B-0ABC-B14C-8A59-5E04B2CB3874}" type="presParOf" srcId="{43F87799-E256-8C49-BD77-EB9B867E93DD}" destId="{A24466A9-B787-F041-80D2-8B07231E2594}" srcOrd="0" destOrd="0" presId="urn:microsoft.com/office/officeart/2005/8/layout/radial1"/>
    <dgm:cxn modelId="{BA384B29-0DB5-864D-88BE-671028613547}" type="presParOf" srcId="{43F87799-E256-8C49-BD77-EB9B867E93DD}" destId="{ED2381D6-1C91-7944-9BE3-BA935448E7B6}" srcOrd="1" destOrd="0" presId="urn:microsoft.com/office/officeart/2005/8/layout/radial1"/>
    <dgm:cxn modelId="{77155926-1046-A348-8C6D-D7E72CDE44A5}" type="presParOf" srcId="{ED2381D6-1C91-7944-9BE3-BA935448E7B6}" destId="{F102810E-CDE3-1547-8F1E-AAF69CD720CC}" srcOrd="0" destOrd="0" presId="urn:microsoft.com/office/officeart/2005/8/layout/radial1"/>
    <dgm:cxn modelId="{3097D6C6-D7C4-0E4E-B83F-63383AD6718E}" type="presParOf" srcId="{43F87799-E256-8C49-BD77-EB9B867E93DD}" destId="{FF618C25-B978-E24D-B066-CDCBA94D162C}" srcOrd="2" destOrd="0" presId="urn:microsoft.com/office/officeart/2005/8/layout/radial1"/>
    <dgm:cxn modelId="{8E494332-108A-8140-9649-CE4CC3661BBA}" type="presParOf" srcId="{43F87799-E256-8C49-BD77-EB9B867E93DD}" destId="{D2DD324A-0752-9445-9704-2A772EEBE969}" srcOrd="3" destOrd="0" presId="urn:microsoft.com/office/officeart/2005/8/layout/radial1"/>
    <dgm:cxn modelId="{067DE5D2-BC49-2241-8336-F0CBD45D7786}" type="presParOf" srcId="{D2DD324A-0752-9445-9704-2A772EEBE969}" destId="{E9FA15B5-1ECF-EE47-8F42-3DAD336C7E50}" srcOrd="0" destOrd="0" presId="urn:microsoft.com/office/officeart/2005/8/layout/radial1"/>
    <dgm:cxn modelId="{AB69C721-2669-F143-820D-B9FF3944467F}" type="presParOf" srcId="{43F87799-E256-8C49-BD77-EB9B867E93DD}" destId="{62451C0F-33B9-F74E-B829-98991ECDA857}" srcOrd="4" destOrd="0" presId="urn:microsoft.com/office/officeart/2005/8/layout/radial1"/>
    <dgm:cxn modelId="{41CECD6B-FA5B-DD43-9CF2-F5E0BD2AD9B4}" type="presParOf" srcId="{43F87799-E256-8C49-BD77-EB9B867E93DD}" destId="{C11F4AE5-06B4-FA45-B189-E91A178C175C}" srcOrd="5" destOrd="0" presId="urn:microsoft.com/office/officeart/2005/8/layout/radial1"/>
    <dgm:cxn modelId="{A87935F4-C3FB-694E-A0F0-F3C9DF1952E0}" type="presParOf" srcId="{C11F4AE5-06B4-FA45-B189-E91A178C175C}" destId="{8A6EF524-40D8-E940-A09D-CEE3356A918B}" srcOrd="0" destOrd="0" presId="urn:microsoft.com/office/officeart/2005/8/layout/radial1"/>
    <dgm:cxn modelId="{4691D358-F0FE-3644-BB4A-6E75A0FB1A92}" type="presParOf" srcId="{43F87799-E256-8C49-BD77-EB9B867E93DD}" destId="{B3362A9A-244A-EC4F-B462-1B59DC9E48F6}" srcOrd="6" destOrd="0" presId="urn:microsoft.com/office/officeart/2005/8/layout/radial1"/>
    <dgm:cxn modelId="{2017FD9A-1BF6-F447-B337-C2ED4B898377}" type="presParOf" srcId="{43F87799-E256-8C49-BD77-EB9B867E93DD}" destId="{C11D1F6E-53AA-D349-8117-192BFE067452}" srcOrd="7" destOrd="0" presId="urn:microsoft.com/office/officeart/2005/8/layout/radial1"/>
    <dgm:cxn modelId="{99D02A73-5DC2-6747-9A41-1F96AA81A065}" type="presParOf" srcId="{C11D1F6E-53AA-D349-8117-192BFE067452}" destId="{82677011-BBBF-8D4C-9157-C221825704B9}" srcOrd="0" destOrd="0" presId="urn:microsoft.com/office/officeart/2005/8/layout/radial1"/>
    <dgm:cxn modelId="{48956E1B-9E65-6749-909B-FCE9113BA32A}" type="presParOf" srcId="{43F87799-E256-8C49-BD77-EB9B867E93DD}" destId="{801C46D3-1D8E-C84D-80CB-A5750A817B12}" srcOrd="8" destOrd="0" presId="urn:microsoft.com/office/officeart/2005/8/layout/radial1"/>
    <dgm:cxn modelId="{46E54726-3039-794D-8FE7-27D8E8EF872F}" type="presParOf" srcId="{43F87799-E256-8C49-BD77-EB9B867E93DD}" destId="{0C9494E5-BC20-5445-940C-70C2F2516CC7}" srcOrd="9" destOrd="0" presId="urn:microsoft.com/office/officeart/2005/8/layout/radial1"/>
    <dgm:cxn modelId="{6739BA28-98BF-6140-BEDA-EDDD2456531C}" type="presParOf" srcId="{0C9494E5-BC20-5445-940C-70C2F2516CC7}" destId="{4FFA1225-D78F-F44A-B3F2-B273A1F1654D}" srcOrd="0" destOrd="0" presId="urn:microsoft.com/office/officeart/2005/8/layout/radial1"/>
    <dgm:cxn modelId="{FFE945FD-F1F8-0042-9D52-5CA91175F85B}" type="presParOf" srcId="{43F87799-E256-8C49-BD77-EB9B867E93DD}" destId="{A0249FA6-A4F9-874C-AE24-140B5789B169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5DFF40-3BAC-4C5F-B076-522583EA69A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F2123C6B-3DE6-4EF8-916C-5FFA1B1C9FF3}">
      <dgm:prSet phldrT="[Text]"/>
      <dgm:spPr/>
      <dgm:t>
        <a:bodyPr/>
        <a:lstStyle/>
        <a:p>
          <a:r>
            <a:rPr lang="nl-NL" noProof="1">
              <a:latin typeface="DINPro-Medium"/>
            </a:rPr>
            <a:t>Pop-up studio for videos</a:t>
          </a:r>
        </a:p>
      </dgm:t>
    </dgm:pt>
    <dgm:pt modelId="{8864EDE8-33EA-4DA0-AA1B-118CD0570804}" type="parTrans" cxnId="{B7BC7494-EBC3-4E48-98A9-B1A6562C6C0D}">
      <dgm:prSet/>
      <dgm:spPr/>
      <dgm:t>
        <a:bodyPr/>
        <a:lstStyle/>
        <a:p>
          <a:endParaRPr lang="nl-NL"/>
        </a:p>
      </dgm:t>
    </dgm:pt>
    <dgm:pt modelId="{3EF8616B-91E0-4FC2-A114-BDA4C08F63A0}" type="sibTrans" cxnId="{B7BC7494-EBC3-4E48-98A9-B1A6562C6C0D}">
      <dgm:prSet/>
      <dgm:spPr/>
      <dgm:t>
        <a:bodyPr/>
        <a:lstStyle/>
        <a:p>
          <a:endParaRPr lang="nl-NL"/>
        </a:p>
      </dgm:t>
    </dgm:pt>
    <dgm:pt modelId="{02D8541A-6E2E-4121-9366-4922501E9CEA}">
      <dgm:prSet phldrT="[Text]"/>
      <dgm:spPr/>
      <dgm:t>
        <a:bodyPr/>
        <a:lstStyle/>
        <a:p>
          <a:r>
            <a:rPr lang="nl-NL" noProof="1">
              <a:latin typeface="DINPro-Medium"/>
            </a:rPr>
            <a:t>Hybrid studio</a:t>
          </a:r>
        </a:p>
      </dgm:t>
    </dgm:pt>
    <dgm:pt modelId="{05D1DFE5-8772-4D06-9AD0-97309FA47801}" type="parTrans" cxnId="{A28021F3-8E97-4D5A-BD33-5D2D3C5BA1C4}">
      <dgm:prSet/>
      <dgm:spPr/>
      <dgm:t>
        <a:bodyPr/>
        <a:lstStyle/>
        <a:p>
          <a:endParaRPr lang="nl-NL"/>
        </a:p>
      </dgm:t>
    </dgm:pt>
    <dgm:pt modelId="{0DA3D2BF-D6C2-42B8-BB77-E481D9EE37CA}" type="sibTrans" cxnId="{A28021F3-8E97-4D5A-BD33-5D2D3C5BA1C4}">
      <dgm:prSet/>
      <dgm:spPr/>
      <dgm:t>
        <a:bodyPr/>
        <a:lstStyle/>
        <a:p>
          <a:endParaRPr lang="nl-NL"/>
        </a:p>
      </dgm:t>
    </dgm:pt>
    <dgm:pt modelId="{35677A11-C5F8-48FC-97A7-E82314A44560}">
      <dgm:prSet phldrT="[Text]"/>
      <dgm:spPr/>
      <dgm:t>
        <a:bodyPr/>
        <a:lstStyle/>
        <a:p>
          <a:r>
            <a:rPr lang="nl-NL" noProof="1">
              <a:latin typeface="DINPro-Medium"/>
            </a:rPr>
            <a:t>VU Education Lab / Student-assistents</a:t>
          </a:r>
        </a:p>
      </dgm:t>
    </dgm:pt>
    <dgm:pt modelId="{054E9E26-4905-4E8F-984C-56DC28BE224F}" type="parTrans" cxnId="{AC7B41DF-2F89-439A-A20F-C5FCE95BE410}">
      <dgm:prSet/>
      <dgm:spPr/>
      <dgm:t>
        <a:bodyPr/>
        <a:lstStyle/>
        <a:p>
          <a:endParaRPr lang="nl-NL"/>
        </a:p>
      </dgm:t>
    </dgm:pt>
    <dgm:pt modelId="{246BBA99-08D2-408A-9DDB-D936F7B9B62B}" type="sibTrans" cxnId="{AC7B41DF-2F89-439A-A20F-C5FCE95BE410}">
      <dgm:prSet/>
      <dgm:spPr/>
      <dgm:t>
        <a:bodyPr/>
        <a:lstStyle/>
        <a:p>
          <a:endParaRPr lang="nl-NL"/>
        </a:p>
      </dgm:t>
    </dgm:pt>
    <dgm:pt modelId="{5CBEF43C-2010-4471-A895-E9FD007F1058}">
      <dgm:prSet phldrT="[Text]"/>
      <dgm:spPr/>
      <dgm:t>
        <a:bodyPr/>
        <a:lstStyle/>
        <a:p>
          <a:r>
            <a:rPr lang="nl-NL" noProof="1">
              <a:latin typeface="DINPro-Medium"/>
            </a:rPr>
            <a:t>Lightboard</a:t>
          </a:r>
        </a:p>
      </dgm:t>
    </dgm:pt>
    <dgm:pt modelId="{3ABD2F32-6239-43C5-9622-8736BECDAFB4}" type="parTrans" cxnId="{33905743-5532-46E3-8FFB-211215848B55}">
      <dgm:prSet/>
      <dgm:spPr/>
      <dgm:t>
        <a:bodyPr/>
        <a:lstStyle/>
        <a:p>
          <a:endParaRPr lang="nl-NL"/>
        </a:p>
      </dgm:t>
    </dgm:pt>
    <dgm:pt modelId="{459C9720-4E12-4CB0-A133-21E59712D27F}" type="sibTrans" cxnId="{33905743-5532-46E3-8FFB-211215848B55}">
      <dgm:prSet/>
      <dgm:spPr/>
      <dgm:t>
        <a:bodyPr/>
        <a:lstStyle/>
        <a:p>
          <a:endParaRPr lang="nl-NL"/>
        </a:p>
      </dgm:t>
    </dgm:pt>
    <dgm:pt modelId="{1A7BFF19-12C4-4323-87CA-D6A2CC0769F7}">
      <dgm:prSet phldrT="[Text]"/>
      <dgm:spPr/>
      <dgm:t>
        <a:bodyPr/>
        <a:lstStyle/>
        <a:p>
          <a:r>
            <a:rPr lang="nl-NL" noProof="1">
              <a:latin typeface="DINPro-Medium"/>
            </a:rPr>
            <a:t>Digital writing</a:t>
          </a:r>
        </a:p>
      </dgm:t>
    </dgm:pt>
    <dgm:pt modelId="{6FB75C52-3CC1-4E44-AF2F-5317A1927085}" type="parTrans" cxnId="{0986069A-FF9B-44DF-ACBC-21778D37EF02}">
      <dgm:prSet/>
      <dgm:spPr/>
      <dgm:t>
        <a:bodyPr/>
        <a:lstStyle/>
        <a:p>
          <a:endParaRPr lang="nl-NL"/>
        </a:p>
      </dgm:t>
    </dgm:pt>
    <dgm:pt modelId="{14335310-9F83-44AA-8BDC-AE7AF14785E8}" type="sibTrans" cxnId="{0986069A-FF9B-44DF-ACBC-21778D37EF02}">
      <dgm:prSet/>
      <dgm:spPr/>
      <dgm:t>
        <a:bodyPr/>
        <a:lstStyle/>
        <a:p>
          <a:endParaRPr lang="nl-NL"/>
        </a:p>
      </dgm:t>
    </dgm:pt>
    <dgm:pt modelId="{35C0A610-89AD-4A29-AD0F-4EF2C0B7047D}">
      <dgm:prSet phldrT="[Text]"/>
      <dgm:spPr/>
      <dgm:t>
        <a:bodyPr/>
        <a:lstStyle/>
        <a:p>
          <a:r>
            <a:rPr lang="nl-NL" noProof="1">
              <a:latin typeface="DINPro-Medium"/>
            </a:rPr>
            <a:t>Future Learning Spaces</a:t>
          </a:r>
        </a:p>
      </dgm:t>
    </dgm:pt>
    <dgm:pt modelId="{042EFD73-9D03-4A94-8965-F3EEB224E3CD}" type="parTrans" cxnId="{F837F482-DBB7-4DF3-BFA8-6A145A45D2AA}">
      <dgm:prSet/>
      <dgm:spPr/>
      <dgm:t>
        <a:bodyPr/>
        <a:lstStyle/>
        <a:p>
          <a:endParaRPr lang="nl-NL"/>
        </a:p>
      </dgm:t>
    </dgm:pt>
    <dgm:pt modelId="{957D3B0F-E814-42D4-8909-225725D72946}" type="sibTrans" cxnId="{F837F482-DBB7-4DF3-BFA8-6A145A45D2AA}">
      <dgm:prSet/>
      <dgm:spPr/>
      <dgm:t>
        <a:bodyPr/>
        <a:lstStyle/>
        <a:p>
          <a:endParaRPr lang="nl-NL"/>
        </a:p>
      </dgm:t>
    </dgm:pt>
    <dgm:pt modelId="{DF2E03A3-0B2B-47E6-A277-541271EBA730}">
      <dgm:prSet phldrT="[Text]"/>
      <dgm:spPr/>
      <dgm:t>
        <a:bodyPr/>
        <a:lstStyle/>
        <a:p>
          <a:r>
            <a:rPr lang="nl-NL" noProof="1">
              <a:latin typeface="DINPro-Medium"/>
            </a:rPr>
            <a:t>3D and VR</a:t>
          </a:r>
        </a:p>
      </dgm:t>
    </dgm:pt>
    <dgm:pt modelId="{1199AA86-2DB4-4D74-A5A1-DEB94F87A76B}" type="parTrans" cxnId="{C36F831C-E0E5-47BB-B92E-9228432B0C48}">
      <dgm:prSet/>
      <dgm:spPr/>
      <dgm:t>
        <a:bodyPr/>
        <a:lstStyle/>
        <a:p>
          <a:endParaRPr lang="nl-NL"/>
        </a:p>
      </dgm:t>
    </dgm:pt>
    <dgm:pt modelId="{3EE67DBF-9416-49D0-8BE3-668B99931DAD}" type="sibTrans" cxnId="{C36F831C-E0E5-47BB-B92E-9228432B0C48}">
      <dgm:prSet/>
      <dgm:spPr/>
      <dgm:t>
        <a:bodyPr/>
        <a:lstStyle/>
        <a:p>
          <a:endParaRPr lang="nl-NL"/>
        </a:p>
      </dgm:t>
    </dgm:pt>
    <dgm:pt modelId="{4F2F9719-AEE2-4DDE-8AE4-59916CB39555}">
      <dgm:prSet phldrT="[Text]"/>
      <dgm:spPr/>
      <dgm:t>
        <a:bodyPr/>
        <a:lstStyle/>
        <a:p>
          <a:r>
            <a:rPr lang="nl-NL" noProof="1">
              <a:latin typeface="DINPro-Medium"/>
            </a:rPr>
            <a:t>Hybrid Education Support</a:t>
          </a:r>
          <a:br>
            <a:rPr lang="nl-NL" noProof="1">
              <a:latin typeface="DINPro-Medium"/>
            </a:rPr>
          </a:br>
          <a:r>
            <a:rPr lang="nl-NL" noProof="1">
              <a:latin typeface="DINPro-Medium"/>
            </a:rPr>
            <a:t>(workshops, on the spot support)</a:t>
          </a:r>
        </a:p>
      </dgm:t>
    </dgm:pt>
    <dgm:pt modelId="{6DB358D4-5762-4BB8-94DD-501BA55819C0}" type="parTrans" cxnId="{53EE9290-5E7D-4988-81B1-E1CD9C423286}">
      <dgm:prSet/>
      <dgm:spPr/>
      <dgm:t>
        <a:bodyPr/>
        <a:lstStyle/>
        <a:p>
          <a:endParaRPr lang="nl-NL"/>
        </a:p>
      </dgm:t>
    </dgm:pt>
    <dgm:pt modelId="{82E7476A-7BCB-4E66-A1C4-6F278C085A27}" type="sibTrans" cxnId="{53EE9290-5E7D-4988-81B1-E1CD9C423286}">
      <dgm:prSet/>
      <dgm:spPr/>
      <dgm:t>
        <a:bodyPr/>
        <a:lstStyle/>
        <a:p>
          <a:endParaRPr lang="nl-NL"/>
        </a:p>
      </dgm:t>
    </dgm:pt>
    <dgm:pt modelId="{DBF253A0-066F-4FD8-91DE-FB17D72A6B05}">
      <dgm:prSet phldrT="[Text]"/>
      <dgm:spPr/>
      <dgm:t>
        <a:bodyPr/>
        <a:lstStyle/>
        <a:p>
          <a:r>
            <a:rPr lang="nl-NL" noProof="1">
              <a:latin typeface="DINPro-Medium"/>
            </a:rPr>
            <a:t>Active Blended Learning: VU.nl info, best-practices, tips, video’s, animaties</a:t>
          </a:r>
        </a:p>
      </dgm:t>
    </dgm:pt>
    <dgm:pt modelId="{9F6F0A34-D30C-426F-972F-7D0500B8152F}" type="parTrans" cxnId="{019B6D3E-FCBE-47C2-847F-FD203382E1C6}">
      <dgm:prSet/>
      <dgm:spPr/>
      <dgm:t>
        <a:bodyPr/>
        <a:lstStyle/>
        <a:p>
          <a:endParaRPr lang="nl-NL"/>
        </a:p>
      </dgm:t>
    </dgm:pt>
    <dgm:pt modelId="{0100DC56-9045-4E85-B6B5-1D3B8FC56CB2}" type="sibTrans" cxnId="{019B6D3E-FCBE-47C2-847F-FD203382E1C6}">
      <dgm:prSet/>
      <dgm:spPr/>
      <dgm:t>
        <a:bodyPr/>
        <a:lstStyle/>
        <a:p>
          <a:endParaRPr lang="nl-NL"/>
        </a:p>
      </dgm:t>
    </dgm:pt>
    <dgm:pt modelId="{35401E99-A710-41D7-8C6D-5042B496B6E9}">
      <dgm:prSet phldrT="[Text]"/>
      <dgm:spPr/>
      <dgm:t>
        <a:bodyPr/>
        <a:lstStyle/>
        <a:p>
          <a:r>
            <a:rPr lang="nl-NL" noProof="1">
              <a:latin typeface="DINPro-Medium"/>
            </a:rPr>
            <a:t>Workshops: 2x a week</a:t>
          </a:r>
          <a:br>
            <a:rPr lang="nl-NL" noProof="1">
              <a:latin typeface="DINPro-Medium"/>
            </a:rPr>
          </a:br>
          <a:r>
            <a:rPr lang="nl-NL" noProof="1">
              <a:latin typeface="DINPro-Medium"/>
            </a:rPr>
            <a:t>2021: &gt; 1500 participants</a:t>
          </a:r>
        </a:p>
        <a:p>
          <a:r>
            <a:rPr lang="nl-NL" noProof="1">
              <a:latin typeface="DINPro-Medium"/>
            </a:rPr>
            <a:t>Online; Hybrid; On Location</a:t>
          </a:r>
        </a:p>
      </dgm:t>
    </dgm:pt>
    <dgm:pt modelId="{AFFF1633-E373-4E56-8B6A-43855265E081}" type="parTrans" cxnId="{6719D10D-5A1B-447A-9FCB-9DDFE4EB48B1}">
      <dgm:prSet/>
      <dgm:spPr/>
      <dgm:t>
        <a:bodyPr/>
        <a:lstStyle/>
        <a:p>
          <a:endParaRPr lang="nl-NL"/>
        </a:p>
      </dgm:t>
    </dgm:pt>
    <dgm:pt modelId="{D2A10670-13EC-4DD7-86B2-522660C59A22}" type="sibTrans" cxnId="{6719D10D-5A1B-447A-9FCB-9DDFE4EB48B1}">
      <dgm:prSet/>
      <dgm:spPr/>
      <dgm:t>
        <a:bodyPr/>
        <a:lstStyle/>
        <a:p>
          <a:endParaRPr lang="nl-NL"/>
        </a:p>
      </dgm:t>
    </dgm:pt>
    <dgm:pt modelId="{BC7185B9-05E7-489E-8AAA-2C8CDF8A0DC9}">
      <dgm:prSet phldrT="[Text]"/>
      <dgm:spPr/>
      <dgm:t>
        <a:bodyPr/>
        <a:lstStyle/>
        <a:p>
          <a:r>
            <a:rPr lang="nl-NL" noProof="1">
              <a:latin typeface="DINPro-Medium"/>
            </a:rPr>
            <a:t>Canvas Online Education: &gt; 1000 members</a:t>
          </a:r>
        </a:p>
      </dgm:t>
    </dgm:pt>
    <dgm:pt modelId="{7E3A7EB5-968A-4CAA-B8AB-22F5F03401D7}" type="parTrans" cxnId="{D2838230-3E27-4D6D-A99C-8EFF21A86D15}">
      <dgm:prSet/>
      <dgm:spPr/>
      <dgm:t>
        <a:bodyPr/>
        <a:lstStyle/>
        <a:p>
          <a:endParaRPr lang="nl-NL"/>
        </a:p>
      </dgm:t>
    </dgm:pt>
    <dgm:pt modelId="{B03EB3F4-097F-4709-83CD-57DBDFD3F124}" type="sibTrans" cxnId="{D2838230-3E27-4D6D-A99C-8EFF21A86D15}">
      <dgm:prSet/>
      <dgm:spPr/>
      <dgm:t>
        <a:bodyPr/>
        <a:lstStyle/>
        <a:p>
          <a:endParaRPr lang="nl-NL"/>
        </a:p>
      </dgm:t>
    </dgm:pt>
    <dgm:pt modelId="{820483E7-4C88-4E4E-B5AE-721A3E355085}">
      <dgm:prSet phldr="0"/>
      <dgm:spPr/>
      <dgm:t>
        <a:bodyPr/>
        <a:lstStyle/>
        <a:p>
          <a:pPr rtl="0"/>
          <a:r>
            <a:rPr lang="nl-NL" noProof="1">
              <a:latin typeface="DINPro-Medium"/>
            </a:rPr>
            <a:t>Communication, communication, communication</a:t>
          </a:r>
        </a:p>
      </dgm:t>
    </dgm:pt>
    <dgm:pt modelId="{526B2E1C-4887-4821-BD56-3B1010DE8D2C}" type="parTrans" cxnId="{4F9FA201-4D05-4D20-964F-9040EF3AE056}">
      <dgm:prSet/>
      <dgm:spPr/>
      <dgm:t>
        <a:bodyPr/>
        <a:lstStyle/>
        <a:p>
          <a:endParaRPr lang="nl-NL"/>
        </a:p>
      </dgm:t>
    </dgm:pt>
    <dgm:pt modelId="{7044C59B-3084-4BA1-A61F-BCB998CB2DAC}" type="sibTrans" cxnId="{4F9FA201-4D05-4D20-964F-9040EF3AE056}">
      <dgm:prSet/>
      <dgm:spPr/>
      <dgm:t>
        <a:bodyPr/>
        <a:lstStyle/>
        <a:p>
          <a:endParaRPr lang="nl-NL"/>
        </a:p>
      </dgm:t>
    </dgm:pt>
    <dgm:pt modelId="{063CC71A-55A9-42EE-BA22-34964D6375D1}">
      <dgm:prSet phldrT="[Text]"/>
      <dgm:spPr/>
      <dgm:t>
        <a:bodyPr/>
        <a:lstStyle/>
        <a:p>
          <a:r>
            <a:rPr lang="nl-NL" noProof="1">
              <a:latin typeface="DINPro-Medium"/>
            </a:rPr>
            <a:t>Innovation stategy</a:t>
          </a:r>
        </a:p>
      </dgm:t>
    </dgm:pt>
    <dgm:pt modelId="{C0BE05C0-7B52-4311-9396-8A5E947FBAA2}" type="parTrans" cxnId="{96E28571-4740-4C84-B819-8657DD5083F3}">
      <dgm:prSet/>
      <dgm:spPr/>
      <dgm:t>
        <a:bodyPr/>
        <a:lstStyle/>
        <a:p>
          <a:endParaRPr lang="nl-NL"/>
        </a:p>
      </dgm:t>
    </dgm:pt>
    <dgm:pt modelId="{15FEE82B-5C33-4DC0-A5DF-18EA3E263476}" type="sibTrans" cxnId="{96E28571-4740-4C84-B819-8657DD5083F3}">
      <dgm:prSet/>
      <dgm:spPr/>
      <dgm:t>
        <a:bodyPr/>
        <a:lstStyle/>
        <a:p>
          <a:endParaRPr lang="nl-NL"/>
        </a:p>
      </dgm:t>
    </dgm:pt>
    <dgm:pt modelId="{2E6EFDDC-01BA-4A41-82D6-B6D735B7B9D5}">
      <dgm:prSet phldrT="[Text]"/>
      <dgm:spPr/>
      <dgm:t>
        <a:bodyPr/>
        <a:lstStyle/>
        <a:p>
          <a:r>
            <a:rPr lang="nl-NL" noProof="1">
              <a:latin typeface="DINPro-Medium"/>
            </a:rPr>
            <a:t>Educational culture and vision creation</a:t>
          </a:r>
        </a:p>
      </dgm:t>
    </dgm:pt>
    <dgm:pt modelId="{A789F945-0F22-4A37-8FF8-C6EAA044A8CE}" type="parTrans" cxnId="{141E1CA0-CECD-4670-A1BC-BD47750685F3}">
      <dgm:prSet/>
      <dgm:spPr/>
      <dgm:t>
        <a:bodyPr/>
        <a:lstStyle/>
        <a:p>
          <a:endParaRPr lang="nl-NL"/>
        </a:p>
      </dgm:t>
    </dgm:pt>
    <dgm:pt modelId="{49D97283-0D3B-4E03-9CEE-985E43C09F5F}" type="sibTrans" cxnId="{141E1CA0-CECD-4670-A1BC-BD47750685F3}">
      <dgm:prSet/>
      <dgm:spPr/>
      <dgm:t>
        <a:bodyPr/>
        <a:lstStyle/>
        <a:p>
          <a:endParaRPr lang="nl-NL"/>
        </a:p>
      </dgm:t>
    </dgm:pt>
    <dgm:pt modelId="{DAE47D7D-C36B-4A2D-B422-6ED8DCD196BA}">
      <dgm:prSet phldrT="[Text]"/>
      <dgm:spPr/>
      <dgm:t>
        <a:bodyPr/>
        <a:lstStyle/>
        <a:p>
          <a:r>
            <a:rPr lang="nl-NL" noProof="1">
              <a:latin typeface="DINPro-Medium"/>
            </a:rPr>
            <a:t>Open, Personal &amp; Responsible</a:t>
          </a:r>
        </a:p>
      </dgm:t>
    </dgm:pt>
    <dgm:pt modelId="{4231AA7A-7800-4CD4-87F4-82A89C9DACF3}" type="parTrans" cxnId="{05770BBB-5C75-43A6-8EFD-C105858BE72C}">
      <dgm:prSet/>
      <dgm:spPr/>
      <dgm:t>
        <a:bodyPr/>
        <a:lstStyle/>
        <a:p>
          <a:endParaRPr lang="nl-NL"/>
        </a:p>
      </dgm:t>
    </dgm:pt>
    <dgm:pt modelId="{C10207A0-2DE5-4851-BD4E-28977177E376}" type="sibTrans" cxnId="{05770BBB-5C75-43A6-8EFD-C105858BE72C}">
      <dgm:prSet/>
      <dgm:spPr/>
      <dgm:t>
        <a:bodyPr/>
        <a:lstStyle/>
        <a:p>
          <a:endParaRPr lang="nl-NL"/>
        </a:p>
      </dgm:t>
    </dgm:pt>
    <dgm:pt modelId="{D3A13537-1C69-4B01-8E75-3D9DD2616F29}">
      <dgm:prSet phldrT="[Text]"/>
      <dgm:spPr/>
      <dgm:t>
        <a:bodyPr/>
        <a:lstStyle/>
        <a:p>
          <a:r>
            <a:rPr lang="nl-NL" noProof="1">
              <a:latin typeface="DINPro-Medium"/>
            </a:rPr>
            <a:t>Networking and SIG's</a:t>
          </a:r>
        </a:p>
      </dgm:t>
    </dgm:pt>
    <dgm:pt modelId="{16650B84-97EB-4F08-8265-C21ACA882B68}" type="sibTrans" cxnId="{CDD23D18-E741-4CF9-BD03-1BD98FF31553}">
      <dgm:prSet/>
      <dgm:spPr/>
      <dgm:t>
        <a:bodyPr/>
        <a:lstStyle/>
        <a:p>
          <a:endParaRPr lang="nl-NL"/>
        </a:p>
      </dgm:t>
    </dgm:pt>
    <dgm:pt modelId="{0139AA2D-270F-4B39-BD61-EA01109BD177}" type="parTrans" cxnId="{CDD23D18-E741-4CF9-BD03-1BD98FF31553}">
      <dgm:prSet/>
      <dgm:spPr/>
      <dgm:t>
        <a:bodyPr/>
        <a:lstStyle/>
        <a:p>
          <a:endParaRPr lang="nl-NL"/>
        </a:p>
      </dgm:t>
    </dgm:pt>
    <dgm:pt modelId="{7A7CE585-2830-48AB-A6FE-D00FA6027693}">
      <dgm:prSet phldrT="[Text]"/>
      <dgm:spPr/>
      <dgm:t>
        <a:bodyPr/>
        <a:lstStyle/>
        <a:p>
          <a:r>
            <a:rPr lang="nl-NL" noProof="1">
              <a:latin typeface="DINPro-Medium"/>
            </a:rPr>
            <a:t>Podcast</a:t>
          </a:r>
        </a:p>
      </dgm:t>
    </dgm:pt>
    <dgm:pt modelId="{84C1FF64-19A9-41D7-90D6-2967376D5892}" type="parTrans" cxnId="{BC603FE7-D1A5-42E2-BBE0-3716469FA1BD}">
      <dgm:prSet/>
      <dgm:spPr/>
      <dgm:t>
        <a:bodyPr/>
        <a:lstStyle/>
        <a:p>
          <a:endParaRPr lang="nl-NL"/>
        </a:p>
      </dgm:t>
    </dgm:pt>
    <dgm:pt modelId="{CF81C756-DCD4-4124-A124-F9A649310CEF}" type="sibTrans" cxnId="{BC603FE7-D1A5-42E2-BBE0-3716469FA1BD}">
      <dgm:prSet/>
      <dgm:spPr/>
      <dgm:t>
        <a:bodyPr/>
        <a:lstStyle/>
        <a:p>
          <a:endParaRPr lang="nl-NL"/>
        </a:p>
      </dgm:t>
    </dgm:pt>
    <dgm:pt modelId="{8D161111-7F72-462A-AEDC-3E09DCC51810}">
      <dgm:prSet phldr="0"/>
      <dgm:spPr/>
      <dgm:t>
        <a:bodyPr/>
        <a:lstStyle/>
        <a:p>
          <a:pPr rtl="0"/>
          <a:r>
            <a:rPr lang="en-US" noProof="1">
              <a:latin typeface="DINPro-Medium"/>
            </a:rPr>
            <a:t>CopyrightCheck</a:t>
          </a:r>
          <a:endParaRPr lang="nl-NL" noProof="1">
            <a:latin typeface="DINPro-Medium"/>
          </a:endParaRPr>
        </a:p>
      </dgm:t>
    </dgm:pt>
    <dgm:pt modelId="{78C8A3B6-92FC-4DB7-A6F0-594B3000B100}" type="parTrans" cxnId="{35EB3108-DE0F-424A-8B5A-355C0FAEBB34}">
      <dgm:prSet/>
      <dgm:spPr/>
      <dgm:t>
        <a:bodyPr/>
        <a:lstStyle/>
        <a:p>
          <a:endParaRPr lang="nl-NL"/>
        </a:p>
      </dgm:t>
    </dgm:pt>
    <dgm:pt modelId="{B0595F2F-1F85-4D3E-BC9D-EDEFA3B6389C}" type="sibTrans" cxnId="{35EB3108-DE0F-424A-8B5A-355C0FAEBB34}">
      <dgm:prSet/>
      <dgm:spPr/>
      <dgm:t>
        <a:bodyPr/>
        <a:lstStyle/>
        <a:p>
          <a:endParaRPr lang="nl-NL"/>
        </a:p>
      </dgm:t>
    </dgm:pt>
    <dgm:pt modelId="{D2EFFEE6-5AE7-4B5A-A12D-557B15750C43}">
      <dgm:prSet phldr="0"/>
      <dgm:spPr/>
      <dgm:t>
        <a:bodyPr/>
        <a:lstStyle/>
        <a:p>
          <a:pPr rtl="0"/>
          <a:r>
            <a:rPr lang="en-US" noProof="1">
              <a:latin typeface="DINPro-Medium"/>
            </a:rPr>
            <a:t>Reading List Management - tool</a:t>
          </a:r>
          <a:endParaRPr lang="nl-NL" noProof="1">
            <a:latin typeface="DINPro-Medium"/>
          </a:endParaRPr>
        </a:p>
      </dgm:t>
    </dgm:pt>
    <dgm:pt modelId="{4ECE3C99-D95A-46BB-B7F4-484FFB6D1251}" type="parTrans" cxnId="{9FAE83C3-55B1-4886-99B3-3B04FE0CD539}">
      <dgm:prSet/>
      <dgm:spPr/>
      <dgm:t>
        <a:bodyPr/>
        <a:lstStyle/>
        <a:p>
          <a:endParaRPr lang="nl-NL"/>
        </a:p>
      </dgm:t>
    </dgm:pt>
    <dgm:pt modelId="{E912CC72-A8F2-44A0-9A64-019CE54DB189}" type="sibTrans" cxnId="{9FAE83C3-55B1-4886-99B3-3B04FE0CD539}">
      <dgm:prSet/>
      <dgm:spPr/>
      <dgm:t>
        <a:bodyPr/>
        <a:lstStyle/>
        <a:p>
          <a:endParaRPr lang="nl-NL"/>
        </a:p>
      </dgm:t>
    </dgm:pt>
    <dgm:pt modelId="{C093BD3B-01D3-4CEB-AA80-A63D5ED14727}">
      <dgm:prSet phldr="0"/>
      <dgm:spPr/>
      <dgm:t>
        <a:bodyPr/>
        <a:lstStyle/>
        <a:p>
          <a:pPr rtl="0"/>
          <a:r>
            <a:rPr lang="en-US" noProof="1">
              <a:latin typeface="DINPro-Medium"/>
            </a:rPr>
            <a:t>edusources</a:t>
          </a:r>
          <a:endParaRPr lang="nl-NL" noProof="1">
            <a:latin typeface="DINPro-Medium" pitchFamily="50" charset="0"/>
          </a:endParaRPr>
        </a:p>
      </dgm:t>
    </dgm:pt>
    <dgm:pt modelId="{5DA97FEB-ABF4-4956-BB50-7E422618CF3C}" type="parTrans" cxnId="{AABF8788-4A93-4694-84D1-A9D9C9078C5C}">
      <dgm:prSet/>
      <dgm:spPr/>
      <dgm:t>
        <a:bodyPr/>
        <a:lstStyle/>
        <a:p>
          <a:endParaRPr lang="nl-NL"/>
        </a:p>
      </dgm:t>
    </dgm:pt>
    <dgm:pt modelId="{51647EDA-8911-4C64-BFE2-D192D7E18A86}" type="sibTrans" cxnId="{AABF8788-4A93-4694-84D1-A9D9C9078C5C}">
      <dgm:prSet/>
      <dgm:spPr/>
      <dgm:t>
        <a:bodyPr/>
        <a:lstStyle/>
        <a:p>
          <a:endParaRPr lang="nl-NL"/>
        </a:p>
      </dgm:t>
    </dgm:pt>
    <dgm:pt modelId="{B27E962B-5AE8-405D-BFA7-A111779E7566}">
      <dgm:prSet phldrT="[Text]"/>
      <dgm:spPr/>
      <dgm:t>
        <a:bodyPr/>
        <a:lstStyle/>
        <a:p>
          <a:r>
            <a:rPr lang="en-US" noProof="1">
              <a:latin typeface="DINPro-Medium"/>
            </a:rPr>
            <a:t>Videoplatform</a:t>
          </a:r>
          <a:endParaRPr lang="nl-NL" noProof="1">
            <a:latin typeface="DINPro-Medium"/>
          </a:endParaRPr>
        </a:p>
      </dgm:t>
    </dgm:pt>
    <dgm:pt modelId="{E969FC59-FAA7-478A-A5B9-D2ED20AD841D}" type="parTrans" cxnId="{D056BC32-4EDE-439D-ABA1-F73175AE5A17}">
      <dgm:prSet/>
      <dgm:spPr/>
      <dgm:t>
        <a:bodyPr/>
        <a:lstStyle/>
        <a:p>
          <a:endParaRPr lang="nl-NL"/>
        </a:p>
      </dgm:t>
    </dgm:pt>
    <dgm:pt modelId="{35A40A81-EC41-4D3E-8890-301F41019D52}" type="sibTrans" cxnId="{D056BC32-4EDE-439D-ABA1-F73175AE5A17}">
      <dgm:prSet/>
      <dgm:spPr/>
      <dgm:t>
        <a:bodyPr/>
        <a:lstStyle/>
        <a:p>
          <a:endParaRPr lang="nl-NL"/>
        </a:p>
      </dgm:t>
    </dgm:pt>
    <dgm:pt modelId="{0A3EE6F7-7A91-4606-B245-B16A614ABA8A}">
      <dgm:prSet phldr="0"/>
      <dgm:spPr/>
      <dgm:t>
        <a:bodyPr/>
        <a:lstStyle/>
        <a:p>
          <a:pPr rtl="0"/>
          <a:r>
            <a:rPr lang="en-US" noProof="1">
              <a:latin typeface="DINPro-Medium"/>
            </a:rPr>
            <a:t>Open Educational Resources</a:t>
          </a:r>
          <a:br>
            <a:rPr lang="en-US" noProof="1">
              <a:latin typeface="DINPro-Medium"/>
            </a:rPr>
          </a:br>
          <a:r>
            <a:rPr lang="en-US" noProof="1">
              <a:latin typeface="DINPro-Medium"/>
            </a:rPr>
            <a:t>(</a:t>
          </a:r>
          <a:r>
            <a:rPr lang="en-US" noProof="1"/>
            <a:t>Open Science / Open education</a:t>
          </a:r>
          <a:r>
            <a:rPr lang="en-US" noProof="1">
              <a:latin typeface="Calibri" panose="020F0502020204030204"/>
            </a:rPr>
            <a:t>)</a:t>
          </a:r>
          <a:endParaRPr lang="nl-NL" noProof="1">
            <a:latin typeface="DINPro-Medium"/>
          </a:endParaRPr>
        </a:p>
      </dgm:t>
    </dgm:pt>
    <dgm:pt modelId="{0841ED08-35CF-43D9-A6FC-24674C46BFFC}" type="parTrans" cxnId="{232C1813-B61A-4B22-B792-D75CA47D82C9}">
      <dgm:prSet/>
      <dgm:spPr/>
      <dgm:t>
        <a:bodyPr/>
        <a:lstStyle/>
        <a:p>
          <a:endParaRPr lang="nl-NL"/>
        </a:p>
      </dgm:t>
    </dgm:pt>
    <dgm:pt modelId="{0F91405A-AC09-4E26-ADBF-96B2030912A2}" type="sibTrans" cxnId="{232C1813-B61A-4B22-B792-D75CA47D82C9}">
      <dgm:prSet/>
      <dgm:spPr/>
      <dgm:t>
        <a:bodyPr/>
        <a:lstStyle/>
        <a:p>
          <a:endParaRPr lang="nl-NL"/>
        </a:p>
      </dgm:t>
    </dgm:pt>
    <dgm:pt modelId="{5F430303-A977-4B4B-BA5E-EA84174E8C7A}">
      <dgm:prSet phldrT="[Text]"/>
      <dgm:spPr/>
      <dgm:t>
        <a:bodyPr/>
        <a:lstStyle/>
        <a:p>
          <a:r>
            <a:rPr lang="nl-NL" noProof="1">
              <a:latin typeface="DINPro-Medium"/>
            </a:rPr>
            <a:t>Researching new ICT - teaching tools</a:t>
          </a:r>
        </a:p>
      </dgm:t>
    </dgm:pt>
    <dgm:pt modelId="{6FDE5BD1-3414-49A9-8869-27B1EAD1FA1C}" type="sibTrans" cxnId="{5915B992-0B8A-463B-9E4A-870A777E5EC5}">
      <dgm:prSet/>
      <dgm:spPr/>
      <dgm:t>
        <a:bodyPr/>
        <a:lstStyle/>
        <a:p>
          <a:endParaRPr lang="nl-NL"/>
        </a:p>
      </dgm:t>
    </dgm:pt>
    <dgm:pt modelId="{F32215ED-0221-4A60-B423-B0FBB39513C6}" type="parTrans" cxnId="{5915B992-0B8A-463B-9E4A-870A777E5EC5}">
      <dgm:prSet/>
      <dgm:spPr/>
      <dgm:t>
        <a:bodyPr/>
        <a:lstStyle/>
        <a:p>
          <a:endParaRPr lang="nl-NL"/>
        </a:p>
      </dgm:t>
    </dgm:pt>
    <dgm:pt modelId="{DC2B8DDC-03D6-4EBD-B3A5-F678C34744B6}" type="pres">
      <dgm:prSet presAssocID="{975DFF40-3BAC-4C5F-B076-522583EA69AE}" presName="Name0" presStyleCnt="0">
        <dgm:presLayoutVars>
          <dgm:dir/>
          <dgm:resizeHandles val="exact"/>
        </dgm:presLayoutVars>
      </dgm:prSet>
      <dgm:spPr/>
    </dgm:pt>
    <dgm:pt modelId="{194077D7-FC51-45AC-99EE-45934D8A5B1D}" type="pres">
      <dgm:prSet presAssocID="{DAE47D7D-C36B-4A2D-B422-6ED8DCD196BA}" presName="compNode" presStyleCnt="0"/>
      <dgm:spPr/>
    </dgm:pt>
    <dgm:pt modelId="{FF27139C-D714-4A10-A74B-91554892D453}" type="pres">
      <dgm:prSet presAssocID="{DAE47D7D-C36B-4A2D-B422-6ED8DCD196BA}" presName="pictRect" presStyleLbl="node1" presStyleIdx="0" presStyleCnt="23"/>
      <dgm:spPr>
        <a:blipFill>
          <a:blip xmlns:r="http://schemas.openxmlformats.org/officeDocument/2006/relationships" r:embed="rId1"/>
          <a:srcRect/>
          <a:stretch>
            <a:fillRect l="-12000" r="-12000"/>
          </a:stretch>
        </a:blipFill>
      </dgm:spPr>
    </dgm:pt>
    <dgm:pt modelId="{729318F6-3F65-41DE-9952-E49EAE7EE249}" type="pres">
      <dgm:prSet presAssocID="{DAE47D7D-C36B-4A2D-B422-6ED8DCD196BA}" presName="textRect" presStyleLbl="revTx" presStyleIdx="0" presStyleCnt="23">
        <dgm:presLayoutVars>
          <dgm:bulletEnabled val="1"/>
        </dgm:presLayoutVars>
      </dgm:prSet>
      <dgm:spPr/>
    </dgm:pt>
    <dgm:pt modelId="{2C796E20-7DFE-4085-B90B-AE3399C8CF78}" type="pres">
      <dgm:prSet presAssocID="{C10207A0-2DE5-4851-BD4E-28977177E376}" presName="sibTrans" presStyleLbl="sibTrans2D1" presStyleIdx="0" presStyleCnt="0"/>
      <dgm:spPr/>
    </dgm:pt>
    <dgm:pt modelId="{89635439-FA19-4CD4-A4FF-93745090B066}" type="pres">
      <dgm:prSet presAssocID="{2E6EFDDC-01BA-4A41-82D6-B6D735B7B9D5}" presName="compNode" presStyleCnt="0"/>
      <dgm:spPr/>
    </dgm:pt>
    <dgm:pt modelId="{C5D5F5B3-0D25-443A-B9EE-2484577E91E7}" type="pres">
      <dgm:prSet presAssocID="{2E6EFDDC-01BA-4A41-82D6-B6D735B7B9D5}" presName="pictRect" presStyleLbl="node1" presStyleIdx="1" presStyleCnt="23" custLinFactNeighborX="-2762" custLinFactNeighborY="-320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02BB58C9-CB5B-4E46-B116-716DCF8C576D}" type="pres">
      <dgm:prSet presAssocID="{2E6EFDDC-01BA-4A41-82D6-B6D735B7B9D5}" presName="textRect" presStyleLbl="revTx" presStyleIdx="1" presStyleCnt="23">
        <dgm:presLayoutVars>
          <dgm:bulletEnabled val="1"/>
        </dgm:presLayoutVars>
      </dgm:prSet>
      <dgm:spPr/>
    </dgm:pt>
    <dgm:pt modelId="{E8F728EC-48DD-488A-AFFE-FDC6AAEEEEAB}" type="pres">
      <dgm:prSet presAssocID="{49D97283-0D3B-4E03-9CEE-985E43C09F5F}" presName="sibTrans" presStyleLbl="sibTrans2D1" presStyleIdx="0" presStyleCnt="0"/>
      <dgm:spPr/>
    </dgm:pt>
    <dgm:pt modelId="{AE5B3EBA-B583-43F6-881E-D3B888C3F93B}" type="pres">
      <dgm:prSet presAssocID="{D3A13537-1C69-4B01-8E75-3D9DD2616F29}" presName="compNode" presStyleCnt="0"/>
      <dgm:spPr/>
    </dgm:pt>
    <dgm:pt modelId="{22E9A717-6B34-4A5D-BAC3-8F12E7C3D25A}" type="pres">
      <dgm:prSet presAssocID="{D3A13537-1C69-4B01-8E75-3D9DD2616F29}" presName="pictRect" presStyleLbl="node1" presStyleIdx="2" presStyleCnt="23"/>
      <dgm:spPr>
        <a:blipFill>
          <a:blip xmlns:r="http://schemas.openxmlformats.org/officeDocument/2006/relationships" r:embed="rId3"/>
          <a:srcRect/>
          <a:stretch>
            <a:fillRect l="-11000" r="-11000"/>
          </a:stretch>
        </a:blipFill>
      </dgm:spPr>
    </dgm:pt>
    <dgm:pt modelId="{59286932-8877-484D-A250-63E07863FCDD}" type="pres">
      <dgm:prSet presAssocID="{D3A13537-1C69-4B01-8E75-3D9DD2616F29}" presName="textRect" presStyleLbl="revTx" presStyleIdx="2" presStyleCnt="23">
        <dgm:presLayoutVars>
          <dgm:bulletEnabled val="1"/>
        </dgm:presLayoutVars>
      </dgm:prSet>
      <dgm:spPr/>
    </dgm:pt>
    <dgm:pt modelId="{84482607-8CE8-4DAA-A581-73B77653CA67}" type="pres">
      <dgm:prSet presAssocID="{16650B84-97EB-4F08-8265-C21ACA882B68}" presName="sibTrans" presStyleLbl="sibTrans2D1" presStyleIdx="0" presStyleCnt="0"/>
      <dgm:spPr/>
    </dgm:pt>
    <dgm:pt modelId="{6DDD30FA-1F7E-4ADB-97B4-5BE385F74033}" type="pres">
      <dgm:prSet presAssocID="{063CC71A-55A9-42EE-BA22-34964D6375D1}" presName="compNode" presStyleCnt="0"/>
      <dgm:spPr/>
    </dgm:pt>
    <dgm:pt modelId="{38DC4AD1-78D0-465F-AA21-4B8A929C7598}" type="pres">
      <dgm:prSet presAssocID="{063CC71A-55A9-42EE-BA22-34964D6375D1}" presName="pictRect" presStyleLbl="node1" presStyleIdx="3" presStyleCnt="23"/>
      <dgm:spPr>
        <a:blipFill>
          <a:blip xmlns:r="http://schemas.openxmlformats.org/officeDocument/2006/relationships" r:embed="rId4"/>
          <a:srcRect/>
          <a:stretch>
            <a:fillRect l="-30000" r="-30000"/>
          </a:stretch>
        </a:blipFill>
      </dgm:spPr>
    </dgm:pt>
    <dgm:pt modelId="{09691F52-6116-4170-9B76-E6BD764BD838}" type="pres">
      <dgm:prSet presAssocID="{063CC71A-55A9-42EE-BA22-34964D6375D1}" presName="textRect" presStyleLbl="revTx" presStyleIdx="3" presStyleCnt="23">
        <dgm:presLayoutVars>
          <dgm:bulletEnabled val="1"/>
        </dgm:presLayoutVars>
      </dgm:prSet>
      <dgm:spPr/>
    </dgm:pt>
    <dgm:pt modelId="{D2C02B55-AD5B-4C9A-8AD7-B4CE82E783F1}" type="pres">
      <dgm:prSet presAssocID="{15FEE82B-5C33-4DC0-A5DF-18EA3E263476}" presName="sibTrans" presStyleLbl="sibTrans2D1" presStyleIdx="0" presStyleCnt="0"/>
      <dgm:spPr/>
    </dgm:pt>
    <dgm:pt modelId="{979338C6-79D0-4A4D-AD11-39D13208F4AC}" type="pres">
      <dgm:prSet presAssocID="{5F430303-A977-4B4B-BA5E-EA84174E8C7A}" presName="compNode" presStyleCnt="0"/>
      <dgm:spPr/>
    </dgm:pt>
    <dgm:pt modelId="{D47AAB04-CCFB-4DDA-9EF5-F9550B564F65}" type="pres">
      <dgm:prSet presAssocID="{5F430303-A977-4B4B-BA5E-EA84174E8C7A}" presName="pictRect" presStyleLbl="node1" presStyleIdx="4" presStyleCnt="2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000" b="-58000"/>
          </a:stretch>
        </a:blipFill>
      </dgm:spPr>
    </dgm:pt>
    <dgm:pt modelId="{4ABF2102-99FE-4DB3-B028-40CA2D9AE1CF}" type="pres">
      <dgm:prSet presAssocID="{5F430303-A977-4B4B-BA5E-EA84174E8C7A}" presName="textRect" presStyleLbl="revTx" presStyleIdx="4" presStyleCnt="23">
        <dgm:presLayoutVars>
          <dgm:bulletEnabled val="1"/>
        </dgm:presLayoutVars>
      </dgm:prSet>
      <dgm:spPr/>
    </dgm:pt>
    <dgm:pt modelId="{7D5E9D1E-F16F-4354-85C0-CDE639E36558}" type="pres">
      <dgm:prSet presAssocID="{6FDE5BD1-3414-49A9-8869-27B1EAD1FA1C}" presName="sibTrans" presStyleLbl="sibTrans2D1" presStyleIdx="0" presStyleCnt="0"/>
      <dgm:spPr/>
    </dgm:pt>
    <dgm:pt modelId="{D3DC0520-748F-4D1F-BA82-7FF890891BC0}" type="pres">
      <dgm:prSet presAssocID="{B27E962B-5AE8-405D-BFA7-A111779E7566}" presName="compNode" presStyleCnt="0"/>
      <dgm:spPr/>
    </dgm:pt>
    <dgm:pt modelId="{2A1CBB04-1E14-4196-B311-26C4EE550F82}" type="pres">
      <dgm:prSet presAssocID="{B27E962B-5AE8-405D-BFA7-A111779E7566}" presName="pictRect" presStyleLbl="node1" presStyleIdx="5" presStyleCnt="2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Video camera with solid fill"/>
        </a:ext>
      </dgm:extLst>
    </dgm:pt>
    <dgm:pt modelId="{0A9799E9-EA8F-4C7B-A287-BCAC245FDE29}" type="pres">
      <dgm:prSet presAssocID="{B27E962B-5AE8-405D-BFA7-A111779E7566}" presName="textRect" presStyleLbl="revTx" presStyleIdx="5" presStyleCnt="23">
        <dgm:presLayoutVars>
          <dgm:bulletEnabled val="1"/>
        </dgm:presLayoutVars>
      </dgm:prSet>
      <dgm:spPr/>
    </dgm:pt>
    <dgm:pt modelId="{5A98830A-CBF9-4E49-B467-E348A9623EFE}" type="pres">
      <dgm:prSet presAssocID="{35A40A81-EC41-4D3E-8890-301F41019D52}" presName="sibTrans" presStyleLbl="sibTrans2D1" presStyleIdx="0" presStyleCnt="0"/>
      <dgm:spPr/>
    </dgm:pt>
    <dgm:pt modelId="{65073AB6-CF0F-4D5F-B9E2-57A52300E9B8}" type="pres">
      <dgm:prSet presAssocID="{1A7BFF19-12C4-4323-87CA-D6A2CC0769F7}" presName="compNode" presStyleCnt="0"/>
      <dgm:spPr/>
    </dgm:pt>
    <dgm:pt modelId="{6A5A5D39-4ACB-465D-9123-CD5B182EBB81}" type="pres">
      <dgm:prSet presAssocID="{1A7BFF19-12C4-4323-87CA-D6A2CC0769F7}" presName="pictRect" presStyleLbl="node1" presStyleIdx="6" presStyleCnt="23" custLinFactNeighborX="1273"/>
      <dgm:spPr>
        <a:prstGeom prst="round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3B6F5F79-5E6F-4E82-894A-70FBD3F65F3E}" type="pres">
      <dgm:prSet presAssocID="{1A7BFF19-12C4-4323-87CA-D6A2CC0769F7}" presName="textRect" presStyleLbl="revTx" presStyleIdx="6" presStyleCnt="23">
        <dgm:presLayoutVars>
          <dgm:bulletEnabled val="1"/>
        </dgm:presLayoutVars>
      </dgm:prSet>
      <dgm:spPr>
        <a:prstGeom prst="roundRect">
          <a:avLst/>
        </a:prstGeom>
      </dgm:spPr>
    </dgm:pt>
    <dgm:pt modelId="{75714496-5150-4E96-B233-354039D3FA33}" type="pres">
      <dgm:prSet presAssocID="{14335310-9F83-44AA-8BDC-AE7AF14785E8}" presName="sibTrans" presStyleLbl="sibTrans2D1" presStyleIdx="0" presStyleCnt="0"/>
      <dgm:spPr/>
    </dgm:pt>
    <dgm:pt modelId="{C725BFB9-5BEB-48D8-B1DB-641ECCF4CBF9}" type="pres">
      <dgm:prSet presAssocID="{35C0A610-89AD-4A29-AD0F-4EF2C0B7047D}" presName="compNode" presStyleCnt="0"/>
      <dgm:spPr/>
    </dgm:pt>
    <dgm:pt modelId="{3DC85A46-FCAD-4EF8-8D4B-EB48C7CDD605}" type="pres">
      <dgm:prSet presAssocID="{35C0A610-89AD-4A29-AD0F-4EF2C0B7047D}" presName="pictRect" presStyleLbl="node1" presStyleIdx="7" presStyleCnt="23"/>
      <dgm:spPr>
        <a:prstGeom prst="roundRect">
          <a:avLst/>
        </a:prstGeom>
        <a:blipFill>
          <a:blip xmlns:r="http://schemas.openxmlformats.org/officeDocument/2006/relationships" r:embed="rId9"/>
          <a:srcRect/>
          <a:stretch>
            <a:fillRect l="-11000" r="-11000"/>
          </a:stretch>
        </a:blipFill>
      </dgm:spPr>
    </dgm:pt>
    <dgm:pt modelId="{B0F6EFF1-75DF-457B-90FD-859041D25BE5}" type="pres">
      <dgm:prSet presAssocID="{35C0A610-89AD-4A29-AD0F-4EF2C0B7047D}" presName="textRect" presStyleLbl="revTx" presStyleIdx="7" presStyleCnt="23">
        <dgm:presLayoutVars>
          <dgm:bulletEnabled val="1"/>
        </dgm:presLayoutVars>
      </dgm:prSet>
      <dgm:spPr>
        <a:prstGeom prst="roundRect">
          <a:avLst/>
        </a:prstGeom>
      </dgm:spPr>
    </dgm:pt>
    <dgm:pt modelId="{6DFA435D-AE8C-4262-801E-80E9D5DA4D31}" type="pres">
      <dgm:prSet presAssocID="{957D3B0F-E814-42D4-8909-225725D72946}" presName="sibTrans" presStyleLbl="sibTrans2D1" presStyleIdx="0" presStyleCnt="0"/>
      <dgm:spPr/>
    </dgm:pt>
    <dgm:pt modelId="{476B0299-04BF-4C77-A6F0-FB987762A3F2}" type="pres">
      <dgm:prSet presAssocID="{35401E99-A710-41D7-8C6D-5042B496B6E9}" presName="compNode" presStyleCnt="0"/>
      <dgm:spPr/>
    </dgm:pt>
    <dgm:pt modelId="{8E7081AB-8D96-4CA9-87AB-8B64375400C5}" type="pres">
      <dgm:prSet presAssocID="{35401E99-A710-41D7-8C6D-5042B496B6E9}" presName="pictRect" presStyleLbl="node1" presStyleIdx="8" presStyleCnt="23" custLinFactNeighborY="-2984"/>
      <dgm:spPr>
        <a:prstGeom prst="round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6CD43B3F-DDCA-4799-BB4C-03E49EB74272}" type="pres">
      <dgm:prSet presAssocID="{35401E99-A710-41D7-8C6D-5042B496B6E9}" presName="textRect" presStyleLbl="revTx" presStyleIdx="8" presStyleCnt="23">
        <dgm:presLayoutVars>
          <dgm:bulletEnabled val="1"/>
        </dgm:presLayoutVars>
      </dgm:prSet>
      <dgm:spPr>
        <a:prstGeom prst="roundRect">
          <a:avLst/>
        </a:prstGeom>
      </dgm:spPr>
    </dgm:pt>
    <dgm:pt modelId="{D285B086-29AC-4750-A07E-98D323A12074}" type="pres">
      <dgm:prSet presAssocID="{D2A10670-13EC-4DD7-86B2-522660C59A22}" presName="sibTrans" presStyleLbl="sibTrans2D1" presStyleIdx="0" presStyleCnt="0"/>
      <dgm:spPr/>
    </dgm:pt>
    <dgm:pt modelId="{526FBECC-EBAB-470E-9272-9BB4E9D7E64F}" type="pres">
      <dgm:prSet presAssocID="{4F2F9719-AEE2-4DDE-8AE4-59916CB39555}" presName="compNode" presStyleCnt="0"/>
      <dgm:spPr/>
    </dgm:pt>
    <dgm:pt modelId="{AC567520-6800-46F7-ACEE-A9A5710C468A}" type="pres">
      <dgm:prSet presAssocID="{4F2F9719-AEE2-4DDE-8AE4-59916CB39555}" presName="pictRect" presStyleLbl="node1" presStyleIdx="9" presStyleCnt="23"/>
      <dgm:spPr>
        <a:prstGeom prst="round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AAAC5199-E921-4069-87C0-CA1B861867BC}" type="pres">
      <dgm:prSet presAssocID="{4F2F9719-AEE2-4DDE-8AE4-59916CB39555}" presName="textRect" presStyleLbl="revTx" presStyleIdx="9" presStyleCnt="23">
        <dgm:presLayoutVars>
          <dgm:bulletEnabled val="1"/>
        </dgm:presLayoutVars>
      </dgm:prSet>
      <dgm:spPr>
        <a:prstGeom prst="roundRect">
          <a:avLst/>
        </a:prstGeom>
      </dgm:spPr>
    </dgm:pt>
    <dgm:pt modelId="{9094E140-02E4-4475-8D47-1F95F883567C}" type="pres">
      <dgm:prSet presAssocID="{82E7476A-7BCB-4E66-A1C4-6F278C085A27}" presName="sibTrans" presStyleLbl="sibTrans2D1" presStyleIdx="0" presStyleCnt="0"/>
      <dgm:spPr/>
    </dgm:pt>
    <dgm:pt modelId="{BCB842DE-F260-45DC-91E0-6BD21C272D2E}" type="pres">
      <dgm:prSet presAssocID="{BC7185B9-05E7-489E-8AAA-2C8CDF8A0DC9}" presName="compNode" presStyleCnt="0"/>
      <dgm:spPr/>
    </dgm:pt>
    <dgm:pt modelId="{48BA4268-F992-44F0-8950-0D770636AE9F}" type="pres">
      <dgm:prSet presAssocID="{BC7185B9-05E7-489E-8AAA-2C8CDF8A0DC9}" presName="pictRect" presStyleLbl="node1" presStyleIdx="10" presStyleCnt="23"/>
      <dgm:spPr>
        <a:prstGeom prst="roundRect">
          <a:avLst/>
        </a:prstGeom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6000" b="-36000"/>
          </a:stretch>
        </a:blipFill>
      </dgm:spPr>
    </dgm:pt>
    <dgm:pt modelId="{5E1E5D14-A063-4C09-85B1-58E88CCB2882}" type="pres">
      <dgm:prSet presAssocID="{BC7185B9-05E7-489E-8AAA-2C8CDF8A0DC9}" presName="textRect" presStyleLbl="revTx" presStyleIdx="10" presStyleCnt="23">
        <dgm:presLayoutVars>
          <dgm:bulletEnabled val="1"/>
        </dgm:presLayoutVars>
      </dgm:prSet>
      <dgm:spPr>
        <a:prstGeom prst="roundRect">
          <a:avLst/>
        </a:prstGeom>
      </dgm:spPr>
    </dgm:pt>
    <dgm:pt modelId="{F1854F62-DB3B-444B-AE7F-7410AAAD4A3A}" type="pres">
      <dgm:prSet presAssocID="{B03EB3F4-097F-4709-83CD-57DBDFD3F124}" presName="sibTrans" presStyleLbl="sibTrans2D1" presStyleIdx="0" presStyleCnt="0"/>
      <dgm:spPr/>
    </dgm:pt>
    <dgm:pt modelId="{E2103E9F-801F-44C0-976D-7826C1F4D749}" type="pres">
      <dgm:prSet presAssocID="{DBF253A0-066F-4FD8-91DE-FB17D72A6B05}" presName="compNode" presStyleCnt="0"/>
      <dgm:spPr/>
    </dgm:pt>
    <dgm:pt modelId="{ACA8EFCA-B97A-4267-8F72-31F90E08886A}" type="pres">
      <dgm:prSet presAssocID="{DBF253A0-066F-4FD8-91DE-FB17D72A6B05}" presName="pictRect" presStyleLbl="node1" presStyleIdx="11" presStyleCnt="23"/>
      <dgm:spPr>
        <a:prstGeom prst="round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E117E96E-02F3-492E-9F53-20AD6652D11E}" type="pres">
      <dgm:prSet presAssocID="{DBF253A0-066F-4FD8-91DE-FB17D72A6B05}" presName="textRect" presStyleLbl="revTx" presStyleIdx="11" presStyleCnt="23">
        <dgm:presLayoutVars>
          <dgm:bulletEnabled val="1"/>
        </dgm:presLayoutVars>
      </dgm:prSet>
      <dgm:spPr>
        <a:prstGeom prst="roundRect">
          <a:avLst/>
        </a:prstGeom>
      </dgm:spPr>
    </dgm:pt>
    <dgm:pt modelId="{8A014DD1-5A77-4F83-AB4B-C8BF783E020F}" type="pres">
      <dgm:prSet presAssocID="{0100DC56-9045-4E85-B6B5-1D3B8FC56CB2}" presName="sibTrans" presStyleLbl="sibTrans2D1" presStyleIdx="0" presStyleCnt="0"/>
      <dgm:spPr/>
    </dgm:pt>
    <dgm:pt modelId="{C94270B7-AACE-4A6E-BF21-EE5DF12AB8CB}" type="pres">
      <dgm:prSet presAssocID="{F2123C6B-3DE6-4EF8-916C-5FFA1B1C9FF3}" presName="compNode" presStyleCnt="0"/>
      <dgm:spPr/>
    </dgm:pt>
    <dgm:pt modelId="{C9F214C0-AFF9-466E-8AD9-7A7C8731DCF1}" type="pres">
      <dgm:prSet presAssocID="{F2123C6B-3DE6-4EF8-916C-5FFA1B1C9FF3}" presName="pictRect" presStyleLbl="node1" presStyleIdx="12" presStyleCnt="23"/>
      <dgm:spPr>
        <a:prstGeom prst="roundRect">
          <a:avLst/>
        </a:prstGeom>
        <a:blipFill>
          <a:blip xmlns:r="http://schemas.openxmlformats.org/officeDocument/2006/relationships" r:embed="rId14"/>
          <a:srcRect/>
          <a:stretch>
            <a:fillRect l="-2000" r="-2000"/>
          </a:stretch>
        </a:blipFill>
      </dgm:spPr>
    </dgm:pt>
    <dgm:pt modelId="{9A21099A-CD89-40FC-9037-B1DCE014F79C}" type="pres">
      <dgm:prSet presAssocID="{F2123C6B-3DE6-4EF8-916C-5FFA1B1C9FF3}" presName="textRect" presStyleLbl="revTx" presStyleIdx="12" presStyleCnt="23">
        <dgm:presLayoutVars>
          <dgm:bulletEnabled val="1"/>
        </dgm:presLayoutVars>
      </dgm:prSet>
      <dgm:spPr>
        <a:prstGeom prst="roundRect">
          <a:avLst/>
        </a:prstGeom>
      </dgm:spPr>
    </dgm:pt>
    <dgm:pt modelId="{89F64B7E-01AB-4062-B98C-9C84E11F064B}" type="pres">
      <dgm:prSet presAssocID="{3EF8616B-91E0-4FC2-A114-BDA4C08F63A0}" presName="sibTrans" presStyleLbl="sibTrans2D1" presStyleIdx="0" presStyleCnt="0"/>
      <dgm:spPr/>
    </dgm:pt>
    <dgm:pt modelId="{EB3FEE3C-013A-4C06-BBA1-EA788485145F}" type="pres">
      <dgm:prSet presAssocID="{35677A11-C5F8-48FC-97A7-E82314A44560}" presName="compNode" presStyleCnt="0"/>
      <dgm:spPr/>
    </dgm:pt>
    <dgm:pt modelId="{C8CF4825-4AC0-4AB8-9644-FE29F8411417}" type="pres">
      <dgm:prSet presAssocID="{35677A11-C5F8-48FC-97A7-E82314A44560}" presName="pictRect" presStyleLbl="node1" presStyleIdx="13" presStyleCnt="23"/>
      <dgm:spPr>
        <a:prstGeom prst="roundRect">
          <a:avLst/>
        </a:prstGeom>
        <a:blipFill>
          <a:blip xmlns:r="http://schemas.openxmlformats.org/officeDocument/2006/relationships" r:embed="rId15"/>
          <a:srcRect/>
          <a:stretch>
            <a:fillRect t="-4000" b="-4000"/>
          </a:stretch>
        </a:blipFill>
      </dgm:spPr>
    </dgm:pt>
    <dgm:pt modelId="{0A419253-4804-4F98-8218-447F6F759E3F}" type="pres">
      <dgm:prSet presAssocID="{35677A11-C5F8-48FC-97A7-E82314A44560}" presName="textRect" presStyleLbl="revTx" presStyleIdx="13" presStyleCnt="23">
        <dgm:presLayoutVars>
          <dgm:bulletEnabled val="1"/>
        </dgm:presLayoutVars>
      </dgm:prSet>
      <dgm:spPr>
        <a:prstGeom prst="roundRect">
          <a:avLst/>
        </a:prstGeom>
      </dgm:spPr>
    </dgm:pt>
    <dgm:pt modelId="{5E3447BB-5AC6-46FE-991E-1F42F1CA1D52}" type="pres">
      <dgm:prSet presAssocID="{246BBA99-08D2-408A-9DDB-D936F7B9B62B}" presName="sibTrans" presStyleLbl="sibTrans2D1" presStyleIdx="0" presStyleCnt="0"/>
      <dgm:spPr/>
    </dgm:pt>
    <dgm:pt modelId="{CEFB5B49-A9FD-4044-8D8A-4066CF74F881}" type="pres">
      <dgm:prSet presAssocID="{02D8541A-6E2E-4121-9366-4922501E9CEA}" presName="compNode" presStyleCnt="0"/>
      <dgm:spPr/>
    </dgm:pt>
    <dgm:pt modelId="{3126529E-6F02-4DD5-8CBF-E6B268A9F104}" type="pres">
      <dgm:prSet presAssocID="{02D8541A-6E2E-4121-9366-4922501E9CEA}" presName="pictRect" presStyleLbl="node1" presStyleIdx="14" presStyleCnt="23"/>
      <dgm:spPr>
        <a:prstGeom prst="roundRect">
          <a:avLst/>
        </a:prstGeom>
        <a:blipFill>
          <a:blip xmlns:r="http://schemas.openxmlformats.org/officeDocument/2006/relationships" r:embed="rId16"/>
          <a:srcRect/>
          <a:stretch>
            <a:fillRect l="-11000" r="-11000"/>
          </a:stretch>
        </a:blipFill>
      </dgm:spPr>
    </dgm:pt>
    <dgm:pt modelId="{2BC1BB5C-54B2-4C64-B338-E87FF1AFFA01}" type="pres">
      <dgm:prSet presAssocID="{02D8541A-6E2E-4121-9366-4922501E9CEA}" presName="textRect" presStyleLbl="revTx" presStyleIdx="14" presStyleCnt="23">
        <dgm:presLayoutVars>
          <dgm:bulletEnabled val="1"/>
        </dgm:presLayoutVars>
      </dgm:prSet>
      <dgm:spPr>
        <a:prstGeom prst="roundRect">
          <a:avLst/>
        </a:prstGeom>
      </dgm:spPr>
    </dgm:pt>
    <dgm:pt modelId="{1F33FEE0-FD9F-412F-B514-797367C51849}" type="pres">
      <dgm:prSet presAssocID="{0DA3D2BF-D6C2-42B8-BB77-E481D9EE37CA}" presName="sibTrans" presStyleLbl="sibTrans2D1" presStyleIdx="0" presStyleCnt="0"/>
      <dgm:spPr/>
    </dgm:pt>
    <dgm:pt modelId="{9A6C277B-0920-4304-A34E-2211BD6252BC}" type="pres">
      <dgm:prSet presAssocID="{7A7CE585-2830-48AB-A6FE-D00FA6027693}" presName="compNode" presStyleCnt="0"/>
      <dgm:spPr/>
    </dgm:pt>
    <dgm:pt modelId="{6DED3AAB-2799-4E8A-A70E-D48EBD3ABDE7}" type="pres">
      <dgm:prSet presAssocID="{7A7CE585-2830-48AB-A6FE-D00FA6027693}" presName="pictRect" presStyleLbl="node1" presStyleIdx="15" presStyleCnt="23"/>
      <dgm:spPr>
        <a:blipFill>
          <a:blip xmlns:r="http://schemas.openxmlformats.org/officeDocument/2006/relationships"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95DE19B4-E62C-43CB-8441-363CA20E46B1}" type="pres">
      <dgm:prSet presAssocID="{7A7CE585-2830-48AB-A6FE-D00FA6027693}" presName="textRect" presStyleLbl="revTx" presStyleIdx="15" presStyleCnt="23">
        <dgm:presLayoutVars>
          <dgm:bulletEnabled val="1"/>
        </dgm:presLayoutVars>
      </dgm:prSet>
      <dgm:spPr/>
    </dgm:pt>
    <dgm:pt modelId="{9C5650D3-BA1A-4355-A266-28EBA0AC5F0D}" type="pres">
      <dgm:prSet presAssocID="{CF81C756-DCD4-4124-A124-F9A649310CEF}" presName="sibTrans" presStyleLbl="sibTrans2D1" presStyleIdx="0" presStyleCnt="0"/>
      <dgm:spPr/>
    </dgm:pt>
    <dgm:pt modelId="{5A1F1148-B08E-4866-BBDE-9503AE187AA1}" type="pres">
      <dgm:prSet presAssocID="{5CBEF43C-2010-4471-A895-E9FD007F1058}" presName="compNode" presStyleCnt="0"/>
      <dgm:spPr/>
    </dgm:pt>
    <dgm:pt modelId="{FAD912D5-EAD8-48AA-96E2-A1CB0737BD1F}" type="pres">
      <dgm:prSet presAssocID="{5CBEF43C-2010-4471-A895-E9FD007F1058}" presName="pictRect" presStyleLbl="node1" presStyleIdx="16" presStyleCnt="23"/>
      <dgm:spPr>
        <a:prstGeom prst="roundRect">
          <a:avLst/>
        </a:prstGeom>
        <a:blipFill>
          <a:blip xmlns:r="http://schemas.openxmlformats.org/officeDocument/2006/relationships" r:embed="rId18"/>
          <a:srcRect/>
          <a:stretch>
            <a:fillRect t="-23000" b="-23000"/>
          </a:stretch>
        </a:blipFill>
      </dgm:spPr>
    </dgm:pt>
    <dgm:pt modelId="{B20211D2-541B-4D71-8ECF-461F726F446B}" type="pres">
      <dgm:prSet presAssocID="{5CBEF43C-2010-4471-A895-E9FD007F1058}" presName="textRect" presStyleLbl="revTx" presStyleIdx="16" presStyleCnt="23">
        <dgm:presLayoutVars>
          <dgm:bulletEnabled val="1"/>
        </dgm:presLayoutVars>
      </dgm:prSet>
      <dgm:spPr>
        <a:prstGeom prst="roundRect">
          <a:avLst/>
        </a:prstGeom>
      </dgm:spPr>
    </dgm:pt>
    <dgm:pt modelId="{E8282710-FE25-4CB9-B7B5-DB6C12E0BCA0}" type="pres">
      <dgm:prSet presAssocID="{459C9720-4E12-4CB0-A133-21E59712D27F}" presName="sibTrans" presStyleLbl="sibTrans2D1" presStyleIdx="0" presStyleCnt="0"/>
      <dgm:spPr/>
    </dgm:pt>
    <dgm:pt modelId="{F16AA98A-0B44-4D05-A975-1C3DA3FB6730}" type="pres">
      <dgm:prSet presAssocID="{DF2E03A3-0B2B-47E6-A277-541271EBA730}" presName="compNode" presStyleCnt="0"/>
      <dgm:spPr/>
    </dgm:pt>
    <dgm:pt modelId="{4A80BAB7-D3F0-4C88-A40B-18595B257FDD}" type="pres">
      <dgm:prSet presAssocID="{DF2E03A3-0B2B-47E6-A277-541271EBA730}" presName="pictRect" presStyleLbl="node1" presStyleIdx="17" presStyleCnt="23"/>
      <dgm:spPr>
        <a:prstGeom prst="roundRect">
          <a:avLst/>
        </a:prstGeom>
        <a:blipFill>
          <a:blip xmlns:r="http://schemas.openxmlformats.org/officeDocument/2006/relationships" r:embed="rId19"/>
          <a:srcRect/>
          <a:stretch>
            <a:fillRect l="-2000" r="-2000"/>
          </a:stretch>
        </a:blipFill>
      </dgm:spPr>
    </dgm:pt>
    <dgm:pt modelId="{94B31FF1-2AA7-472D-9D63-522A3ADA1B2A}" type="pres">
      <dgm:prSet presAssocID="{DF2E03A3-0B2B-47E6-A277-541271EBA730}" presName="textRect" presStyleLbl="revTx" presStyleIdx="17" presStyleCnt="23">
        <dgm:presLayoutVars>
          <dgm:bulletEnabled val="1"/>
        </dgm:presLayoutVars>
      </dgm:prSet>
      <dgm:spPr>
        <a:prstGeom prst="roundRect">
          <a:avLst/>
        </a:prstGeom>
      </dgm:spPr>
    </dgm:pt>
    <dgm:pt modelId="{B5F7F1E8-9F9E-4177-82D0-C662AE20138E}" type="pres">
      <dgm:prSet presAssocID="{3EE67DBF-9416-49D0-8BE3-668B99931DAD}" presName="sibTrans" presStyleLbl="sibTrans2D1" presStyleIdx="0" presStyleCnt="0"/>
      <dgm:spPr/>
    </dgm:pt>
    <dgm:pt modelId="{C4417A4B-D158-48E2-89B8-4D288D76C3E6}" type="pres">
      <dgm:prSet presAssocID="{0A3EE6F7-7A91-4606-B245-B16A614ABA8A}" presName="compNode" presStyleCnt="0"/>
      <dgm:spPr/>
    </dgm:pt>
    <dgm:pt modelId="{E89A41CE-F1BD-4CCF-9B98-9666F8C52E77}" type="pres">
      <dgm:prSet presAssocID="{0A3EE6F7-7A91-4606-B245-B16A614ABA8A}" presName="pictRect" presStyleLbl="node1" presStyleIdx="18" presStyleCnt="23"/>
      <dgm:spPr>
        <a:blipFill>
          <a:blip xmlns:r="http://schemas.openxmlformats.org/officeDocument/2006/relationships"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C2CFFCBD-7C73-4BB3-B17F-27DA2FF52393}" type="pres">
      <dgm:prSet presAssocID="{0A3EE6F7-7A91-4606-B245-B16A614ABA8A}" presName="textRect" presStyleLbl="revTx" presStyleIdx="18" presStyleCnt="23">
        <dgm:presLayoutVars>
          <dgm:bulletEnabled val="1"/>
        </dgm:presLayoutVars>
      </dgm:prSet>
      <dgm:spPr/>
    </dgm:pt>
    <dgm:pt modelId="{522CFA4F-D64B-4937-ACCA-2F8932EACDB1}" type="pres">
      <dgm:prSet presAssocID="{0F91405A-AC09-4E26-ADBF-96B2030912A2}" presName="sibTrans" presStyleLbl="sibTrans2D1" presStyleIdx="0" presStyleCnt="0"/>
      <dgm:spPr/>
    </dgm:pt>
    <dgm:pt modelId="{8C902A9D-3FD2-4A7C-9ED3-EF7B224046B2}" type="pres">
      <dgm:prSet presAssocID="{D2EFFEE6-5AE7-4B5A-A12D-557B15750C43}" presName="compNode" presStyleCnt="0"/>
      <dgm:spPr/>
    </dgm:pt>
    <dgm:pt modelId="{6F16878D-8F64-4E77-AB0F-D052AE8642E2}" type="pres">
      <dgm:prSet presAssocID="{D2EFFEE6-5AE7-4B5A-A12D-557B15750C43}" presName="pictRect" presStyleLbl="node1" presStyleIdx="19" presStyleCnt="23"/>
      <dgm:spPr>
        <a:blipFill>
          <a:blip xmlns:r="http://schemas.openxmlformats.org/officeDocument/2006/relationships"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D9F5752A-7C10-47CE-8F1A-90A36B3A046D}" type="pres">
      <dgm:prSet presAssocID="{D2EFFEE6-5AE7-4B5A-A12D-557B15750C43}" presName="textRect" presStyleLbl="revTx" presStyleIdx="19" presStyleCnt="23">
        <dgm:presLayoutVars>
          <dgm:bulletEnabled val="1"/>
        </dgm:presLayoutVars>
      </dgm:prSet>
      <dgm:spPr/>
    </dgm:pt>
    <dgm:pt modelId="{030B0B5C-F1D0-4B03-86C2-871E1F60C3CF}" type="pres">
      <dgm:prSet presAssocID="{E912CC72-A8F2-44A0-9A64-019CE54DB189}" presName="sibTrans" presStyleLbl="sibTrans2D1" presStyleIdx="0" presStyleCnt="0"/>
      <dgm:spPr/>
    </dgm:pt>
    <dgm:pt modelId="{917202A2-9545-4B43-AC0D-7213D737EEF4}" type="pres">
      <dgm:prSet presAssocID="{8D161111-7F72-462A-AEDC-3E09DCC51810}" presName="compNode" presStyleCnt="0"/>
      <dgm:spPr/>
    </dgm:pt>
    <dgm:pt modelId="{2EDDDEB1-7200-4423-942D-7B482C080433}" type="pres">
      <dgm:prSet presAssocID="{8D161111-7F72-462A-AEDC-3E09DCC51810}" presName="pictRect" presStyleLbl="node1" presStyleIdx="20" presStyleCnt="23"/>
      <dgm:spPr>
        <a:blipFill>
          <a:blip xmlns:r="http://schemas.openxmlformats.org/officeDocument/2006/relationships"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74F3013C-4C2C-4B30-907D-FAB5CAE7B91B}" type="pres">
      <dgm:prSet presAssocID="{8D161111-7F72-462A-AEDC-3E09DCC51810}" presName="textRect" presStyleLbl="revTx" presStyleIdx="20" presStyleCnt="23">
        <dgm:presLayoutVars>
          <dgm:bulletEnabled val="1"/>
        </dgm:presLayoutVars>
      </dgm:prSet>
      <dgm:spPr/>
    </dgm:pt>
    <dgm:pt modelId="{C4972310-F3E5-4ADA-9241-153066F24174}" type="pres">
      <dgm:prSet presAssocID="{B0595F2F-1F85-4D3E-BC9D-EDEFA3B6389C}" presName="sibTrans" presStyleLbl="sibTrans2D1" presStyleIdx="0" presStyleCnt="0"/>
      <dgm:spPr/>
    </dgm:pt>
    <dgm:pt modelId="{63C493AE-3C95-41F0-A5E0-A5222F6F843B}" type="pres">
      <dgm:prSet presAssocID="{C093BD3B-01D3-4CEB-AA80-A63D5ED14727}" presName="compNode" presStyleCnt="0"/>
      <dgm:spPr/>
    </dgm:pt>
    <dgm:pt modelId="{EB9E1872-B3EA-4CBE-8704-B3A69E82E92F}" type="pres">
      <dgm:prSet presAssocID="{C093BD3B-01D3-4CEB-AA80-A63D5ED14727}" presName="pictRect" presStyleLbl="node1" presStyleIdx="21" presStyleCnt="23"/>
      <dgm:spPr>
        <a:blipFill>
          <a:blip xmlns:r="http://schemas.openxmlformats.org/officeDocument/2006/relationships"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4EB75E1F-4AF6-468E-938F-2D45C7603510}" type="pres">
      <dgm:prSet presAssocID="{C093BD3B-01D3-4CEB-AA80-A63D5ED14727}" presName="textRect" presStyleLbl="revTx" presStyleIdx="21" presStyleCnt="23">
        <dgm:presLayoutVars>
          <dgm:bulletEnabled val="1"/>
        </dgm:presLayoutVars>
      </dgm:prSet>
      <dgm:spPr/>
    </dgm:pt>
    <dgm:pt modelId="{6F5CF8EA-DA9F-4526-8F21-67D8A420F569}" type="pres">
      <dgm:prSet presAssocID="{51647EDA-8911-4C64-BFE2-D192D7E18A86}" presName="sibTrans" presStyleLbl="sibTrans2D1" presStyleIdx="0" presStyleCnt="0"/>
      <dgm:spPr/>
    </dgm:pt>
    <dgm:pt modelId="{57BB6BD5-41A2-4600-92E7-6447B900F141}" type="pres">
      <dgm:prSet presAssocID="{820483E7-4C88-4E4E-B5AE-721A3E355085}" presName="compNode" presStyleCnt="0"/>
      <dgm:spPr/>
    </dgm:pt>
    <dgm:pt modelId="{DEE6669D-724F-4579-BE98-712814144900}" type="pres">
      <dgm:prSet presAssocID="{820483E7-4C88-4E4E-B5AE-721A3E355085}" presName="pictRect" presStyleLbl="node1" presStyleIdx="22" presStyleCnt="23"/>
      <dgm:spPr>
        <a:blipFill>
          <a:blip xmlns:r="http://schemas.openxmlformats.org/officeDocument/2006/relationships"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Man using megaphone"/>
        </a:ext>
      </dgm:extLst>
    </dgm:pt>
    <dgm:pt modelId="{DE3F4C6E-E0DC-42FA-8CC9-6A7F68DCEBE3}" type="pres">
      <dgm:prSet presAssocID="{820483E7-4C88-4E4E-B5AE-721A3E355085}" presName="textRect" presStyleLbl="revTx" presStyleIdx="22" presStyleCnt="23">
        <dgm:presLayoutVars>
          <dgm:bulletEnabled val="1"/>
        </dgm:presLayoutVars>
      </dgm:prSet>
      <dgm:spPr/>
    </dgm:pt>
  </dgm:ptLst>
  <dgm:cxnLst>
    <dgm:cxn modelId="{4F9FA201-4D05-4D20-964F-9040EF3AE056}" srcId="{975DFF40-3BAC-4C5F-B076-522583EA69AE}" destId="{820483E7-4C88-4E4E-B5AE-721A3E355085}" srcOrd="22" destOrd="0" parTransId="{526B2E1C-4887-4821-BD56-3B1010DE8D2C}" sibTransId="{7044C59B-3084-4BA1-A61F-BCB998CB2DAC}"/>
    <dgm:cxn modelId="{35EB3108-DE0F-424A-8B5A-355C0FAEBB34}" srcId="{975DFF40-3BAC-4C5F-B076-522583EA69AE}" destId="{8D161111-7F72-462A-AEDC-3E09DCC51810}" srcOrd="20" destOrd="0" parTransId="{78C8A3B6-92FC-4DB7-A6F0-594B3000B100}" sibTransId="{B0595F2F-1F85-4D3E-BC9D-EDEFA3B6389C}"/>
    <dgm:cxn modelId="{CAB03109-7856-C748-9F9F-A83A14F974A3}" type="presOf" srcId="{5F430303-A977-4B4B-BA5E-EA84174E8C7A}" destId="{4ABF2102-99FE-4DB3-B028-40CA2D9AE1CF}" srcOrd="0" destOrd="0" presId="urn:microsoft.com/office/officeart/2005/8/layout/pList1"/>
    <dgm:cxn modelId="{1AE8B50C-68B3-B64F-AB52-E2E1BE3F74C2}" type="presOf" srcId="{35C0A610-89AD-4A29-AD0F-4EF2C0B7047D}" destId="{B0F6EFF1-75DF-457B-90FD-859041D25BE5}" srcOrd="0" destOrd="0" presId="urn:microsoft.com/office/officeart/2005/8/layout/pList1"/>
    <dgm:cxn modelId="{6719D10D-5A1B-447A-9FCB-9DDFE4EB48B1}" srcId="{975DFF40-3BAC-4C5F-B076-522583EA69AE}" destId="{35401E99-A710-41D7-8C6D-5042B496B6E9}" srcOrd="8" destOrd="0" parTransId="{AFFF1633-E373-4E56-8B6A-43855265E081}" sibTransId="{D2A10670-13EC-4DD7-86B2-522660C59A22}"/>
    <dgm:cxn modelId="{232C1813-B61A-4B22-B792-D75CA47D82C9}" srcId="{975DFF40-3BAC-4C5F-B076-522583EA69AE}" destId="{0A3EE6F7-7A91-4606-B245-B16A614ABA8A}" srcOrd="18" destOrd="0" parTransId="{0841ED08-35CF-43D9-A6FC-24674C46BFFC}" sibTransId="{0F91405A-AC09-4E26-ADBF-96B2030912A2}"/>
    <dgm:cxn modelId="{B81A5E16-A4F6-3742-A2A9-1914525D7DAB}" type="presOf" srcId="{D2EFFEE6-5AE7-4B5A-A12D-557B15750C43}" destId="{D9F5752A-7C10-47CE-8F1A-90A36B3A046D}" srcOrd="0" destOrd="0" presId="urn:microsoft.com/office/officeart/2005/8/layout/pList1"/>
    <dgm:cxn modelId="{CDD23D18-E741-4CF9-BD03-1BD98FF31553}" srcId="{975DFF40-3BAC-4C5F-B076-522583EA69AE}" destId="{D3A13537-1C69-4B01-8E75-3D9DD2616F29}" srcOrd="2" destOrd="0" parTransId="{0139AA2D-270F-4B39-BD61-EA01109BD177}" sibTransId="{16650B84-97EB-4F08-8265-C21ACA882B68}"/>
    <dgm:cxn modelId="{62FF6F19-BFAD-AB42-8844-0285AB879280}" type="presOf" srcId="{3EF8616B-91E0-4FC2-A114-BDA4C08F63A0}" destId="{89F64B7E-01AB-4062-B98C-9C84E11F064B}" srcOrd="0" destOrd="0" presId="urn:microsoft.com/office/officeart/2005/8/layout/pList1"/>
    <dgm:cxn modelId="{C36F831C-E0E5-47BB-B92E-9228432B0C48}" srcId="{975DFF40-3BAC-4C5F-B076-522583EA69AE}" destId="{DF2E03A3-0B2B-47E6-A277-541271EBA730}" srcOrd="17" destOrd="0" parTransId="{1199AA86-2DB4-4D74-A5A1-DEB94F87A76B}" sibTransId="{3EE67DBF-9416-49D0-8BE3-668B99931DAD}"/>
    <dgm:cxn modelId="{48E4412D-49FB-F846-A14A-412731DC9C5A}" type="presOf" srcId="{0DA3D2BF-D6C2-42B8-BB77-E481D9EE37CA}" destId="{1F33FEE0-FD9F-412F-B514-797367C51849}" srcOrd="0" destOrd="0" presId="urn:microsoft.com/office/officeart/2005/8/layout/pList1"/>
    <dgm:cxn modelId="{08A5BC2F-C822-8748-9DE3-89E50E344C54}" type="presOf" srcId="{8D161111-7F72-462A-AEDC-3E09DCC51810}" destId="{74F3013C-4C2C-4B30-907D-FAB5CAE7B91B}" srcOrd="0" destOrd="0" presId="urn:microsoft.com/office/officeart/2005/8/layout/pList1"/>
    <dgm:cxn modelId="{D2838230-3E27-4D6D-A99C-8EFF21A86D15}" srcId="{975DFF40-3BAC-4C5F-B076-522583EA69AE}" destId="{BC7185B9-05E7-489E-8AAA-2C8CDF8A0DC9}" srcOrd="10" destOrd="0" parTransId="{7E3A7EB5-968A-4CAA-B8AB-22F5F03401D7}" sibTransId="{B03EB3F4-097F-4709-83CD-57DBDFD3F124}"/>
    <dgm:cxn modelId="{33F3AE30-1914-5040-99CC-27B7C639D174}" type="presOf" srcId="{459C9720-4E12-4CB0-A133-21E59712D27F}" destId="{E8282710-FE25-4CB9-B7B5-DB6C12E0BCA0}" srcOrd="0" destOrd="0" presId="urn:microsoft.com/office/officeart/2005/8/layout/pList1"/>
    <dgm:cxn modelId="{D056BC32-4EDE-439D-ABA1-F73175AE5A17}" srcId="{975DFF40-3BAC-4C5F-B076-522583EA69AE}" destId="{B27E962B-5AE8-405D-BFA7-A111779E7566}" srcOrd="5" destOrd="0" parTransId="{E969FC59-FAA7-478A-A5B9-D2ED20AD841D}" sibTransId="{35A40A81-EC41-4D3E-8890-301F41019D52}"/>
    <dgm:cxn modelId="{019B6D3E-FCBE-47C2-847F-FD203382E1C6}" srcId="{975DFF40-3BAC-4C5F-B076-522583EA69AE}" destId="{DBF253A0-066F-4FD8-91DE-FB17D72A6B05}" srcOrd="11" destOrd="0" parTransId="{9F6F0A34-D30C-426F-972F-7D0500B8152F}" sibTransId="{0100DC56-9045-4E85-B6B5-1D3B8FC56CB2}"/>
    <dgm:cxn modelId="{18C2FC41-A4A4-C444-9DF4-F97CAD52474C}" type="presOf" srcId="{F2123C6B-3DE6-4EF8-916C-5FFA1B1C9FF3}" destId="{9A21099A-CD89-40FC-9037-B1DCE014F79C}" srcOrd="0" destOrd="0" presId="urn:microsoft.com/office/officeart/2005/8/layout/pList1"/>
    <dgm:cxn modelId="{33905743-5532-46E3-8FFB-211215848B55}" srcId="{975DFF40-3BAC-4C5F-B076-522583EA69AE}" destId="{5CBEF43C-2010-4471-A895-E9FD007F1058}" srcOrd="16" destOrd="0" parTransId="{3ABD2F32-6239-43C5-9622-8736BECDAFB4}" sibTransId="{459C9720-4E12-4CB0-A133-21E59712D27F}"/>
    <dgm:cxn modelId="{6EDFF546-D67F-A24F-9591-0E6420FB3F97}" type="presOf" srcId="{49D97283-0D3B-4E03-9CEE-985E43C09F5F}" destId="{E8F728EC-48DD-488A-AFFE-FDC6AAEEEEAB}" srcOrd="0" destOrd="0" presId="urn:microsoft.com/office/officeart/2005/8/layout/pList1"/>
    <dgm:cxn modelId="{74DD064B-E203-8B48-9D24-E089F76E9CF6}" type="presOf" srcId="{35401E99-A710-41D7-8C6D-5042B496B6E9}" destId="{6CD43B3F-DDCA-4799-BB4C-03E49EB74272}" srcOrd="0" destOrd="0" presId="urn:microsoft.com/office/officeart/2005/8/layout/pList1"/>
    <dgm:cxn modelId="{9212A94E-B402-264D-886D-F503281AF12D}" type="presOf" srcId="{0F91405A-AC09-4E26-ADBF-96B2030912A2}" destId="{522CFA4F-D64B-4937-ACCA-2F8932EACDB1}" srcOrd="0" destOrd="0" presId="urn:microsoft.com/office/officeart/2005/8/layout/pList1"/>
    <dgm:cxn modelId="{B9A88458-29C3-E54D-A6FD-F0C25D2DAF8C}" type="presOf" srcId="{15FEE82B-5C33-4DC0-A5DF-18EA3E263476}" destId="{D2C02B55-AD5B-4C9A-8AD7-B4CE82E783F1}" srcOrd="0" destOrd="0" presId="urn:microsoft.com/office/officeart/2005/8/layout/pList1"/>
    <dgm:cxn modelId="{A9B3505E-0333-2C40-B9F7-D57D6CAF9341}" type="presOf" srcId="{5CBEF43C-2010-4471-A895-E9FD007F1058}" destId="{B20211D2-541B-4D71-8ECF-461F726F446B}" srcOrd="0" destOrd="0" presId="urn:microsoft.com/office/officeart/2005/8/layout/pList1"/>
    <dgm:cxn modelId="{1BD8386A-08E5-BD40-87C2-14DB32032AEB}" type="presOf" srcId="{D3A13537-1C69-4B01-8E75-3D9DD2616F29}" destId="{59286932-8877-484D-A250-63E07863FCDD}" srcOrd="0" destOrd="0" presId="urn:microsoft.com/office/officeart/2005/8/layout/pList1"/>
    <dgm:cxn modelId="{BF7CB86D-CA8A-2D49-9EF2-264E7D1710A4}" type="presOf" srcId="{2E6EFDDC-01BA-4A41-82D6-B6D735B7B9D5}" destId="{02BB58C9-CB5B-4E46-B116-716DCF8C576D}" srcOrd="0" destOrd="0" presId="urn:microsoft.com/office/officeart/2005/8/layout/pList1"/>
    <dgm:cxn modelId="{172B4A6E-F61B-6247-A294-B48EDD4F4EE0}" type="presOf" srcId="{3EE67DBF-9416-49D0-8BE3-668B99931DAD}" destId="{B5F7F1E8-9F9E-4177-82D0-C662AE20138E}" srcOrd="0" destOrd="0" presId="urn:microsoft.com/office/officeart/2005/8/layout/pList1"/>
    <dgm:cxn modelId="{3B30E670-8042-5648-9EF1-9446CDD7773F}" type="presOf" srcId="{6FDE5BD1-3414-49A9-8869-27B1EAD1FA1C}" destId="{7D5E9D1E-F16F-4354-85C0-CDE639E36558}" srcOrd="0" destOrd="0" presId="urn:microsoft.com/office/officeart/2005/8/layout/pList1"/>
    <dgm:cxn modelId="{96E28571-4740-4C84-B819-8657DD5083F3}" srcId="{975DFF40-3BAC-4C5F-B076-522583EA69AE}" destId="{063CC71A-55A9-42EE-BA22-34964D6375D1}" srcOrd="3" destOrd="0" parTransId="{C0BE05C0-7B52-4311-9396-8A5E947FBAA2}" sibTransId="{15FEE82B-5C33-4DC0-A5DF-18EA3E263476}"/>
    <dgm:cxn modelId="{7EA7077A-7D28-0B43-B204-2A3E2E3C2401}" type="presOf" srcId="{DAE47D7D-C36B-4A2D-B422-6ED8DCD196BA}" destId="{729318F6-3F65-41DE-9952-E49EAE7EE249}" srcOrd="0" destOrd="0" presId="urn:microsoft.com/office/officeart/2005/8/layout/pList1"/>
    <dgm:cxn modelId="{49F35A7A-4C3C-544E-AF8D-2B2925E927E4}" type="presOf" srcId="{0A3EE6F7-7A91-4606-B245-B16A614ABA8A}" destId="{C2CFFCBD-7C73-4BB3-B17F-27DA2FF52393}" srcOrd="0" destOrd="0" presId="urn:microsoft.com/office/officeart/2005/8/layout/pList1"/>
    <dgm:cxn modelId="{35A54E7D-2CA6-4755-9835-B6C68A875FFF}" type="presOf" srcId="{975DFF40-3BAC-4C5F-B076-522583EA69AE}" destId="{DC2B8DDC-03D6-4EBD-B3A5-F678C34744B6}" srcOrd="0" destOrd="0" presId="urn:microsoft.com/office/officeart/2005/8/layout/pList1"/>
    <dgm:cxn modelId="{182A2F80-84B8-3543-AF1B-878086FD4804}" type="presOf" srcId="{4F2F9719-AEE2-4DDE-8AE4-59916CB39555}" destId="{AAAC5199-E921-4069-87C0-CA1B861867BC}" srcOrd="0" destOrd="0" presId="urn:microsoft.com/office/officeart/2005/8/layout/pList1"/>
    <dgm:cxn modelId="{F4E8F581-BDBA-874F-A9C9-05B3982E099B}" type="presOf" srcId="{DBF253A0-066F-4FD8-91DE-FB17D72A6B05}" destId="{E117E96E-02F3-492E-9F53-20AD6652D11E}" srcOrd="0" destOrd="0" presId="urn:microsoft.com/office/officeart/2005/8/layout/pList1"/>
    <dgm:cxn modelId="{0E294682-E2AF-F54C-BD35-1E744C7F15EA}" type="presOf" srcId="{246BBA99-08D2-408A-9DDB-D936F7B9B62B}" destId="{5E3447BB-5AC6-46FE-991E-1F42F1CA1D52}" srcOrd="0" destOrd="0" presId="urn:microsoft.com/office/officeart/2005/8/layout/pList1"/>
    <dgm:cxn modelId="{F837F482-DBB7-4DF3-BFA8-6A145A45D2AA}" srcId="{975DFF40-3BAC-4C5F-B076-522583EA69AE}" destId="{35C0A610-89AD-4A29-AD0F-4EF2C0B7047D}" srcOrd="7" destOrd="0" parTransId="{042EFD73-9D03-4A94-8965-F3EEB224E3CD}" sibTransId="{957D3B0F-E814-42D4-8909-225725D72946}"/>
    <dgm:cxn modelId="{F6209283-122D-5845-8AD9-19437C915349}" type="presOf" srcId="{B0595F2F-1F85-4D3E-BC9D-EDEFA3B6389C}" destId="{C4972310-F3E5-4ADA-9241-153066F24174}" srcOrd="0" destOrd="0" presId="urn:microsoft.com/office/officeart/2005/8/layout/pList1"/>
    <dgm:cxn modelId="{202E7D86-0059-004B-80DB-B1BA0F6A68B3}" type="presOf" srcId="{D2A10670-13EC-4DD7-86B2-522660C59A22}" destId="{D285B086-29AC-4750-A07E-98D323A12074}" srcOrd="0" destOrd="0" presId="urn:microsoft.com/office/officeart/2005/8/layout/pList1"/>
    <dgm:cxn modelId="{AABF8788-4A93-4694-84D1-A9D9C9078C5C}" srcId="{975DFF40-3BAC-4C5F-B076-522583EA69AE}" destId="{C093BD3B-01D3-4CEB-AA80-A63D5ED14727}" srcOrd="21" destOrd="0" parTransId="{5DA97FEB-ABF4-4956-BB50-7E422618CF3C}" sibTransId="{51647EDA-8911-4C64-BFE2-D192D7E18A86}"/>
    <dgm:cxn modelId="{8FA7A28D-8DE1-1C4E-9D00-28FC6B6A5002}" type="presOf" srcId="{35677A11-C5F8-48FC-97A7-E82314A44560}" destId="{0A419253-4804-4F98-8218-447F6F759E3F}" srcOrd="0" destOrd="0" presId="urn:microsoft.com/office/officeart/2005/8/layout/pList1"/>
    <dgm:cxn modelId="{8BB4DC8D-4405-3249-8740-F883623727A8}" type="presOf" srcId="{CF81C756-DCD4-4124-A124-F9A649310CEF}" destId="{9C5650D3-BA1A-4355-A266-28EBA0AC5F0D}" srcOrd="0" destOrd="0" presId="urn:microsoft.com/office/officeart/2005/8/layout/pList1"/>
    <dgm:cxn modelId="{53EE9290-5E7D-4988-81B1-E1CD9C423286}" srcId="{975DFF40-3BAC-4C5F-B076-522583EA69AE}" destId="{4F2F9719-AEE2-4DDE-8AE4-59916CB39555}" srcOrd="9" destOrd="0" parTransId="{6DB358D4-5762-4BB8-94DD-501BA55819C0}" sibTransId="{82E7476A-7BCB-4E66-A1C4-6F278C085A27}"/>
    <dgm:cxn modelId="{5915B992-0B8A-463B-9E4A-870A777E5EC5}" srcId="{975DFF40-3BAC-4C5F-B076-522583EA69AE}" destId="{5F430303-A977-4B4B-BA5E-EA84174E8C7A}" srcOrd="4" destOrd="0" parTransId="{F32215ED-0221-4A60-B423-B0FBB39513C6}" sibTransId="{6FDE5BD1-3414-49A9-8869-27B1EAD1FA1C}"/>
    <dgm:cxn modelId="{B7BC7494-EBC3-4E48-98A9-B1A6562C6C0D}" srcId="{975DFF40-3BAC-4C5F-B076-522583EA69AE}" destId="{F2123C6B-3DE6-4EF8-916C-5FFA1B1C9FF3}" srcOrd="12" destOrd="0" parTransId="{8864EDE8-33EA-4DA0-AA1B-118CD0570804}" sibTransId="{3EF8616B-91E0-4FC2-A114-BDA4C08F63A0}"/>
    <dgm:cxn modelId="{0986069A-FF9B-44DF-ACBC-21778D37EF02}" srcId="{975DFF40-3BAC-4C5F-B076-522583EA69AE}" destId="{1A7BFF19-12C4-4323-87CA-D6A2CC0769F7}" srcOrd="6" destOrd="0" parTransId="{6FB75C52-3CC1-4E44-AF2F-5317A1927085}" sibTransId="{14335310-9F83-44AA-8BDC-AE7AF14785E8}"/>
    <dgm:cxn modelId="{72B28A9A-9A1E-3D4E-88D1-5754EBEB11F5}" type="presOf" srcId="{7A7CE585-2830-48AB-A6FE-D00FA6027693}" destId="{95DE19B4-E62C-43CB-8441-363CA20E46B1}" srcOrd="0" destOrd="0" presId="urn:microsoft.com/office/officeart/2005/8/layout/pList1"/>
    <dgm:cxn modelId="{2236C79B-DBEE-F745-8158-D94E6E7E1588}" type="presOf" srcId="{C093BD3B-01D3-4CEB-AA80-A63D5ED14727}" destId="{4EB75E1F-4AF6-468E-938F-2D45C7603510}" srcOrd="0" destOrd="0" presId="urn:microsoft.com/office/officeart/2005/8/layout/pList1"/>
    <dgm:cxn modelId="{141E1CA0-CECD-4670-A1BC-BD47750685F3}" srcId="{975DFF40-3BAC-4C5F-B076-522583EA69AE}" destId="{2E6EFDDC-01BA-4A41-82D6-B6D735B7B9D5}" srcOrd="1" destOrd="0" parTransId="{A789F945-0F22-4A37-8FF8-C6EAA044A8CE}" sibTransId="{49D97283-0D3B-4E03-9CEE-985E43C09F5F}"/>
    <dgm:cxn modelId="{1E18ABA1-29CE-3347-BA11-DAF88F1F03F8}" type="presOf" srcId="{820483E7-4C88-4E4E-B5AE-721A3E355085}" destId="{DE3F4C6E-E0DC-42FA-8CC9-6A7F68DCEBE3}" srcOrd="0" destOrd="0" presId="urn:microsoft.com/office/officeart/2005/8/layout/pList1"/>
    <dgm:cxn modelId="{86D3C1A3-23D9-2E4E-8E97-A6C3C3FB8FCB}" type="presOf" srcId="{14335310-9F83-44AA-8BDC-AE7AF14785E8}" destId="{75714496-5150-4E96-B233-354039D3FA33}" srcOrd="0" destOrd="0" presId="urn:microsoft.com/office/officeart/2005/8/layout/pList1"/>
    <dgm:cxn modelId="{A745B3AA-5F65-C542-980E-22569E0C5008}" type="presOf" srcId="{02D8541A-6E2E-4121-9366-4922501E9CEA}" destId="{2BC1BB5C-54B2-4C64-B338-E87FF1AFFA01}" srcOrd="0" destOrd="0" presId="urn:microsoft.com/office/officeart/2005/8/layout/pList1"/>
    <dgm:cxn modelId="{7BF721AB-3C04-5E4B-A21B-897B12AA0DCD}" type="presOf" srcId="{B27E962B-5AE8-405D-BFA7-A111779E7566}" destId="{0A9799E9-EA8F-4C7B-A287-BCAC245FDE29}" srcOrd="0" destOrd="0" presId="urn:microsoft.com/office/officeart/2005/8/layout/pList1"/>
    <dgm:cxn modelId="{0FA021B1-32FA-DA41-A953-889A0CE7FACD}" type="presOf" srcId="{957D3B0F-E814-42D4-8909-225725D72946}" destId="{6DFA435D-AE8C-4262-801E-80E9D5DA4D31}" srcOrd="0" destOrd="0" presId="urn:microsoft.com/office/officeart/2005/8/layout/pList1"/>
    <dgm:cxn modelId="{3510CDB9-FB21-FB4A-83A5-4C31A089D1F4}" type="presOf" srcId="{BC7185B9-05E7-489E-8AAA-2C8CDF8A0DC9}" destId="{5E1E5D14-A063-4C09-85B1-58E88CCB2882}" srcOrd="0" destOrd="0" presId="urn:microsoft.com/office/officeart/2005/8/layout/pList1"/>
    <dgm:cxn modelId="{05770BBB-5C75-43A6-8EFD-C105858BE72C}" srcId="{975DFF40-3BAC-4C5F-B076-522583EA69AE}" destId="{DAE47D7D-C36B-4A2D-B422-6ED8DCD196BA}" srcOrd="0" destOrd="0" parTransId="{4231AA7A-7800-4CD4-87F4-82A89C9DACF3}" sibTransId="{C10207A0-2DE5-4851-BD4E-28977177E376}"/>
    <dgm:cxn modelId="{85BAD9C0-7780-5540-BA54-5E5DF52FA2BA}" type="presOf" srcId="{B03EB3F4-097F-4709-83CD-57DBDFD3F124}" destId="{F1854F62-DB3B-444B-AE7F-7410AAAD4A3A}" srcOrd="0" destOrd="0" presId="urn:microsoft.com/office/officeart/2005/8/layout/pList1"/>
    <dgm:cxn modelId="{9FAE83C3-55B1-4886-99B3-3B04FE0CD539}" srcId="{975DFF40-3BAC-4C5F-B076-522583EA69AE}" destId="{D2EFFEE6-5AE7-4B5A-A12D-557B15750C43}" srcOrd="19" destOrd="0" parTransId="{4ECE3C99-D95A-46BB-B7F4-484FFB6D1251}" sibTransId="{E912CC72-A8F2-44A0-9A64-019CE54DB189}"/>
    <dgm:cxn modelId="{5A223CD5-4F7E-CB47-A79C-9E3AE1A6DBE9}" type="presOf" srcId="{C10207A0-2DE5-4851-BD4E-28977177E376}" destId="{2C796E20-7DFE-4085-B90B-AE3399C8CF78}" srcOrd="0" destOrd="0" presId="urn:microsoft.com/office/officeart/2005/8/layout/pList1"/>
    <dgm:cxn modelId="{5C531FDF-CD1B-644C-8841-41B1E0164EFE}" type="presOf" srcId="{51647EDA-8911-4C64-BFE2-D192D7E18A86}" destId="{6F5CF8EA-DA9F-4526-8F21-67D8A420F569}" srcOrd="0" destOrd="0" presId="urn:microsoft.com/office/officeart/2005/8/layout/pList1"/>
    <dgm:cxn modelId="{AC7B41DF-2F89-439A-A20F-C5FCE95BE410}" srcId="{975DFF40-3BAC-4C5F-B076-522583EA69AE}" destId="{35677A11-C5F8-48FC-97A7-E82314A44560}" srcOrd="13" destOrd="0" parTransId="{054E9E26-4905-4E8F-984C-56DC28BE224F}" sibTransId="{246BBA99-08D2-408A-9DDB-D936F7B9B62B}"/>
    <dgm:cxn modelId="{BC603FE7-D1A5-42E2-BBE0-3716469FA1BD}" srcId="{975DFF40-3BAC-4C5F-B076-522583EA69AE}" destId="{7A7CE585-2830-48AB-A6FE-D00FA6027693}" srcOrd="15" destOrd="0" parTransId="{84C1FF64-19A9-41D7-90D6-2967376D5892}" sibTransId="{CF81C756-DCD4-4124-A124-F9A649310CEF}"/>
    <dgm:cxn modelId="{5FAE6CEF-A89D-E64B-80C6-14C0C56B0DF4}" type="presOf" srcId="{063CC71A-55A9-42EE-BA22-34964D6375D1}" destId="{09691F52-6116-4170-9B76-E6BD764BD838}" srcOrd="0" destOrd="0" presId="urn:microsoft.com/office/officeart/2005/8/layout/pList1"/>
    <dgm:cxn modelId="{0FDB1BF1-B211-E841-8F9E-3035856B971A}" type="presOf" srcId="{16650B84-97EB-4F08-8265-C21ACA882B68}" destId="{84482607-8CE8-4DAA-A581-73B77653CA67}" srcOrd="0" destOrd="0" presId="urn:microsoft.com/office/officeart/2005/8/layout/pList1"/>
    <dgm:cxn modelId="{D6B1CFF1-499C-8B4A-A45F-0A76BC375146}" type="presOf" srcId="{0100DC56-9045-4E85-B6B5-1D3B8FC56CB2}" destId="{8A014DD1-5A77-4F83-AB4B-C8BF783E020F}" srcOrd="0" destOrd="0" presId="urn:microsoft.com/office/officeart/2005/8/layout/pList1"/>
    <dgm:cxn modelId="{9C890FF2-AB84-D843-AF05-ACFC5972AB9D}" type="presOf" srcId="{35A40A81-EC41-4D3E-8890-301F41019D52}" destId="{5A98830A-CBF9-4E49-B467-E348A9623EFE}" srcOrd="0" destOrd="0" presId="urn:microsoft.com/office/officeart/2005/8/layout/pList1"/>
    <dgm:cxn modelId="{CAC6C7F2-D0A0-D04D-A860-EEC85682762C}" type="presOf" srcId="{1A7BFF19-12C4-4323-87CA-D6A2CC0769F7}" destId="{3B6F5F79-5E6F-4E82-894A-70FBD3F65F3E}" srcOrd="0" destOrd="0" presId="urn:microsoft.com/office/officeart/2005/8/layout/pList1"/>
    <dgm:cxn modelId="{A28021F3-8E97-4D5A-BD33-5D2D3C5BA1C4}" srcId="{975DFF40-3BAC-4C5F-B076-522583EA69AE}" destId="{02D8541A-6E2E-4121-9366-4922501E9CEA}" srcOrd="14" destOrd="0" parTransId="{05D1DFE5-8772-4D06-9AD0-97309FA47801}" sibTransId="{0DA3D2BF-D6C2-42B8-BB77-E481D9EE37CA}"/>
    <dgm:cxn modelId="{800D93F3-9BA0-BF42-8DBD-87E183B35939}" type="presOf" srcId="{E912CC72-A8F2-44A0-9A64-019CE54DB189}" destId="{030B0B5C-F1D0-4B03-86C2-871E1F60C3CF}" srcOrd="0" destOrd="0" presId="urn:microsoft.com/office/officeart/2005/8/layout/pList1"/>
    <dgm:cxn modelId="{864EC4F3-9D59-DE47-87A0-EFD91120A343}" type="presOf" srcId="{DF2E03A3-0B2B-47E6-A277-541271EBA730}" destId="{94B31FF1-2AA7-472D-9D63-522A3ADA1B2A}" srcOrd="0" destOrd="0" presId="urn:microsoft.com/office/officeart/2005/8/layout/pList1"/>
    <dgm:cxn modelId="{FF4B4DFC-A89F-F34F-AF8D-7FEF187EA008}" type="presOf" srcId="{82E7476A-7BCB-4E66-A1C4-6F278C085A27}" destId="{9094E140-02E4-4475-8D47-1F95F883567C}" srcOrd="0" destOrd="0" presId="urn:microsoft.com/office/officeart/2005/8/layout/pList1"/>
    <dgm:cxn modelId="{692335F8-2DE9-8543-A4DD-63F084AB836F}" type="presParOf" srcId="{DC2B8DDC-03D6-4EBD-B3A5-F678C34744B6}" destId="{194077D7-FC51-45AC-99EE-45934D8A5B1D}" srcOrd="0" destOrd="0" presId="urn:microsoft.com/office/officeart/2005/8/layout/pList1"/>
    <dgm:cxn modelId="{40697B05-9106-8349-B692-6B4C46BDBA53}" type="presParOf" srcId="{194077D7-FC51-45AC-99EE-45934D8A5B1D}" destId="{FF27139C-D714-4A10-A74B-91554892D453}" srcOrd="0" destOrd="0" presId="urn:microsoft.com/office/officeart/2005/8/layout/pList1"/>
    <dgm:cxn modelId="{1589D9EA-569A-0647-9C79-73B1E59D7EA6}" type="presParOf" srcId="{194077D7-FC51-45AC-99EE-45934D8A5B1D}" destId="{729318F6-3F65-41DE-9952-E49EAE7EE249}" srcOrd="1" destOrd="0" presId="urn:microsoft.com/office/officeart/2005/8/layout/pList1"/>
    <dgm:cxn modelId="{90596F0B-AB2F-4547-A997-544BBC71E74C}" type="presParOf" srcId="{DC2B8DDC-03D6-4EBD-B3A5-F678C34744B6}" destId="{2C796E20-7DFE-4085-B90B-AE3399C8CF78}" srcOrd="1" destOrd="0" presId="urn:microsoft.com/office/officeart/2005/8/layout/pList1"/>
    <dgm:cxn modelId="{65238A92-D86E-4742-B542-E02E74CAAF07}" type="presParOf" srcId="{DC2B8DDC-03D6-4EBD-B3A5-F678C34744B6}" destId="{89635439-FA19-4CD4-A4FF-93745090B066}" srcOrd="2" destOrd="0" presId="urn:microsoft.com/office/officeart/2005/8/layout/pList1"/>
    <dgm:cxn modelId="{81389890-9228-3E43-B95F-6B312F49E0E8}" type="presParOf" srcId="{89635439-FA19-4CD4-A4FF-93745090B066}" destId="{C5D5F5B3-0D25-443A-B9EE-2484577E91E7}" srcOrd="0" destOrd="0" presId="urn:microsoft.com/office/officeart/2005/8/layout/pList1"/>
    <dgm:cxn modelId="{FD54569C-C7CE-534A-92DF-A4A57D768DDE}" type="presParOf" srcId="{89635439-FA19-4CD4-A4FF-93745090B066}" destId="{02BB58C9-CB5B-4E46-B116-716DCF8C576D}" srcOrd="1" destOrd="0" presId="urn:microsoft.com/office/officeart/2005/8/layout/pList1"/>
    <dgm:cxn modelId="{5514621E-D5C7-9A46-83A9-BB9E80C5C73B}" type="presParOf" srcId="{DC2B8DDC-03D6-4EBD-B3A5-F678C34744B6}" destId="{E8F728EC-48DD-488A-AFFE-FDC6AAEEEEAB}" srcOrd="3" destOrd="0" presId="urn:microsoft.com/office/officeart/2005/8/layout/pList1"/>
    <dgm:cxn modelId="{134B3FE2-EA97-B14F-840E-079C36144DD8}" type="presParOf" srcId="{DC2B8DDC-03D6-4EBD-B3A5-F678C34744B6}" destId="{AE5B3EBA-B583-43F6-881E-D3B888C3F93B}" srcOrd="4" destOrd="0" presId="urn:microsoft.com/office/officeart/2005/8/layout/pList1"/>
    <dgm:cxn modelId="{7F72A980-9668-3D44-862D-40410C3ABE9B}" type="presParOf" srcId="{AE5B3EBA-B583-43F6-881E-D3B888C3F93B}" destId="{22E9A717-6B34-4A5D-BAC3-8F12E7C3D25A}" srcOrd="0" destOrd="0" presId="urn:microsoft.com/office/officeart/2005/8/layout/pList1"/>
    <dgm:cxn modelId="{6D3EC4AF-2C60-ED46-ADE1-201A10BA98A8}" type="presParOf" srcId="{AE5B3EBA-B583-43F6-881E-D3B888C3F93B}" destId="{59286932-8877-484D-A250-63E07863FCDD}" srcOrd="1" destOrd="0" presId="urn:microsoft.com/office/officeart/2005/8/layout/pList1"/>
    <dgm:cxn modelId="{AC831DD9-CAAB-2D49-920B-37BCADD12A9F}" type="presParOf" srcId="{DC2B8DDC-03D6-4EBD-B3A5-F678C34744B6}" destId="{84482607-8CE8-4DAA-A581-73B77653CA67}" srcOrd="5" destOrd="0" presId="urn:microsoft.com/office/officeart/2005/8/layout/pList1"/>
    <dgm:cxn modelId="{F84CA57B-1F6F-3B44-BD93-F66B58C5AA49}" type="presParOf" srcId="{DC2B8DDC-03D6-4EBD-B3A5-F678C34744B6}" destId="{6DDD30FA-1F7E-4ADB-97B4-5BE385F74033}" srcOrd="6" destOrd="0" presId="urn:microsoft.com/office/officeart/2005/8/layout/pList1"/>
    <dgm:cxn modelId="{65F6C10E-F4C0-2747-BBFE-FD5F8B48B4ED}" type="presParOf" srcId="{6DDD30FA-1F7E-4ADB-97B4-5BE385F74033}" destId="{38DC4AD1-78D0-465F-AA21-4B8A929C7598}" srcOrd="0" destOrd="0" presId="urn:microsoft.com/office/officeart/2005/8/layout/pList1"/>
    <dgm:cxn modelId="{DFE51970-0974-2042-A14C-1BA3DDB30EDC}" type="presParOf" srcId="{6DDD30FA-1F7E-4ADB-97B4-5BE385F74033}" destId="{09691F52-6116-4170-9B76-E6BD764BD838}" srcOrd="1" destOrd="0" presId="urn:microsoft.com/office/officeart/2005/8/layout/pList1"/>
    <dgm:cxn modelId="{26880420-9FB3-534B-ACC9-16A274283A23}" type="presParOf" srcId="{DC2B8DDC-03D6-4EBD-B3A5-F678C34744B6}" destId="{D2C02B55-AD5B-4C9A-8AD7-B4CE82E783F1}" srcOrd="7" destOrd="0" presId="urn:microsoft.com/office/officeart/2005/8/layout/pList1"/>
    <dgm:cxn modelId="{5484683A-9BC7-6E4A-B048-E708A54C3531}" type="presParOf" srcId="{DC2B8DDC-03D6-4EBD-B3A5-F678C34744B6}" destId="{979338C6-79D0-4A4D-AD11-39D13208F4AC}" srcOrd="8" destOrd="0" presId="urn:microsoft.com/office/officeart/2005/8/layout/pList1"/>
    <dgm:cxn modelId="{B52A060D-3B75-CB42-9185-4EFCCFE41A6D}" type="presParOf" srcId="{979338C6-79D0-4A4D-AD11-39D13208F4AC}" destId="{D47AAB04-CCFB-4DDA-9EF5-F9550B564F65}" srcOrd="0" destOrd="0" presId="urn:microsoft.com/office/officeart/2005/8/layout/pList1"/>
    <dgm:cxn modelId="{63A741FC-FB45-8C49-9437-DA6BC68CBF03}" type="presParOf" srcId="{979338C6-79D0-4A4D-AD11-39D13208F4AC}" destId="{4ABF2102-99FE-4DB3-B028-40CA2D9AE1CF}" srcOrd="1" destOrd="0" presId="urn:microsoft.com/office/officeart/2005/8/layout/pList1"/>
    <dgm:cxn modelId="{966AF5FC-A31B-E84B-BA1F-B979C7D7E2AE}" type="presParOf" srcId="{DC2B8DDC-03D6-4EBD-B3A5-F678C34744B6}" destId="{7D5E9D1E-F16F-4354-85C0-CDE639E36558}" srcOrd="9" destOrd="0" presId="urn:microsoft.com/office/officeart/2005/8/layout/pList1"/>
    <dgm:cxn modelId="{D570CDD3-A1B4-C54D-A081-27FB4699E580}" type="presParOf" srcId="{DC2B8DDC-03D6-4EBD-B3A5-F678C34744B6}" destId="{D3DC0520-748F-4D1F-BA82-7FF890891BC0}" srcOrd="10" destOrd="0" presId="urn:microsoft.com/office/officeart/2005/8/layout/pList1"/>
    <dgm:cxn modelId="{34525027-DE75-5247-A836-6990E24434BF}" type="presParOf" srcId="{D3DC0520-748F-4D1F-BA82-7FF890891BC0}" destId="{2A1CBB04-1E14-4196-B311-26C4EE550F82}" srcOrd="0" destOrd="0" presId="urn:microsoft.com/office/officeart/2005/8/layout/pList1"/>
    <dgm:cxn modelId="{9356F9B1-2D1D-3844-8FD3-5A5489E999DD}" type="presParOf" srcId="{D3DC0520-748F-4D1F-BA82-7FF890891BC0}" destId="{0A9799E9-EA8F-4C7B-A287-BCAC245FDE29}" srcOrd="1" destOrd="0" presId="urn:microsoft.com/office/officeart/2005/8/layout/pList1"/>
    <dgm:cxn modelId="{64A2FD16-9758-8E41-A93E-B1CD45E76143}" type="presParOf" srcId="{DC2B8DDC-03D6-4EBD-B3A5-F678C34744B6}" destId="{5A98830A-CBF9-4E49-B467-E348A9623EFE}" srcOrd="11" destOrd="0" presId="urn:microsoft.com/office/officeart/2005/8/layout/pList1"/>
    <dgm:cxn modelId="{4B255BDF-3A75-B943-89F0-F69EBE6C993C}" type="presParOf" srcId="{DC2B8DDC-03D6-4EBD-B3A5-F678C34744B6}" destId="{65073AB6-CF0F-4D5F-B9E2-57A52300E9B8}" srcOrd="12" destOrd="0" presId="urn:microsoft.com/office/officeart/2005/8/layout/pList1"/>
    <dgm:cxn modelId="{02FD74C6-B1E2-4F4D-90A9-9C251C8487BF}" type="presParOf" srcId="{65073AB6-CF0F-4D5F-B9E2-57A52300E9B8}" destId="{6A5A5D39-4ACB-465D-9123-CD5B182EBB81}" srcOrd="0" destOrd="0" presId="urn:microsoft.com/office/officeart/2005/8/layout/pList1"/>
    <dgm:cxn modelId="{C3BBCA6A-8199-A244-880D-D72B65557875}" type="presParOf" srcId="{65073AB6-CF0F-4D5F-B9E2-57A52300E9B8}" destId="{3B6F5F79-5E6F-4E82-894A-70FBD3F65F3E}" srcOrd="1" destOrd="0" presId="urn:microsoft.com/office/officeart/2005/8/layout/pList1"/>
    <dgm:cxn modelId="{3C3ACE2A-55E2-DB41-B2EC-51CA16DEAE96}" type="presParOf" srcId="{DC2B8DDC-03D6-4EBD-B3A5-F678C34744B6}" destId="{75714496-5150-4E96-B233-354039D3FA33}" srcOrd="13" destOrd="0" presId="urn:microsoft.com/office/officeart/2005/8/layout/pList1"/>
    <dgm:cxn modelId="{EC4C4E37-3C6E-954C-BE91-E5EE9BF785F0}" type="presParOf" srcId="{DC2B8DDC-03D6-4EBD-B3A5-F678C34744B6}" destId="{C725BFB9-5BEB-48D8-B1DB-641ECCF4CBF9}" srcOrd="14" destOrd="0" presId="urn:microsoft.com/office/officeart/2005/8/layout/pList1"/>
    <dgm:cxn modelId="{66618CB3-5162-3D41-9277-67CB5A67956D}" type="presParOf" srcId="{C725BFB9-5BEB-48D8-B1DB-641ECCF4CBF9}" destId="{3DC85A46-FCAD-4EF8-8D4B-EB48C7CDD605}" srcOrd="0" destOrd="0" presId="urn:microsoft.com/office/officeart/2005/8/layout/pList1"/>
    <dgm:cxn modelId="{C91F201A-E961-F048-893D-C05C3D7D4A68}" type="presParOf" srcId="{C725BFB9-5BEB-48D8-B1DB-641ECCF4CBF9}" destId="{B0F6EFF1-75DF-457B-90FD-859041D25BE5}" srcOrd="1" destOrd="0" presId="urn:microsoft.com/office/officeart/2005/8/layout/pList1"/>
    <dgm:cxn modelId="{FB3C75D1-EA3A-974B-882C-0D2A282F1203}" type="presParOf" srcId="{DC2B8DDC-03D6-4EBD-B3A5-F678C34744B6}" destId="{6DFA435D-AE8C-4262-801E-80E9D5DA4D31}" srcOrd="15" destOrd="0" presId="urn:microsoft.com/office/officeart/2005/8/layout/pList1"/>
    <dgm:cxn modelId="{88CFA5EE-D400-0C4B-9B5B-9D7CB30947A6}" type="presParOf" srcId="{DC2B8DDC-03D6-4EBD-B3A5-F678C34744B6}" destId="{476B0299-04BF-4C77-A6F0-FB987762A3F2}" srcOrd="16" destOrd="0" presId="urn:microsoft.com/office/officeart/2005/8/layout/pList1"/>
    <dgm:cxn modelId="{F97A7A4F-2E4C-BD46-A2C5-C5C7F1E213A1}" type="presParOf" srcId="{476B0299-04BF-4C77-A6F0-FB987762A3F2}" destId="{8E7081AB-8D96-4CA9-87AB-8B64375400C5}" srcOrd="0" destOrd="0" presId="urn:microsoft.com/office/officeart/2005/8/layout/pList1"/>
    <dgm:cxn modelId="{B6AF7AEE-B1A3-C04A-8190-256CC5D2BCFB}" type="presParOf" srcId="{476B0299-04BF-4C77-A6F0-FB987762A3F2}" destId="{6CD43B3F-DDCA-4799-BB4C-03E49EB74272}" srcOrd="1" destOrd="0" presId="urn:microsoft.com/office/officeart/2005/8/layout/pList1"/>
    <dgm:cxn modelId="{57EBEA29-7903-494B-AEB7-BDFF1127A725}" type="presParOf" srcId="{DC2B8DDC-03D6-4EBD-B3A5-F678C34744B6}" destId="{D285B086-29AC-4750-A07E-98D323A12074}" srcOrd="17" destOrd="0" presId="urn:microsoft.com/office/officeart/2005/8/layout/pList1"/>
    <dgm:cxn modelId="{D648D052-6E18-6B42-8858-FCE841E33C2A}" type="presParOf" srcId="{DC2B8DDC-03D6-4EBD-B3A5-F678C34744B6}" destId="{526FBECC-EBAB-470E-9272-9BB4E9D7E64F}" srcOrd="18" destOrd="0" presId="urn:microsoft.com/office/officeart/2005/8/layout/pList1"/>
    <dgm:cxn modelId="{0304DD9F-4C2E-4247-A9E3-9FF547502F97}" type="presParOf" srcId="{526FBECC-EBAB-470E-9272-9BB4E9D7E64F}" destId="{AC567520-6800-46F7-ACEE-A9A5710C468A}" srcOrd="0" destOrd="0" presId="urn:microsoft.com/office/officeart/2005/8/layout/pList1"/>
    <dgm:cxn modelId="{6C79320A-AFD1-C345-A06A-4E8FADE4B568}" type="presParOf" srcId="{526FBECC-EBAB-470E-9272-9BB4E9D7E64F}" destId="{AAAC5199-E921-4069-87C0-CA1B861867BC}" srcOrd="1" destOrd="0" presId="urn:microsoft.com/office/officeart/2005/8/layout/pList1"/>
    <dgm:cxn modelId="{F7CFF1C4-F72E-5144-B9F4-E2938A334317}" type="presParOf" srcId="{DC2B8DDC-03D6-4EBD-B3A5-F678C34744B6}" destId="{9094E140-02E4-4475-8D47-1F95F883567C}" srcOrd="19" destOrd="0" presId="urn:microsoft.com/office/officeart/2005/8/layout/pList1"/>
    <dgm:cxn modelId="{9E4C80D4-5B2E-FD46-932F-A3F6A0CE80EB}" type="presParOf" srcId="{DC2B8DDC-03D6-4EBD-B3A5-F678C34744B6}" destId="{BCB842DE-F260-45DC-91E0-6BD21C272D2E}" srcOrd="20" destOrd="0" presId="urn:microsoft.com/office/officeart/2005/8/layout/pList1"/>
    <dgm:cxn modelId="{C79C1DCC-CA4B-F54B-AFA5-ED4397D567C1}" type="presParOf" srcId="{BCB842DE-F260-45DC-91E0-6BD21C272D2E}" destId="{48BA4268-F992-44F0-8950-0D770636AE9F}" srcOrd="0" destOrd="0" presId="urn:microsoft.com/office/officeart/2005/8/layout/pList1"/>
    <dgm:cxn modelId="{384AC0AC-350F-5F47-BE1B-B833B4C518C6}" type="presParOf" srcId="{BCB842DE-F260-45DC-91E0-6BD21C272D2E}" destId="{5E1E5D14-A063-4C09-85B1-58E88CCB2882}" srcOrd="1" destOrd="0" presId="urn:microsoft.com/office/officeart/2005/8/layout/pList1"/>
    <dgm:cxn modelId="{2EA7E82A-FD70-414A-A1ED-B1E5BCD7DD04}" type="presParOf" srcId="{DC2B8DDC-03D6-4EBD-B3A5-F678C34744B6}" destId="{F1854F62-DB3B-444B-AE7F-7410AAAD4A3A}" srcOrd="21" destOrd="0" presId="urn:microsoft.com/office/officeart/2005/8/layout/pList1"/>
    <dgm:cxn modelId="{A5DF392C-71EB-094B-BBB4-B0BFD24DD1D4}" type="presParOf" srcId="{DC2B8DDC-03D6-4EBD-B3A5-F678C34744B6}" destId="{E2103E9F-801F-44C0-976D-7826C1F4D749}" srcOrd="22" destOrd="0" presId="urn:microsoft.com/office/officeart/2005/8/layout/pList1"/>
    <dgm:cxn modelId="{A978D7D7-ADB3-824C-8F0B-28A687A4B389}" type="presParOf" srcId="{E2103E9F-801F-44C0-976D-7826C1F4D749}" destId="{ACA8EFCA-B97A-4267-8F72-31F90E08886A}" srcOrd="0" destOrd="0" presId="urn:microsoft.com/office/officeart/2005/8/layout/pList1"/>
    <dgm:cxn modelId="{9C00E843-E3A1-344F-87D1-DC3872D89C53}" type="presParOf" srcId="{E2103E9F-801F-44C0-976D-7826C1F4D749}" destId="{E117E96E-02F3-492E-9F53-20AD6652D11E}" srcOrd="1" destOrd="0" presId="urn:microsoft.com/office/officeart/2005/8/layout/pList1"/>
    <dgm:cxn modelId="{F594D8CF-6EB8-9B40-9AA1-AEA1ADDFBC83}" type="presParOf" srcId="{DC2B8DDC-03D6-4EBD-B3A5-F678C34744B6}" destId="{8A014DD1-5A77-4F83-AB4B-C8BF783E020F}" srcOrd="23" destOrd="0" presId="urn:microsoft.com/office/officeart/2005/8/layout/pList1"/>
    <dgm:cxn modelId="{F5191031-1056-C84D-B5AE-47A12D450E39}" type="presParOf" srcId="{DC2B8DDC-03D6-4EBD-B3A5-F678C34744B6}" destId="{C94270B7-AACE-4A6E-BF21-EE5DF12AB8CB}" srcOrd="24" destOrd="0" presId="urn:microsoft.com/office/officeart/2005/8/layout/pList1"/>
    <dgm:cxn modelId="{E6D99147-5243-6E44-A5FB-CCC1E6B47FFD}" type="presParOf" srcId="{C94270B7-AACE-4A6E-BF21-EE5DF12AB8CB}" destId="{C9F214C0-AFF9-466E-8AD9-7A7C8731DCF1}" srcOrd="0" destOrd="0" presId="urn:microsoft.com/office/officeart/2005/8/layout/pList1"/>
    <dgm:cxn modelId="{5CB9CBFE-1E93-8544-A8ED-AD4078ACE568}" type="presParOf" srcId="{C94270B7-AACE-4A6E-BF21-EE5DF12AB8CB}" destId="{9A21099A-CD89-40FC-9037-B1DCE014F79C}" srcOrd="1" destOrd="0" presId="urn:microsoft.com/office/officeart/2005/8/layout/pList1"/>
    <dgm:cxn modelId="{0053A7F0-61F7-8F4D-A2A1-D9EDEDDCC35E}" type="presParOf" srcId="{DC2B8DDC-03D6-4EBD-B3A5-F678C34744B6}" destId="{89F64B7E-01AB-4062-B98C-9C84E11F064B}" srcOrd="25" destOrd="0" presId="urn:microsoft.com/office/officeart/2005/8/layout/pList1"/>
    <dgm:cxn modelId="{A9A52A25-600E-CD40-B02F-768692B32C2C}" type="presParOf" srcId="{DC2B8DDC-03D6-4EBD-B3A5-F678C34744B6}" destId="{EB3FEE3C-013A-4C06-BBA1-EA788485145F}" srcOrd="26" destOrd="0" presId="urn:microsoft.com/office/officeart/2005/8/layout/pList1"/>
    <dgm:cxn modelId="{07B419CB-9026-294E-BCA8-DBF45FDA340A}" type="presParOf" srcId="{EB3FEE3C-013A-4C06-BBA1-EA788485145F}" destId="{C8CF4825-4AC0-4AB8-9644-FE29F8411417}" srcOrd="0" destOrd="0" presId="urn:microsoft.com/office/officeart/2005/8/layout/pList1"/>
    <dgm:cxn modelId="{A4E2B2C1-7817-ED48-BC57-80C404686649}" type="presParOf" srcId="{EB3FEE3C-013A-4C06-BBA1-EA788485145F}" destId="{0A419253-4804-4F98-8218-447F6F759E3F}" srcOrd="1" destOrd="0" presId="urn:microsoft.com/office/officeart/2005/8/layout/pList1"/>
    <dgm:cxn modelId="{454B1588-AEBC-764B-92AC-1EAE9195C35D}" type="presParOf" srcId="{DC2B8DDC-03D6-4EBD-B3A5-F678C34744B6}" destId="{5E3447BB-5AC6-46FE-991E-1F42F1CA1D52}" srcOrd="27" destOrd="0" presId="urn:microsoft.com/office/officeart/2005/8/layout/pList1"/>
    <dgm:cxn modelId="{FB93277B-A25A-BA4E-B809-01D5A92998D1}" type="presParOf" srcId="{DC2B8DDC-03D6-4EBD-B3A5-F678C34744B6}" destId="{CEFB5B49-A9FD-4044-8D8A-4066CF74F881}" srcOrd="28" destOrd="0" presId="urn:microsoft.com/office/officeart/2005/8/layout/pList1"/>
    <dgm:cxn modelId="{97CD1EAC-3DF0-614E-A3F2-9CFCA1E2D553}" type="presParOf" srcId="{CEFB5B49-A9FD-4044-8D8A-4066CF74F881}" destId="{3126529E-6F02-4DD5-8CBF-E6B268A9F104}" srcOrd="0" destOrd="0" presId="urn:microsoft.com/office/officeart/2005/8/layout/pList1"/>
    <dgm:cxn modelId="{F5B21387-9F26-5A40-8086-69249B962FB5}" type="presParOf" srcId="{CEFB5B49-A9FD-4044-8D8A-4066CF74F881}" destId="{2BC1BB5C-54B2-4C64-B338-E87FF1AFFA01}" srcOrd="1" destOrd="0" presId="urn:microsoft.com/office/officeart/2005/8/layout/pList1"/>
    <dgm:cxn modelId="{38BBD507-0EA2-2B4C-88B0-945DAC8007C5}" type="presParOf" srcId="{DC2B8DDC-03D6-4EBD-B3A5-F678C34744B6}" destId="{1F33FEE0-FD9F-412F-B514-797367C51849}" srcOrd="29" destOrd="0" presId="urn:microsoft.com/office/officeart/2005/8/layout/pList1"/>
    <dgm:cxn modelId="{FA480A24-69DB-9B45-B3BE-5F4CA99D0FD0}" type="presParOf" srcId="{DC2B8DDC-03D6-4EBD-B3A5-F678C34744B6}" destId="{9A6C277B-0920-4304-A34E-2211BD6252BC}" srcOrd="30" destOrd="0" presId="urn:microsoft.com/office/officeart/2005/8/layout/pList1"/>
    <dgm:cxn modelId="{D7088763-031B-9C44-9ACF-603920C38F26}" type="presParOf" srcId="{9A6C277B-0920-4304-A34E-2211BD6252BC}" destId="{6DED3AAB-2799-4E8A-A70E-D48EBD3ABDE7}" srcOrd="0" destOrd="0" presId="urn:microsoft.com/office/officeart/2005/8/layout/pList1"/>
    <dgm:cxn modelId="{9E22F78B-FB65-E64C-BCB8-6B400875C1EA}" type="presParOf" srcId="{9A6C277B-0920-4304-A34E-2211BD6252BC}" destId="{95DE19B4-E62C-43CB-8441-363CA20E46B1}" srcOrd="1" destOrd="0" presId="urn:microsoft.com/office/officeart/2005/8/layout/pList1"/>
    <dgm:cxn modelId="{50A67F2B-D26A-004A-87A8-4B18B156330E}" type="presParOf" srcId="{DC2B8DDC-03D6-4EBD-B3A5-F678C34744B6}" destId="{9C5650D3-BA1A-4355-A266-28EBA0AC5F0D}" srcOrd="31" destOrd="0" presId="urn:microsoft.com/office/officeart/2005/8/layout/pList1"/>
    <dgm:cxn modelId="{9ED7F78A-FCC1-964F-A7DC-9A2B8020D938}" type="presParOf" srcId="{DC2B8DDC-03D6-4EBD-B3A5-F678C34744B6}" destId="{5A1F1148-B08E-4866-BBDE-9503AE187AA1}" srcOrd="32" destOrd="0" presId="urn:microsoft.com/office/officeart/2005/8/layout/pList1"/>
    <dgm:cxn modelId="{5CA68413-D729-7945-9E25-A5DB8764C693}" type="presParOf" srcId="{5A1F1148-B08E-4866-BBDE-9503AE187AA1}" destId="{FAD912D5-EAD8-48AA-96E2-A1CB0737BD1F}" srcOrd="0" destOrd="0" presId="urn:microsoft.com/office/officeart/2005/8/layout/pList1"/>
    <dgm:cxn modelId="{E778BD90-F48B-844D-BDAA-8DEE5130F8D6}" type="presParOf" srcId="{5A1F1148-B08E-4866-BBDE-9503AE187AA1}" destId="{B20211D2-541B-4D71-8ECF-461F726F446B}" srcOrd="1" destOrd="0" presId="urn:microsoft.com/office/officeart/2005/8/layout/pList1"/>
    <dgm:cxn modelId="{30F1BC02-D5A4-6140-AD17-F0E53F231416}" type="presParOf" srcId="{DC2B8DDC-03D6-4EBD-B3A5-F678C34744B6}" destId="{E8282710-FE25-4CB9-B7B5-DB6C12E0BCA0}" srcOrd="33" destOrd="0" presId="urn:microsoft.com/office/officeart/2005/8/layout/pList1"/>
    <dgm:cxn modelId="{FC69CB51-4936-8D46-A81B-F12E7A3419C1}" type="presParOf" srcId="{DC2B8DDC-03D6-4EBD-B3A5-F678C34744B6}" destId="{F16AA98A-0B44-4D05-A975-1C3DA3FB6730}" srcOrd="34" destOrd="0" presId="urn:microsoft.com/office/officeart/2005/8/layout/pList1"/>
    <dgm:cxn modelId="{2B6D6749-C68C-2449-B621-67894C581FF4}" type="presParOf" srcId="{F16AA98A-0B44-4D05-A975-1C3DA3FB6730}" destId="{4A80BAB7-D3F0-4C88-A40B-18595B257FDD}" srcOrd="0" destOrd="0" presId="urn:microsoft.com/office/officeart/2005/8/layout/pList1"/>
    <dgm:cxn modelId="{9DB0E049-0367-354B-9889-83B9BE4DDE9E}" type="presParOf" srcId="{F16AA98A-0B44-4D05-A975-1C3DA3FB6730}" destId="{94B31FF1-2AA7-472D-9D63-522A3ADA1B2A}" srcOrd="1" destOrd="0" presId="urn:microsoft.com/office/officeart/2005/8/layout/pList1"/>
    <dgm:cxn modelId="{5515ECF7-95E1-254B-A415-B0AE7BC8038F}" type="presParOf" srcId="{DC2B8DDC-03D6-4EBD-B3A5-F678C34744B6}" destId="{B5F7F1E8-9F9E-4177-82D0-C662AE20138E}" srcOrd="35" destOrd="0" presId="urn:microsoft.com/office/officeart/2005/8/layout/pList1"/>
    <dgm:cxn modelId="{D2EF114E-8A9C-2E41-8A95-DCE075518631}" type="presParOf" srcId="{DC2B8DDC-03D6-4EBD-B3A5-F678C34744B6}" destId="{C4417A4B-D158-48E2-89B8-4D288D76C3E6}" srcOrd="36" destOrd="0" presId="urn:microsoft.com/office/officeart/2005/8/layout/pList1"/>
    <dgm:cxn modelId="{62366439-0D3A-774C-92FA-0ECC8E3F4C57}" type="presParOf" srcId="{C4417A4B-D158-48E2-89B8-4D288D76C3E6}" destId="{E89A41CE-F1BD-4CCF-9B98-9666F8C52E77}" srcOrd="0" destOrd="0" presId="urn:microsoft.com/office/officeart/2005/8/layout/pList1"/>
    <dgm:cxn modelId="{28A0993B-9A42-5742-99FD-6450CE754F34}" type="presParOf" srcId="{C4417A4B-D158-48E2-89B8-4D288D76C3E6}" destId="{C2CFFCBD-7C73-4BB3-B17F-27DA2FF52393}" srcOrd="1" destOrd="0" presId="urn:microsoft.com/office/officeart/2005/8/layout/pList1"/>
    <dgm:cxn modelId="{931A7EFA-EED0-D24D-A985-475E822B7418}" type="presParOf" srcId="{DC2B8DDC-03D6-4EBD-B3A5-F678C34744B6}" destId="{522CFA4F-D64B-4937-ACCA-2F8932EACDB1}" srcOrd="37" destOrd="0" presId="urn:microsoft.com/office/officeart/2005/8/layout/pList1"/>
    <dgm:cxn modelId="{8CB04D60-26FF-044A-B46C-264457691E53}" type="presParOf" srcId="{DC2B8DDC-03D6-4EBD-B3A5-F678C34744B6}" destId="{8C902A9D-3FD2-4A7C-9ED3-EF7B224046B2}" srcOrd="38" destOrd="0" presId="urn:microsoft.com/office/officeart/2005/8/layout/pList1"/>
    <dgm:cxn modelId="{2DF76DC6-9557-C448-B508-03226F6CBEEB}" type="presParOf" srcId="{8C902A9D-3FD2-4A7C-9ED3-EF7B224046B2}" destId="{6F16878D-8F64-4E77-AB0F-D052AE8642E2}" srcOrd="0" destOrd="0" presId="urn:microsoft.com/office/officeart/2005/8/layout/pList1"/>
    <dgm:cxn modelId="{4FB89113-FEDC-2141-A83A-09E3D95B509E}" type="presParOf" srcId="{8C902A9D-3FD2-4A7C-9ED3-EF7B224046B2}" destId="{D9F5752A-7C10-47CE-8F1A-90A36B3A046D}" srcOrd="1" destOrd="0" presId="urn:microsoft.com/office/officeart/2005/8/layout/pList1"/>
    <dgm:cxn modelId="{A3558A2A-76D2-6B48-95E0-B15B7C459FD8}" type="presParOf" srcId="{DC2B8DDC-03D6-4EBD-B3A5-F678C34744B6}" destId="{030B0B5C-F1D0-4B03-86C2-871E1F60C3CF}" srcOrd="39" destOrd="0" presId="urn:microsoft.com/office/officeart/2005/8/layout/pList1"/>
    <dgm:cxn modelId="{B02812D4-42CE-3640-95E8-04221C6096A3}" type="presParOf" srcId="{DC2B8DDC-03D6-4EBD-B3A5-F678C34744B6}" destId="{917202A2-9545-4B43-AC0D-7213D737EEF4}" srcOrd="40" destOrd="0" presId="urn:microsoft.com/office/officeart/2005/8/layout/pList1"/>
    <dgm:cxn modelId="{B01D24FA-E1DC-A445-AEA6-C2793B5B0A0B}" type="presParOf" srcId="{917202A2-9545-4B43-AC0D-7213D737EEF4}" destId="{2EDDDEB1-7200-4423-942D-7B482C080433}" srcOrd="0" destOrd="0" presId="urn:microsoft.com/office/officeart/2005/8/layout/pList1"/>
    <dgm:cxn modelId="{E4B669DF-158C-6F45-863E-41148A8029A9}" type="presParOf" srcId="{917202A2-9545-4B43-AC0D-7213D737EEF4}" destId="{74F3013C-4C2C-4B30-907D-FAB5CAE7B91B}" srcOrd="1" destOrd="0" presId="urn:microsoft.com/office/officeart/2005/8/layout/pList1"/>
    <dgm:cxn modelId="{8FAE4297-A46E-2241-A353-0C2F79CF87C3}" type="presParOf" srcId="{DC2B8DDC-03D6-4EBD-B3A5-F678C34744B6}" destId="{C4972310-F3E5-4ADA-9241-153066F24174}" srcOrd="41" destOrd="0" presId="urn:microsoft.com/office/officeart/2005/8/layout/pList1"/>
    <dgm:cxn modelId="{365B24EB-98C6-D944-8724-2D709E20233B}" type="presParOf" srcId="{DC2B8DDC-03D6-4EBD-B3A5-F678C34744B6}" destId="{63C493AE-3C95-41F0-A5E0-A5222F6F843B}" srcOrd="42" destOrd="0" presId="urn:microsoft.com/office/officeart/2005/8/layout/pList1"/>
    <dgm:cxn modelId="{0E0AAC48-C9C7-E14C-A289-DA1A1A21283C}" type="presParOf" srcId="{63C493AE-3C95-41F0-A5E0-A5222F6F843B}" destId="{EB9E1872-B3EA-4CBE-8704-B3A69E82E92F}" srcOrd="0" destOrd="0" presId="urn:microsoft.com/office/officeart/2005/8/layout/pList1"/>
    <dgm:cxn modelId="{1F514D52-243A-D341-AF07-C85D1E9AF76B}" type="presParOf" srcId="{63C493AE-3C95-41F0-A5E0-A5222F6F843B}" destId="{4EB75E1F-4AF6-468E-938F-2D45C7603510}" srcOrd="1" destOrd="0" presId="urn:microsoft.com/office/officeart/2005/8/layout/pList1"/>
    <dgm:cxn modelId="{BF4F8C15-11F0-E446-8C1D-86A4A9FB9940}" type="presParOf" srcId="{DC2B8DDC-03D6-4EBD-B3A5-F678C34744B6}" destId="{6F5CF8EA-DA9F-4526-8F21-67D8A420F569}" srcOrd="43" destOrd="0" presId="urn:microsoft.com/office/officeart/2005/8/layout/pList1"/>
    <dgm:cxn modelId="{711015F4-67DD-AD41-8168-2312371CD92F}" type="presParOf" srcId="{DC2B8DDC-03D6-4EBD-B3A5-F678C34744B6}" destId="{57BB6BD5-41A2-4600-92E7-6447B900F141}" srcOrd="44" destOrd="0" presId="urn:microsoft.com/office/officeart/2005/8/layout/pList1"/>
    <dgm:cxn modelId="{39E5956B-AA18-1B42-989B-42CBE3283E62}" type="presParOf" srcId="{57BB6BD5-41A2-4600-92E7-6447B900F141}" destId="{DEE6669D-724F-4579-BE98-712814144900}" srcOrd="0" destOrd="0" presId="urn:microsoft.com/office/officeart/2005/8/layout/pList1"/>
    <dgm:cxn modelId="{283B6395-9FD7-7F44-BC75-9542542B0779}" type="presParOf" srcId="{57BB6BD5-41A2-4600-92E7-6447B900F141}" destId="{DE3F4C6E-E0DC-42FA-8CC9-6A7F68DCEBE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407475-8408-4D9E-8871-F0FFBCEBE168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EE5B136-7929-457D-9044-51675C01773E}">
      <dgm:prSet phldrT="[Tekst]"/>
      <dgm:spPr/>
      <dgm:t>
        <a:bodyPr/>
        <a:lstStyle/>
        <a:p>
          <a:r>
            <a:rPr lang="nl-NL" noProof="0" dirty="0">
              <a:solidFill>
                <a:schemeClr val="bg2"/>
              </a:solidFill>
            </a:rPr>
            <a:t>SURF </a:t>
          </a:r>
          <a:r>
            <a:rPr lang="nl-NL" i="1" noProof="0" dirty="0">
              <a:solidFill>
                <a:schemeClr val="bg2"/>
              </a:solidFill>
            </a:rPr>
            <a:t>CopyrightCheck</a:t>
          </a:r>
          <a:r>
            <a:rPr lang="nl-NL" noProof="0" dirty="0">
              <a:solidFill>
                <a:schemeClr val="bg2"/>
              </a:solidFill>
            </a:rPr>
            <a:t> - </a:t>
          </a:r>
          <a:br>
            <a:rPr lang="nl-NL" noProof="0" dirty="0">
              <a:solidFill>
                <a:schemeClr val="bg2"/>
              </a:solidFill>
            </a:rPr>
          </a:br>
          <a:r>
            <a:rPr lang="nl-NL" noProof="0" dirty="0">
              <a:solidFill>
                <a:schemeClr val="bg2"/>
              </a:solidFill>
            </a:rPr>
            <a:t>controleren van leermaterialen op auteursrecht</a:t>
          </a:r>
        </a:p>
      </dgm:t>
    </dgm:pt>
    <dgm:pt modelId="{61A72571-A0D9-409D-995B-373F41411D19}" type="parTrans" cxnId="{379700C2-B16A-430B-8AD5-7754274F52F0}">
      <dgm:prSet/>
      <dgm:spPr/>
      <dgm:t>
        <a:bodyPr/>
        <a:lstStyle/>
        <a:p>
          <a:endParaRPr lang="nl-NL" noProof="0" dirty="0"/>
        </a:p>
      </dgm:t>
    </dgm:pt>
    <dgm:pt modelId="{846F794A-C65D-4352-84C2-35C86B445232}" type="sibTrans" cxnId="{379700C2-B16A-430B-8AD5-7754274F52F0}">
      <dgm:prSet/>
      <dgm:spPr/>
      <dgm:t>
        <a:bodyPr/>
        <a:lstStyle/>
        <a:p>
          <a:endParaRPr lang="nl-NL" noProof="0" dirty="0"/>
        </a:p>
      </dgm:t>
    </dgm:pt>
    <dgm:pt modelId="{D4E37385-CB5B-498C-843B-A28757E698C2}">
      <dgm:prSet phldrT="[Tekst]"/>
      <dgm:spPr/>
      <dgm:t>
        <a:bodyPr/>
        <a:lstStyle/>
        <a:p>
          <a:r>
            <a:rPr lang="nl-NL" i="1" noProof="0" dirty="0">
              <a:solidFill>
                <a:schemeClr val="bg2"/>
              </a:solidFill>
            </a:rPr>
            <a:t>edusources</a:t>
          </a:r>
          <a:r>
            <a:rPr lang="nl-NL" noProof="0" dirty="0">
              <a:solidFill>
                <a:schemeClr val="bg2"/>
              </a:solidFill>
            </a:rPr>
            <a:t> –</a:t>
          </a:r>
          <a:br>
            <a:rPr lang="nl-NL" noProof="0" dirty="0">
              <a:solidFill>
                <a:schemeClr val="bg2"/>
              </a:solidFill>
            </a:rPr>
          </a:br>
          <a:r>
            <a:rPr lang="nl-NL" noProof="0" dirty="0">
              <a:solidFill>
                <a:schemeClr val="bg2"/>
              </a:solidFill>
            </a:rPr>
            <a:t>zoeken naar (open) alternatieven</a:t>
          </a:r>
        </a:p>
      </dgm:t>
    </dgm:pt>
    <dgm:pt modelId="{9CB76389-F5C3-4FA6-A438-988FDC762051}" type="parTrans" cxnId="{95567D23-496D-4872-966E-2687E296E3BB}">
      <dgm:prSet/>
      <dgm:spPr/>
      <dgm:t>
        <a:bodyPr/>
        <a:lstStyle/>
        <a:p>
          <a:endParaRPr lang="nl-NL" noProof="0" dirty="0"/>
        </a:p>
      </dgm:t>
    </dgm:pt>
    <dgm:pt modelId="{5B480970-9149-4692-8BA9-86C9D9F60999}" type="sibTrans" cxnId="{95567D23-496D-4872-966E-2687E296E3BB}">
      <dgm:prSet/>
      <dgm:spPr/>
      <dgm:t>
        <a:bodyPr/>
        <a:lstStyle/>
        <a:p>
          <a:endParaRPr lang="nl-NL" noProof="0" dirty="0"/>
        </a:p>
      </dgm:t>
    </dgm:pt>
    <dgm:pt modelId="{A3EACD6A-71E0-4D72-A928-9A9D04E0F97F}">
      <dgm:prSet phldrT="[Tekst]"/>
      <dgm:spPr/>
      <dgm:t>
        <a:bodyPr/>
        <a:lstStyle/>
        <a:p>
          <a:r>
            <a:rPr lang="nl-NL" i="1" noProof="0" dirty="0">
              <a:solidFill>
                <a:schemeClr val="bg2"/>
              </a:solidFill>
            </a:rPr>
            <a:t>VU Reading list </a:t>
          </a:r>
          <a:r>
            <a:rPr lang="nl-NL" i="0" noProof="0" dirty="0">
              <a:solidFill>
                <a:schemeClr val="bg2"/>
              </a:solidFill>
            </a:rPr>
            <a:t>-</a:t>
          </a:r>
          <a:br>
            <a:rPr lang="nl-NL" noProof="0" dirty="0">
              <a:solidFill>
                <a:schemeClr val="bg2"/>
              </a:solidFill>
            </a:rPr>
          </a:br>
          <a:r>
            <a:rPr lang="nl-NL" noProof="0" dirty="0">
              <a:solidFill>
                <a:schemeClr val="bg2"/>
              </a:solidFill>
            </a:rPr>
            <a:t>leermaterialen aanbieden aan studenten</a:t>
          </a:r>
        </a:p>
      </dgm:t>
    </dgm:pt>
    <dgm:pt modelId="{21688DD4-3B0F-48AA-AA10-CEB7C814F121}" type="parTrans" cxnId="{3462D7FC-A6D4-4B8F-8B86-F6E1C53F903D}">
      <dgm:prSet/>
      <dgm:spPr/>
      <dgm:t>
        <a:bodyPr/>
        <a:lstStyle/>
        <a:p>
          <a:endParaRPr lang="nl-NL" noProof="0" dirty="0"/>
        </a:p>
      </dgm:t>
    </dgm:pt>
    <dgm:pt modelId="{05D8DF74-39F7-459B-BB25-5AA37A96BB97}" type="sibTrans" cxnId="{3462D7FC-A6D4-4B8F-8B86-F6E1C53F903D}">
      <dgm:prSet/>
      <dgm:spPr/>
      <dgm:t>
        <a:bodyPr/>
        <a:lstStyle/>
        <a:p>
          <a:endParaRPr lang="nl-NL" noProof="0" dirty="0"/>
        </a:p>
      </dgm:t>
    </dgm:pt>
    <dgm:pt modelId="{6858986F-C79C-4397-8B03-7C836B44068A}">
      <dgm:prSet phldrT="[Tekst]"/>
      <dgm:spPr/>
      <dgm:t>
        <a:bodyPr/>
        <a:lstStyle/>
        <a:p>
          <a:r>
            <a:rPr lang="nl-NL" noProof="0" dirty="0">
              <a:solidFill>
                <a:schemeClr val="bg2"/>
              </a:solidFill>
            </a:rPr>
            <a:t>Stimuleren van het gebruik van (open) leermaterialen</a:t>
          </a:r>
        </a:p>
      </dgm:t>
    </dgm:pt>
    <dgm:pt modelId="{A17A4D7F-F7C6-4152-A65F-CFFDDA38AAD6}" type="parTrans" cxnId="{C7D69BF8-56CE-46A2-AA6C-559C7024C901}">
      <dgm:prSet/>
      <dgm:spPr/>
      <dgm:t>
        <a:bodyPr/>
        <a:lstStyle/>
        <a:p>
          <a:endParaRPr lang="nl-NL" noProof="0" dirty="0"/>
        </a:p>
      </dgm:t>
    </dgm:pt>
    <dgm:pt modelId="{765B72A0-5D39-4E38-A613-1EB7298BFE23}" type="sibTrans" cxnId="{C7D69BF8-56CE-46A2-AA6C-559C7024C901}">
      <dgm:prSet/>
      <dgm:spPr/>
      <dgm:t>
        <a:bodyPr/>
        <a:lstStyle/>
        <a:p>
          <a:endParaRPr lang="nl-NL" noProof="0" dirty="0"/>
        </a:p>
      </dgm:t>
    </dgm:pt>
    <dgm:pt modelId="{CC27C437-22D2-EF4C-AC28-C7E6C5B9B8AA}">
      <dgm:prSet phldrT="[Tekst]"/>
      <dgm:spPr/>
      <dgm:t>
        <a:bodyPr/>
        <a:lstStyle/>
        <a:p>
          <a:r>
            <a:rPr lang="nl-NL" i="1" noProof="0" dirty="0" err="1">
              <a:solidFill>
                <a:schemeClr val="bg2"/>
              </a:solidFill>
            </a:rPr>
            <a:t>Lean</a:t>
          </a:r>
          <a:r>
            <a:rPr lang="nl-NL" i="1" noProof="0" dirty="0">
              <a:solidFill>
                <a:schemeClr val="bg2"/>
              </a:solidFill>
            </a:rPr>
            <a:t> Library</a:t>
          </a:r>
          <a:r>
            <a:rPr lang="nl-NL" noProof="0" dirty="0">
              <a:solidFill>
                <a:schemeClr val="bg2"/>
              </a:solidFill>
            </a:rPr>
            <a:t> – </a:t>
          </a:r>
          <a:br>
            <a:rPr lang="nl-NL" noProof="0" dirty="0">
              <a:solidFill>
                <a:schemeClr val="bg2"/>
              </a:solidFill>
            </a:rPr>
          </a:br>
          <a:r>
            <a:rPr lang="nl-NL" noProof="0" dirty="0">
              <a:solidFill>
                <a:schemeClr val="bg2"/>
              </a:solidFill>
            </a:rPr>
            <a:t>zoeken naar en beschikbaar maken van leermaterialen</a:t>
          </a:r>
        </a:p>
      </dgm:t>
    </dgm:pt>
    <dgm:pt modelId="{19E80769-CCC0-F14E-91DB-90CEB8A0BF24}" type="parTrans" cxnId="{5B133859-8CA8-8542-9A48-5DCD690AC33F}">
      <dgm:prSet/>
      <dgm:spPr/>
      <dgm:t>
        <a:bodyPr/>
        <a:lstStyle/>
        <a:p>
          <a:endParaRPr lang="nl-NL" noProof="0" dirty="0"/>
        </a:p>
      </dgm:t>
    </dgm:pt>
    <dgm:pt modelId="{52920083-8DF6-7740-A466-63B33FBEA2F1}" type="sibTrans" cxnId="{5B133859-8CA8-8542-9A48-5DCD690AC33F}">
      <dgm:prSet/>
      <dgm:spPr/>
      <dgm:t>
        <a:bodyPr/>
        <a:lstStyle/>
        <a:p>
          <a:endParaRPr lang="nl-NL" noProof="0" dirty="0"/>
        </a:p>
      </dgm:t>
    </dgm:pt>
    <dgm:pt modelId="{B33E8178-3451-624F-B128-629B067041BF}">
      <dgm:prSet phldrT="[Tekst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nl-NL" i="1" noProof="0" dirty="0" err="1">
              <a:solidFill>
                <a:schemeClr val="tx1"/>
              </a:solidFill>
            </a:rPr>
            <a:t>AscMe</a:t>
          </a:r>
          <a:r>
            <a:rPr lang="nl-NL" i="1" noProof="0" dirty="0">
              <a:solidFill>
                <a:schemeClr val="tx1"/>
              </a:solidFill>
            </a:rPr>
            <a:t> </a:t>
          </a:r>
          <a:r>
            <a:rPr lang="nl-NL" noProof="0" dirty="0">
              <a:solidFill>
                <a:schemeClr val="tx1"/>
              </a:solidFill>
            </a:rPr>
            <a:t>– </a:t>
          </a:r>
          <a:br>
            <a:rPr lang="nl-NL" noProof="0" dirty="0">
              <a:solidFill>
                <a:schemeClr val="tx1"/>
              </a:solidFill>
            </a:rPr>
          </a:br>
          <a:r>
            <a:rPr lang="nl-NL" noProof="0" dirty="0">
              <a:solidFill>
                <a:schemeClr val="tx1"/>
              </a:solidFill>
            </a:rPr>
            <a:t>studiegids-informatie over verplichte literatuur</a:t>
          </a:r>
        </a:p>
      </dgm:t>
    </dgm:pt>
    <dgm:pt modelId="{187D0AF2-4B7F-814D-A976-46EAFC1F7A41}" type="parTrans" cxnId="{074B8EC3-218F-CD40-B820-FDF2A566209C}">
      <dgm:prSet/>
      <dgm:spPr/>
      <dgm:t>
        <a:bodyPr/>
        <a:lstStyle/>
        <a:p>
          <a:endParaRPr lang="nl-NL"/>
        </a:p>
      </dgm:t>
    </dgm:pt>
    <dgm:pt modelId="{36967454-9DE4-EB4C-9211-57BF00F739B0}" type="sibTrans" cxnId="{074B8EC3-218F-CD40-B820-FDF2A566209C}">
      <dgm:prSet/>
      <dgm:spPr/>
      <dgm:t>
        <a:bodyPr/>
        <a:lstStyle/>
        <a:p>
          <a:endParaRPr lang="nl-NL"/>
        </a:p>
      </dgm:t>
    </dgm:pt>
    <dgm:pt modelId="{74C97BBE-2994-4BC7-B8B3-976447493A0B}" type="pres">
      <dgm:prSet presAssocID="{33407475-8408-4D9E-8871-F0FFBCEBE168}" presName="Name0" presStyleCnt="0">
        <dgm:presLayoutVars>
          <dgm:dir/>
          <dgm:resizeHandles val="exact"/>
        </dgm:presLayoutVars>
      </dgm:prSet>
      <dgm:spPr/>
    </dgm:pt>
    <dgm:pt modelId="{7BA393C6-4AC2-4BDD-BCAE-C7AFA222EA30}" type="pres">
      <dgm:prSet presAssocID="{33407475-8408-4D9E-8871-F0FFBCEBE168}" presName="cycle" presStyleCnt="0"/>
      <dgm:spPr/>
    </dgm:pt>
    <dgm:pt modelId="{DCC4434E-8C5A-814D-8291-2A9584E184F5}" type="pres">
      <dgm:prSet presAssocID="{CC27C437-22D2-EF4C-AC28-C7E6C5B9B8AA}" presName="nodeFirstNode" presStyleLbl="node1" presStyleIdx="0" presStyleCnt="6">
        <dgm:presLayoutVars>
          <dgm:bulletEnabled val="1"/>
        </dgm:presLayoutVars>
      </dgm:prSet>
      <dgm:spPr/>
    </dgm:pt>
    <dgm:pt modelId="{75395A17-F778-2840-B113-8DE0D80997C5}" type="pres">
      <dgm:prSet presAssocID="{52920083-8DF6-7740-A466-63B33FBEA2F1}" presName="sibTransFirstNode" presStyleLbl="bgShp" presStyleIdx="0" presStyleCnt="1"/>
      <dgm:spPr/>
    </dgm:pt>
    <dgm:pt modelId="{2663BDFB-D365-DA42-A2D7-1AAC81B9A1B1}" type="pres">
      <dgm:prSet presAssocID="{B33E8178-3451-624F-B128-629B067041BF}" presName="nodeFollowingNodes" presStyleLbl="node1" presStyleIdx="1" presStyleCnt="6">
        <dgm:presLayoutVars>
          <dgm:bulletEnabled val="1"/>
        </dgm:presLayoutVars>
      </dgm:prSet>
      <dgm:spPr/>
    </dgm:pt>
    <dgm:pt modelId="{5209337B-6452-1F46-953B-61D58DAC8844}" type="pres">
      <dgm:prSet presAssocID="{A3EACD6A-71E0-4D72-A928-9A9D04E0F97F}" presName="nodeFollowingNodes" presStyleLbl="node1" presStyleIdx="2" presStyleCnt="6">
        <dgm:presLayoutVars>
          <dgm:bulletEnabled val="1"/>
        </dgm:presLayoutVars>
      </dgm:prSet>
      <dgm:spPr/>
    </dgm:pt>
    <dgm:pt modelId="{3ABCE693-00EC-4498-914C-22560230995B}" type="pres">
      <dgm:prSet presAssocID="{6EE5B136-7929-457D-9044-51675C01773E}" presName="nodeFollowingNodes" presStyleLbl="node1" presStyleIdx="3" presStyleCnt="6" custScaleX="74055" custScaleY="78131" custRadScaleRad="118598" custRadScaleInc="1719">
        <dgm:presLayoutVars>
          <dgm:bulletEnabled val="1"/>
        </dgm:presLayoutVars>
      </dgm:prSet>
      <dgm:spPr/>
    </dgm:pt>
    <dgm:pt modelId="{B51EFE7D-7A64-4E83-AFFC-2D3BA74571D1}" type="pres">
      <dgm:prSet presAssocID="{D4E37385-CB5B-498C-843B-A28757E698C2}" presName="nodeFollowingNodes" presStyleLbl="node1" presStyleIdx="4" presStyleCnt="6" custScaleX="74055" custScaleY="78131" custRadScaleRad="119218" custRadScaleInc="-855">
        <dgm:presLayoutVars>
          <dgm:bulletEnabled val="1"/>
        </dgm:presLayoutVars>
      </dgm:prSet>
      <dgm:spPr/>
    </dgm:pt>
    <dgm:pt modelId="{708DA195-4A93-4F6A-B540-0EAB509A41A9}" type="pres">
      <dgm:prSet presAssocID="{6858986F-C79C-4397-8B03-7C836B44068A}" presName="nodeFollowingNodes" presStyleLbl="node1" presStyleIdx="5" presStyleCnt="6" custScaleX="74055" custScaleY="78131">
        <dgm:presLayoutVars>
          <dgm:bulletEnabled val="1"/>
        </dgm:presLayoutVars>
      </dgm:prSet>
      <dgm:spPr/>
    </dgm:pt>
  </dgm:ptLst>
  <dgm:cxnLst>
    <dgm:cxn modelId="{BD6F0905-402F-D54B-91B3-3EE01A8C0DF6}" type="presOf" srcId="{B33E8178-3451-624F-B128-629B067041BF}" destId="{2663BDFB-D365-DA42-A2D7-1AAC81B9A1B1}" srcOrd="0" destOrd="0" presId="urn:microsoft.com/office/officeart/2005/8/layout/cycle3"/>
    <dgm:cxn modelId="{70E2BC0F-AA22-9343-822B-4E2241F73EB5}" type="presOf" srcId="{6EE5B136-7929-457D-9044-51675C01773E}" destId="{3ABCE693-00EC-4498-914C-22560230995B}" srcOrd="0" destOrd="0" presId="urn:microsoft.com/office/officeart/2005/8/layout/cycle3"/>
    <dgm:cxn modelId="{95567D23-496D-4872-966E-2687E296E3BB}" srcId="{33407475-8408-4D9E-8871-F0FFBCEBE168}" destId="{D4E37385-CB5B-498C-843B-A28757E698C2}" srcOrd="4" destOrd="0" parTransId="{9CB76389-F5C3-4FA6-A438-988FDC762051}" sibTransId="{5B480970-9149-4692-8BA9-86C9D9F60999}"/>
    <dgm:cxn modelId="{F01F0326-A8FB-C547-9AEF-D10B01FB6633}" type="presOf" srcId="{CC27C437-22D2-EF4C-AC28-C7E6C5B9B8AA}" destId="{DCC4434E-8C5A-814D-8291-2A9584E184F5}" srcOrd="0" destOrd="0" presId="urn:microsoft.com/office/officeart/2005/8/layout/cycle3"/>
    <dgm:cxn modelId="{BED3B12F-820E-1F44-9DB3-7D7D53C46037}" type="presOf" srcId="{52920083-8DF6-7740-A466-63B33FBEA2F1}" destId="{75395A17-F778-2840-B113-8DE0D80997C5}" srcOrd="0" destOrd="0" presId="urn:microsoft.com/office/officeart/2005/8/layout/cycle3"/>
    <dgm:cxn modelId="{5B133859-8CA8-8542-9A48-5DCD690AC33F}" srcId="{33407475-8408-4D9E-8871-F0FFBCEBE168}" destId="{CC27C437-22D2-EF4C-AC28-C7E6C5B9B8AA}" srcOrd="0" destOrd="0" parTransId="{19E80769-CCC0-F14E-91DB-90CEB8A0BF24}" sibTransId="{52920083-8DF6-7740-A466-63B33FBEA2F1}"/>
    <dgm:cxn modelId="{733191AA-882C-874F-BA30-FFD55586DEDE}" type="presOf" srcId="{D4E37385-CB5B-498C-843B-A28757E698C2}" destId="{B51EFE7D-7A64-4E83-AFFC-2D3BA74571D1}" srcOrd="0" destOrd="0" presId="urn:microsoft.com/office/officeart/2005/8/layout/cycle3"/>
    <dgm:cxn modelId="{379700C2-B16A-430B-8AD5-7754274F52F0}" srcId="{33407475-8408-4D9E-8871-F0FFBCEBE168}" destId="{6EE5B136-7929-457D-9044-51675C01773E}" srcOrd="3" destOrd="0" parTransId="{61A72571-A0D9-409D-995B-373F41411D19}" sibTransId="{846F794A-C65D-4352-84C2-35C86B445232}"/>
    <dgm:cxn modelId="{074B8EC3-218F-CD40-B820-FDF2A566209C}" srcId="{33407475-8408-4D9E-8871-F0FFBCEBE168}" destId="{B33E8178-3451-624F-B128-629B067041BF}" srcOrd="1" destOrd="0" parTransId="{187D0AF2-4B7F-814D-A976-46EAFC1F7A41}" sibTransId="{36967454-9DE4-EB4C-9211-57BF00F739B0}"/>
    <dgm:cxn modelId="{45A5A6C7-2993-441C-982E-1486F3B6CC65}" type="presOf" srcId="{33407475-8408-4D9E-8871-F0FFBCEBE168}" destId="{74C97BBE-2994-4BC7-B8B3-976447493A0B}" srcOrd="0" destOrd="0" presId="urn:microsoft.com/office/officeart/2005/8/layout/cycle3"/>
    <dgm:cxn modelId="{2CDD61E1-F6F7-CD40-9641-EAFBF6E5E7D5}" type="presOf" srcId="{6858986F-C79C-4397-8B03-7C836B44068A}" destId="{708DA195-4A93-4F6A-B540-0EAB509A41A9}" srcOrd="0" destOrd="0" presId="urn:microsoft.com/office/officeart/2005/8/layout/cycle3"/>
    <dgm:cxn modelId="{14AB84ED-AD7A-7640-A83D-D7BCB3E5FE68}" type="presOf" srcId="{A3EACD6A-71E0-4D72-A928-9A9D04E0F97F}" destId="{5209337B-6452-1F46-953B-61D58DAC8844}" srcOrd="0" destOrd="0" presId="urn:microsoft.com/office/officeart/2005/8/layout/cycle3"/>
    <dgm:cxn modelId="{C7D69BF8-56CE-46A2-AA6C-559C7024C901}" srcId="{33407475-8408-4D9E-8871-F0FFBCEBE168}" destId="{6858986F-C79C-4397-8B03-7C836B44068A}" srcOrd="5" destOrd="0" parTransId="{A17A4D7F-F7C6-4152-A65F-CFFDDA38AAD6}" sibTransId="{765B72A0-5D39-4E38-A613-1EB7298BFE23}"/>
    <dgm:cxn modelId="{3462D7FC-A6D4-4B8F-8B86-F6E1C53F903D}" srcId="{33407475-8408-4D9E-8871-F0FFBCEBE168}" destId="{A3EACD6A-71E0-4D72-A928-9A9D04E0F97F}" srcOrd="2" destOrd="0" parTransId="{21688DD4-3B0F-48AA-AA10-CEB7C814F121}" sibTransId="{05D8DF74-39F7-459B-BB25-5AA37A96BB97}"/>
    <dgm:cxn modelId="{FC627C85-D195-B448-A0BE-8A5876CFB9B1}" type="presParOf" srcId="{74C97BBE-2994-4BC7-B8B3-976447493A0B}" destId="{7BA393C6-4AC2-4BDD-BCAE-C7AFA222EA30}" srcOrd="0" destOrd="0" presId="urn:microsoft.com/office/officeart/2005/8/layout/cycle3"/>
    <dgm:cxn modelId="{15E0F08B-EB97-8343-866E-5E58F8C82CFD}" type="presParOf" srcId="{7BA393C6-4AC2-4BDD-BCAE-C7AFA222EA30}" destId="{DCC4434E-8C5A-814D-8291-2A9584E184F5}" srcOrd="0" destOrd="0" presId="urn:microsoft.com/office/officeart/2005/8/layout/cycle3"/>
    <dgm:cxn modelId="{EA14C139-D3C1-2A4E-9696-17BE8833CB6C}" type="presParOf" srcId="{7BA393C6-4AC2-4BDD-BCAE-C7AFA222EA30}" destId="{75395A17-F778-2840-B113-8DE0D80997C5}" srcOrd="1" destOrd="0" presId="urn:microsoft.com/office/officeart/2005/8/layout/cycle3"/>
    <dgm:cxn modelId="{44BCAF59-207E-2349-A9C2-37AD91B99602}" type="presParOf" srcId="{7BA393C6-4AC2-4BDD-BCAE-C7AFA222EA30}" destId="{2663BDFB-D365-DA42-A2D7-1AAC81B9A1B1}" srcOrd="2" destOrd="0" presId="urn:microsoft.com/office/officeart/2005/8/layout/cycle3"/>
    <dgm:cxn modelId="{C8967157-F650-5648-8F29-4A529B3DB23A}" type="presParOf" srcId="{7BA393C6-4AC2-4BDD-BCAE-C7AFA222EA30}" destId="{5209337B-6452-1F46-953B-61D58DAC8844}" srcOrd="3" destOrd="0" presId="urn:microsoft.com/office/officeart/2005/8/layout/cycle3"/>
    <dgm:cxn modelId="{7064AB82-FA13-2A43-8D7A-FCD98BB15694}" type="presParOf" srcId="{7BA393C6-4AC2-4BDD-BCAE-C7AFA222EA30}" destId="{3ABCE693-00EC-4498-914C-22560230995B}" srcOrd="4" destOrd="0" presId="urn:microsoft.com/office/officeart/2005/8/layout/cycle3"/>
    <dgm:cxn modelId="{83AB89D3-B18C-FD47-A6A7-1E39C01B81CD}" type="presParOf" srcId="{7BA393C6-4AC2-4BDD-BCAE-C7AFA222EA30}" destId="{B51EFE7D-7A64-4E83-AFFC-2D3BA74571D1}" srcOrd="5" destOrd="0" presId="urn:microsoft.com/office/officeart/2005/8/layout/cycle3"/>
    <dgm:cxn modelId="{B8D7D230-56A5-C142-8572-99B5F12BE3DE}" type="presParOf" srcId="{7BA393C6-4AC2-4BDD-BCAE-C7AFA222EA30}" destId="{708DA195-4A93-4F6A-B540-0EAB509A41A9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DDAA1-F009-BB4E-BBC5-3CB96C340DBA}">
      <dsp:nvSpPr>
        <dsp:cNvPr id="0" name=""/>
        <dsp:cNvSpPr/>
      </dsp:nvSpPr>
      <dsp:spPr>
        <a:xfrm>
          <a:off x="2247" y="202729"/>
          <a:ext cx="1308259" cy="5233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 dirty="0">
              <a:solidFill>
                <a:schemeClr val="bg2"/>
              </a:solidFill>
            </a:rPr>
            <a:t>&lt; 2017 - Onderzoekfase </a:t>
          </a:r>
        </a:p>
      </dsp:txBody>
      <dsp:txXfrm>
        <a:off x="263899" y="202729"/>
        <a:ext cx="784956" cy="523303"/>
      </dsp:txXfrm>
    </dsp:sp>
    <dsp:sp modelId="{2A690E2D-5605-9F48-9718-ED8C428AD6EB}">
      <dsp:nvSpPr>
        <dsp:cNvPr id="0" name=""/>
        <dsp:cNvSpPr/>
      </dsp:nvSpPr>
      <dsp:spPr>
        <a:xfrm>
          <a:off x="1179680" y="202729"/>
          <a:ext cx="1308259" cy="5233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 dirty="0">
              <a:solidFill>
                <a:schemeClr val="bg2"/>
              </a:solidFill>
            </a:rPr>
            <a:t>2017 - Formeel commitment organisatie</a:t>
          </a:r>
        </a:p>
      </dsp:txBody>
      <dsp:txXfrm>
        <a:off x="1441332" y="202729"/>
        <a:ext cx="784956" cy="523303"/>
      </dsp:txXfrm>
    </dsp:sp>
    <dsp:sp modelId="{2686C9ED-BEA9-344C-8F71-B863C5BCCD20}">
      <dsp:nvSpPr>
        <dsp:cNvPr id="0" name=""/>
        <dsp:cNvSpPr/>
      </dsp:nvSpPr>
      <dsp:spPr>
        <a:xfrm>
          <a:off x="2357114" y="202729"/>
          <a:ext cx="1308259" cy="5233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 dirty="0">
              <a:solidFill>
                <a:schemeClr val="bg2"/>
              </a:solidFill>
            </a:rPr>
            <a:t>2018 - 2019 - Realisatiefase</a:t>
          </a:r>
        </a:p>
      </dsp:txBody>
      <dsp:txXfrm>
        <a:off x="2618766" y="202729"/>
        <a:ext cx="784956" cy="523303"/>
      </dsp:txXfrm>
    </dsp:sp>
    <dsp:sp modelId="{F60E2A60-534A-794F-A806-40315DFEDA46}">
      <dsp:nvSpPr>
        <dsp:cNvPr id="0" name=""/>
        <dsp:cNvSpPr/>
      </dsp:nvSpPr>
      <dsp:spPr>
        <a:xfrm>
          <a:off x="3534547" y="202729"/>
          <a:ext cx="1308259" cy="5233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900" kern="1200" dirty="0">
              <a:solidFill>
                <a:schemeClr val="bg2"/>
              </a:solidFill>
            </a:rPr>
            <a:t>2019 - Lancering</a:t>
          </a:r>
        </a:p>
      </dsp:txBody>
      <dsp:txXfrm>
        <a:off x="3796199" y="202729"/>
        <a:ext cx="784956" cy="5233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4466A9-B787-F041-80D2-8B07231E2594}">
      <dsp:nvSpPr>
        <dsp:cNvPr id="0" name=""/>
        <dsp:cNvSpPr/>
      </dsp:nvSpPr>
      <dsp:spPr>
        <a:xfrm>
          <a:off x="3263094" y="2107555"/>
          <a:ext cx="1602870" cy="1602870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noProof="0" dirty="0">
              <a:solidFill>
                <a:schemeClr val="bg2"/>
              </a:solidFill>
            </a:rPr>
            <a:t>Centre for teaching and Learning</a:t>
          </a:r>
        </a:p>
      </dsp:txBody>
      <dsp:txXfrm>
        <a:off x="3497829" y="2342290"/>
        <a:ext cx="1133400" cy="1133400"/>
      </dsp:txXfrm>
    </dsp:sp>
    <dsp:sp modelId="{ED2381D6-1C91-7944-9BE3-BA935448E7B6}">
      <dsp:nvSpPr>
        <dsp:cNvPr id="0" name=""/>
        <dsp:cNvSpPr/>
      </dsp:nvSpPr>
      <dsp:spPr>
        <a:xfrm rot="16200000">
          <a:off x="3822389" y="1847669"/>
          <a:ext cx="484280" cy="35492"/>
        </a:xfrm>
        <a:custGeom>
          <a:avLst/>
          <a:gdLst/>
          <a:ahLst/>
          <a:cxnLst/>
          <a:rect l="0" t="0" r="0" b="0"/>
          <a:pathLst>
            <a:path>
              <a:moveTo>
                <a:pt x="0" y="17746"/>
              </a:moveTo>
              <a:lnTo>
                <a:pt x="484280" y="177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4052422" y="1853308"/>
        <a:ext cx="24214" cy="24214"/>
      </dsp:txXfrm>
    </dsp:sp>
    <dsp:sp modelId="{FF618C25-B978-E24D-B066-CDCBA94D162C}">
      <dsp:nvSpPr>
        <dsp:cNvPr id="0" name=""/>
        <dsp:cNvSpPr/>
      </dsp:nvSpPr>
      <dsp:spPr>
        <a:xfrm>
          <a:off x="3263094" y="20404"/>
          <a:ext cx="1602870" cy="1602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noProof="0" dirty="0">
              <a:solidFill>
                <a:schemeClr val="bg2"/>
              </a:solidFill>
            </a:rPr>
            <a:t>Student &amp; Onderwijszaken</a:t>
          </a:r>
        </a:p>
      </dsp:txBody>
      <dsp:txXfrm>
        <a:off x="3497829" y="255139"/>
        <a:ext cx="1133400" cy="1133400"/>
      </dsp:txXfrm>
    </dsp:sp>
    <dsp:sp modelId="{D2DD324A-0752-9445-9704-2A772EEBE969}">
      <dsp:nvSpPr>
        <dsp:cNvPr id="0" name=""/>
        <dsp:cNvSpPr/>
      </dsp:nvSpPr>
      <dsp:spPr>
        <a:xfrm rot="20520000">
          <a:off x="4814888" y="2568762"/>
          <a:ext cx="484280" cy="35492"/>
        </a:xfrm>
        <a:custGeom>
          <a:avLst/>
          <a:gdLst/>
          <a:ahLst/>
          <a:cxnLst/>
          <a:rect l="0" t="0" r="0" b="0"/>
          <a:pathLst>
            <a:path>
              <a:moveTo>
                <a:pt x="0" y="17746"/>
              </a:moveTo>
              <a:lnTo>
                <a:pt x="484280" y="177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5044921" y="2574401"/>
        <a:ext cx="24214" cy="24214"/>
      </dsp:txXfrm>
    </dsp:sp>
    <dsp:sp modelId="{62451C0F-33B9-F74E-B829-98991ECDA857}">
      <dsp:nvSpPr>
        <dsp:cNvPr id="0" name=""/>
        <dsp:cNvSpPr/>
      </dsp:nvSpPr>
      <dsp:spPr>
        <a:xfrm>
          <a:off x="5248092" y="1462590"/>
          <a:ext cx="1602870" cy="1602870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 err="1">
              <a:solidFill>
                <a:schemeClr val="bg2"/>
              </a:solidFill>
            </a:rPr>
            <a:t>Universiteits</a:t>
          </a:r>
          <a:r>
            <a:rPr lang="nl-NL" sz="1300" kern="1200" dirty="0">
              <a:solidFill>
                <a:schemeClr val="bg2"/>
              </a:solidFill>
            </a:rPr>
            <a:t> -</a:t>
          </a:r>
          <a:br>
            <a:rPr lang="nl-NL" sz="1300" kern="1200" dirty="0">
              <a:solidFill>
                <a:schemeClr val="bg2"/>
              </a:solidFill>
            </a:rPr>
          </a:br>
          <a:r>
            <a:rPr lang="nl-NL" sz="1300" kern="1200" dirty="0">
              <a:solidFill>
                <a:schemeClr val="bg2"/>
              </a:solidFill>
            </a:rPr>
            <a:t>bibliotheek</a:t>
          </a:r>
        </a:p>
      </dsp:txBody>
      <dsp:txXfrm>
        <a:off x="5482827" y="1697325"/>
        <a:ext cx="1133400" cy="1133400"/>
      </dsp:txXfrm>
    </dsp:sp>
    <dsp:sp modelId="{C11F4AE5-06B4-FA45-B189-E91A178C175C}">
      <dsp:nvSpPr>
        <dsp:cNvPr id="0" name=""/>
        <dsp:cNvSpPr/>
      </dsp:nvSpPr>
      <dsp:spPr>
        <a:xfrm rot="3240000">
          <a:off x="4435787" y="3735515"/>
          <a:ext cx="484280" cy="35492"/>
        </a:xfrm>
        <a:custGeom>
          <a:avLst/>
          <a:gdLst/>
          <a:ahLst/>
          <a:cxnLst/>
          <a:rect l="0" t="0" r="0" b="0"/>
          <a:pathLst>
            <a:path>
              <a:moveTo>
                <a:pt x="0" y="17746"/>
              </a:moveTo>
              <a:lnTo>
                <a:pt x="484280" y="177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4665820" y="3741154"/>
        <a:ext cx="24214" cy="24214"/>
      </dsp:txXfrm>
    </dsp:sp>
    <dsp:sp modelId="{B3362A9A-244A-EC4F-B462-1B59DC9E48F6}">
      <dsp:nvSpPr>
        <dsp:cNvPr id="0" name=""/>
        <dsp:cNvSpPr/>
      </dsp:nvSpPr>
      <dsp:spPr>
        <a:xfrm>
          <a:off x="4489890" y="3796096"/>
          <a:ext cx="1602870" cy="1602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noProof="0" dirty="0">
              <a:solidFill>
                <a:schemeClr val="bg2"/>
              </a:solidFill>
            </a:rPr>
            <a:t>Afdeling</a:t>
          </a:r>
          <a:br>
            <a:rPr lang="nl-NL" sz="1300" kern="1200" noProof="0" dirty="0">
              <a:solidFill>
                <a:schemeClr val="bg2"/>
              </a:solidFill>
            </a:rPr>
          </a:br>
          <a:r>
            <a:rPr lang="nl-NL" sz="1300" kern="1200" noProof="0" dirty="0">
              <a:solidFill>
                <a:schemeClr val="bg2"/>
              </a:solidFill>
            </a:rPr>
            <a:t>ICT</a:t>
          </a:r>
        </a:p>
      </dsp:txBody>
      <dsp:txXfrm>
        <a:off x="4724625" y="4030831"/>
        <a:ext cx="1133400" cy="1133400"/>
      </dsp:txXfrm>
    </dsp:sp>
    <dsp:sp modelId="{C11D1F6E-53AA-D349-8117-192BFE067452}">
      <dsp:nvSpPr>
        <dsp:cNvPr id="0" name=""/>
        <dsp:cNvSpPr/>
      </dsp:nvSpPr>
      <dsp:spPr>
        <a:xfrm rot="7560000">
          <a:off x="3208990" y="3735515"/>
          <a:ext cx="484280" cy="35492"/>
        </a:xfrm>
        <a:custGeom>
          <a:avLst/>
          <a:gdLst/>
          <a:ahLst/>
          <a:cxnLst/>
          <a:rect l="0" t="0" r="0" b="0"/>
          <a:pathLst>
            <a:path>
              <a:moveTo>
                <a:pt x="0" y="17746"/>
              </a:moveTo>
              <a:lnTo>
                <a:pt x="484280" y="177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 rot="10800000">
        <a:off x="3439024" y="3741154"/>
        <a:ext cx="24214" cy="24214"/>
      </dsp:txXfrm>
    </dsp:sp>
    <dsp:sp modelId="{801C46D3-1D8E-C84D-80CB-A5750A817B12}">
      <dsp:nvSpPr>
        <dsp:cNvPr id="0" name=""/>
        <dsp:cNvSpPr/>
      </dsp:nvSpPr>
      <dsp:spPr>
        <a:xfrm>
          <a:off x="2036297" y="3796096"/>
          <a:ext cx="1602870" cy="1602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>
              <a:solidFill>
                <a:schemeClr val="bg2"/>
              </a:solidFill>
            </a:rPr>
            <a:t>Audio - visueel Centrum</a:t>
          </a:r>
        </a:p>
      </dsp:txBody>
      <dsp:txXfrm>
        <a:off x="2271032" y="4030831"/>
        <a:ext cx="1133400" cy="1133400"/>
      </dsp:txXfrm>
    </dsp:sp>
    <dsp:sp modelId="{0C9494E5-BC20-5445-940C-70C2F2516CC7}">
      <dsp:nvSpPr>
        <dsp:cNvPr id="0" name=""/>
        <dsp:cNvSpPr/>
      </dsp:nvSpPr>
      <dsp:spPr>
        <a:xfrm rot="11880000">
          <a:off x="2829889" y="2568762"/>
          <a:ext cx="484280" cy="35492"/>
        </a:xfrm>
        <a:custGeom>
          <a:avLst/>
          <a:gdLst/>
          <a:ahLst/>
          <a:cxnLst/>
          <a:rect l="0" t="0" r="0" b="0"/>
          <a:pathLst>
            <a:path>
              <a:moveTo>
                <a:pt x="0" y="17746"/>
              </a:moveTo>
              <a:lnTo>
                <a:pt x="484280" y="177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 rot="10800000">
        <a:off x="3059923" y="2574401"/>
        <a:ext cx="24214" cy="24214"/>
      </dsp:txXfrm>
    </dsp:sp>
    <dsp:sp modelId="{A0249FA6-A4F9-874C-AE24-140B5789B169}">
      <dsp:nvSpPr>
        <dsp:cNvPr id="0" name=""/>
        <dsp:cNvSpPr/>
      </dsp:nvSpPr>
      <dsp:spPr>
        <a:xfrm>
          <a:off x="1278095" y="1462590"/>
          <a:ext cx="1602870" cy="1602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>
              <a:solidFill>
                <a:schemeClr val="bg2"/>
              </a:solidFill>
            </a:rPr>
            <a:t>LEARN!</a:t>
          </a:r>
        </a:p>
      </dsp:txBody>
      <dsp:txXfrm>
        <a:off x="1512830" y="1697325"/>
        <a:ext cx="1133400" cy="1133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27139C-D714-4A10-A74B-91554892D453}">
      <dsp:nvSpPr>
        <dsp:cNvPr id="0" name=""/>
        <dsp:cNvSpPr/>
      </dsp:nvSpPr>
      <dsp:spPr>
        <a:xfrm>
          <a:off x="544686" y="1327"/>
          <a:ext cx="1185494" cy="816805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9318F6-3F65-41DE-9952-E49EAE7EE249}">
      <dsp:nvSpPr>
        <dsp:cNvPr id="0" name=""/>
        <dsp:cNvSpPr/>
      </dsp:nvSpPr>
      <dsp:spPr>
        <a:xfrm>
          <a:off x="544686" y="818132"/>
          <a:ext cx="1185494" cy="439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 noProof="1">
              <a:latin typeface="DINPro-Medium"/>
            </a:rPr>
            <a:t>Open, Personal &amp; Responsible</a:t>
          </a:r>
        </a:p>
      </dsp:txBody>
      <dsp:txXfrm>
        <a:off x="544686" y="818132"/>
        <a:ext cx="1185494" cy="439818"/>
      </dsp:txXfrm>
    </dsp:sp>
    <dsp:sp modelId="{C5D5F5B3-0D25-443A-B9EE-2484577E91E7}">
      <dsp:nvSpPr>
        <dsp:cNvPr id="0" name=""/>
        <dsp:cNvSpPr/>
      </dsp:nvSpPr>
      <dsp:spPr>
        <a:xfrm>
          <a:off x="1816037" y="0"/>
          <a:ext cx="1185494" cy="816805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BB58C9-CB5B-4E46-B116-716DCF8C576D}">
      <dsp:nvSpPr>
        <dsp:cNvPr id="0" name=""/>
        <dsp:cNvSpPr/>
      </dsp:nvSpPr>
      <dsp:spPr>
        <a:xfrm>
          <a:off x="1848780" y="818132"/>
          <a:ext cx="1185494" cy="439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 noProof="1">
              <a:latin typeface="DINPro-Medium"/>
            </a:rPr>
            <a:t>Educational culture and vision creation</a:t>
          </a:r>
        </a:p>
      </dsp:txBody>
      <dsp:txXfrm>
        <a:off x="1848780" y="818132"/>
        <a:ext cx="1185494" cy="439818"/>
      </dsp:txXfrm>
    </dsp:sp>
    <dsp:sp modelId="{22E9A717-6B34-4A5D-BAC3-8F12E7C3D25A}">
      <dsp:nvSpPr>
        <dsp:cNvPr id="0" name=""/>
        <dsp:cNvSpPr/>
      </dsp:nvSpPr>
      <dsp:spPr>
        <a:xfrm>
          <a:off x="3152874" y="1327"/>
          <a:ext cx="1185494" cy="816805"/>
        </a:xfrm>
        <a:prstGeom prst="roundRect">
          <a:avLst/>
        </a:prstGeom>
        <a:blipFill>
          <a:blip xmlns:r="http://schemas.openxmlformats.org/officeDocument/2006/relationships" r:embed="rId3"/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286932-8877-484D-A250-63E07863FCDD}">
      <dsp:nvSpPr>
        <dsp:cNvPr id="0" name=""/>
        <dsp:cNvSpPr/>
      </dsp:nvSpPr>
      <dsp:spPr>
        <a:xfrm>
          <a:off x="3152874" y="818132"/>
          <a:ext cx="1185494" cy="439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 noProof="1">
              <a:latin typeface="DINPro-Medium"/>
            </a:rPr>
            <a:t>Networking and SIG's</a:t>
          </a:r>
        </a:p>
      </dsp:txBody>
      <dsp:txXfrm>
        <a:off x="3152874" y="818132"/>
        <a:ext cx="1185494" cy="439818"/>
      </dsp:txXfrm>
    </dsp:sp>
    <dsp:sp modelId="{38DC4AD1-78D0-465F-AA21-4B8A929C7598}">
      <dsp:nvSpPr>
        <dsp:cNvPr id="0" name=""/>
        <dsp:cNvSpPr/>
      </dsp:nvSpPr>
      <dsp:spPr>
        <a:xfrm>
          <a:off x="4456968" y="1327"/>
          <a:ext cx="1185494" cy="816805"/>
        </a:xfrm>
        <a:prstGeom prst="roundRect">
          <a:avLst/>
        </a:prstGeom>
        <a:blipFill>
          <a:blip xmlns:r="http://schemas.openxmlformats.org/officeDocument/2006/relationships" r:embed="rId4"/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691F52-6116-4170-9B76-E6BD764BD838}">
      <dsp:nvSpPr>
        <dsp:cNvPr id="0" name=""/>
        <dsp:cNvSpPr/>
      </dsp:nvSpPr>
      <dsp:spPr>
        <a:xfrm>
          <a:off x="4456968" y="818132"/>
          <a:ext cx="1185494" cy="439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 noProof="1">
              <a:latin typeface="DINPro-Medium"/>
            </a:rPr>
            <a:t>Innovation stategy</a:t>
          </a:r>
        </a:p>
      </dsp:txBody>
      <dsp:txXfrm>
        <a:off x="4456968" y="818132"/>
        <a:ext cx="1185494" cy="439818"/>
      </dsp:txXfrm>
    </dsp:sp>
    <dsp:sp modelId="{D47AAB04-CCFB-4DDA-9EF5-F9550B564F65}">
      <dsp:nvSpPr>
        <dsp:cNvPr id="0" name=""/>
        <dsp:cNvSpPr/>
      </dsp:nvSpPr>
      <dsp:spPr>
        <a:xfrm>
          <a:off x="5761062" y="1327"/>
          <a:ext cx="1185494" cy="816805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8000" b="-5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BF2102-99FE-4DB3-B028-40CA2D9AE1CF}">
      <dsp:nvSpPr>
        <dsp:cNvPr id="0" name=""/>
        <dsp:cNvSpPr/>
      </dsp:nvSpPr>
      <dsp:spPr>
        <a:xfrm>
          <a:off x="5761062" y="818132"/>
          <a:ext cx="1185494" cy="439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 noProof="1">
              <a:latin typeface="DINPro-Medium"/>
            </a:rPr>
            <a:t>Researching new ICT - teaching tools</a:t>
          </a:r>
        </a:p>
      </dsp:txBody>
      <dsp:txXfrm>
        <a:off x="5761062" y="818132"/>
        <a:ext cx="1185494" cy="439818"/>
      </dsp:txXfrm>
    </dsp:sp>
    <dsp:sp modelId="{2A1CBB04-1E14-4196-B311-26C4EE550F82}">
      <dsp:nvSpPr>
        <dsp:cNvPr id="0" name=""/>
        <dsp:cNvSpPr/>
      </dsp:nvSpPr>
      <dsp:spPr>
        <a:xfrm>
          <a:off x="7065156" y="1327"/>
          <a:ext cx="1185494" cy="816805"/>
        </a:xfrm>
        <a:prstGeom prst="round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9799E9-EA8F-4C7B-A287-BCAC245FDE29}">
      <dsp:nvSpPr>
        <dsp:cNvPr id="0" name=""/>
        <dsp:cNvSpPr/>
      </dsp:nvSpPr>
      <dsp:spPr>
        <a:xfrm>
          <a:off x="7065156" y="818132"/>
          <a:ext cx="1185494" cy="439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noProof="1">
              <a:latin typeface="DINPro-Medium"/>
            </a:rPr>
            <a:t>Videoplatform</a:t>
          </a:r>
          <a:endParaRPr lang="nl-NL" sz="700" kern="1200" noProof="1">
            <a:latin typeface="DINPro-Medium"/>
          </a:endParaRPr>
        </a:p>
      </dsp:txBody>
      <dsp:txXfrm>
        <a:off x="7065156" y="818132"/>
        <a:ext cx="1185494" cy="439818"/>
      </dsp:txXfrm>
    </dsp:sp>
    <dsp:sp modelId="{6A5A5D39-4ACB-465D-9123-CD5B182EBB81}">
      <dsp:nvSpPr>
        <dsp:cNvPr id="0" name=""/>
        <dsp:cNvSpPr/>
      </dsp:nvSpPr>
      <dsp:spPr>
        <a:xfrm>
          <a:off x="8384341" y="1327"/>
          <a:ext cx="1185494" cy="816805"/>
        </a:xfrm>
        <a:prstGeom prst="round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6F5F79-5E6F-4E82-894A-70FBD3F65F3E}">
      <dsp:nvSpPr>
        <dsp:cNvPr id="0" name=""/>
        <dsp:cNvSpPr/>
      </dsp:nvSpPr>
      <dsp:spPr>
        <a:xfrm>
          <a:off x="8369249" y="818132"/>
          <a:ext cx="1185494" cy="439818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 noProof="1">
              <a:latin typeface="DINPro-Medium"/>
            </a:rPr>
            <a:t>Digital writing</a:t>
          </a:r>
        </a:p>
      </dsp:txBody>
      <dsp:txXfrm>
        <a:off x="8390719" y="839602"/>
        <a:ext cx="1142554" cy="396878"/>
      </dsp:txXfrm>
    </dsp:sp>
    <dsp:sp modelId="{3DC85A46-FCAD-4EF8-8D4B-EB48C7CDD605}">
      <dsp:nvSpPr>
        <dsp:cNvPr id="0" name=""/>
        <dsp:cNvSpPr/>
      </dsp:nvSpPr>
      <dsp:spPr>
        <a:xfrm>
          <a:off x="544686" y="1376500"/>
          <a:ext cx="1185494" cy="816805"/>
        </a:xfrm>
        <a:prstGeom prst="roundRect">
          <a:avLst/>
        </a:prstGeom>
        <a:blipFill>
          <a:blip xmlns:r="http://schemas.openxmlformats.org/officeDocument/2006/relationships" r:embed="rId9"/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F6EFF1-75DF-457B-90FD-859041D25BE5}">
      <dsp:nvSpPr>
        <dsp:cNvPr id="0" name=""/>
        <dsp:cNvSpPr/>
      </dsp:nvSpPr>
      <dsp:spPr>
        <a:xfrm>
          <a:off x="544686" y="2193306"/>
          <a:ext cx="1185494" cy="439818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 noProof="1">
              <a:latin typeface="DINPro-Medium"/>
            </a:rPr>
            <a:t>Future Learning Spaces</a:t>
          </a:r>
        </a:p>
      </dsp:txBody>
      <dsp:txXfrm>
        <a:off x="566156" y="2214776"/>
        <a:ext cx="1142554" cy="396878"/>
      </dsp:txXfrm>
    </dsp:sp>
    <dsp:sp modelId="{8E7081AB-8D96-4CA9-87AB-8B64375400C5}">
      <dsp:nvSpPr>
        <dsp:cNvPr id="0" name=""/>
        <dsp:cNvSpPr/>
      </dsp:nvSpPr>
      <dsp:spPr>
        <a:xfrm>
          <a:off x="1848780" y="1352127"/>
          <a:ext cx="1185494" cy="816805"/>
        </a:xfrm>
        <a:prstGeom prst="round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D43B3F-DDCA-4799-BB4C-03E49EB74272}">
      <dsp:nvSpPr>
        <dsp:cNvPr id="0" name=""/>
        <dsp:cNvSpPr/>
      </dsp:nvSpPr>
      <dsp:spPr>
        <a:xfrm>
          <a:off x="1848780" y="2193306"/>
          <a:ext cx="1185494" cy="439818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 noProof="1">
              <a:latin typeface="DINPro-Medium"/>
            </a:rPr>
            <a:t>Workshops: 2x a week</a:t>
          </a:r>
          <a:br>
            <a:rPr lang="nl-NL" sz="700" kern="1200" noProof="1">
              <a:latin typeface="DINPro-Medium"/>
            </a:rPr>
          </a:br>
          <a:r>
            <a:rPr lang="nl-NL" sz="700" kern="1200" noProof="1">
              <a:latin typeface="DINPro-Medium"/>
            </a:rPr>
            <a:t>2021: &gt; 1500 participants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 noProof="1">
              <a:latin typeface="DINPro-Medium"/>
            </a:rPr>
            <a:t>Online; Hybrid; On Location</a:t>
          </a:r>
        </a:p>
      </dsp:txBody>
      <dsp:txXfrm>
        <a:off x="1870250" y="2214776"/>
        <a:ext cx="1142554" cy="396878"/>
      </dsp:txXfrm>
    </dsp:sp>
    <dsp:sp modelId="{AC567520-6800-46F7-ACEE-A9A5710C468A}">
      <dsp:nvSpPr>
        <dsp:cNvPr id="0" name=""/>
        <dsp:cNvSpPr/>
      </dsp:nvSpPr>
      <dsp:spPr>
        <a:xfrm>
          <a:off x="3152874" y="1376500"/>
          <a:ext cx="1185494" cy="816805"/>
        </a:xfrm>
        <a:prstGeom prst="round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C5199-E921-4069-87C0-CA1B861867BC}">
      <dsp:nvSpPr>
        <dsp:cNvPr id="0" name=""/>
        <dsp:cNvSpPr/>
      </dsp:nvSpPr>
      <dsp:spPr>
        <a:xfrm>
          <a:off x="3152874" y="2193306"/>
          <a:ext cx="1185494" cy="439818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 noProof="1">
              <a:latin typeface="DINPro-Medium"/>
            </a:rPr>
            <a:t>Hybrid Education Support</a:t>
          </a:r>
          <a:br>
            <a:rPr lang="nl-NL" sz="700" kern="1200" noProof="1">
              <a:latin typeface="DINPro-Medium"/>
            </a:rPr>
          </a:br>
          <a:r>
            <a:rPr lang="nl-NL" sz="700" kern="1200" noProof="1">
              <a:latin typeface="DINPro-Medium"/>
            </a:rPr>
            <a:t>(workshops, on the spot support)</a:t>
          </a:r>
        </a:p>
      </dsp:txBody>
      <dsp:txXfrm>
        <a:off x="3174344" y="2214776"/>
        <a:ext cx="1142554" cy="396878"/>
      </dsp:txXfrm>
    </dsp:sp>
    <dsp:sp modelId="{48BA4268-F992-44F0-8950-0D770636AE9F}">
      <dsp:nvSpPr>
        <dsp:cNvPr id="0" name=""/>
        <dsp:cNvSpPr/>
      </dsp:nvSpPr>
      <dsp:spPr>
        <a:xfrm>
          <a:off x="4456968" y="1376500"/>
          <a:ext cx="1185494" cy="816805"/>
        </a:xfrm>
        <a:prstGeom prst="roundRect">
          <a:avLst/>
        </a:prstGeom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6000" b="-3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E5D14-A063-4C09-85B1-58E88CCB2882}">
      <dsp:nvSpPr>
        <dsp:cNvPr id="0" name=""/>
        <dsp:cNvSpPr/>
      </dsp:nvSpPr>
      <dsp:spPr>
        <a:xfrm>
          <a:off x="4456968" y="2193306"/>
          <a:ext cx="1185494" cy="439818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 noProof="1">
              <a:latin typeface="DINPro-Medium"/>
            </a:rPr>
            <a:t>Canvas Online Education: &gt; 1000 members</a:t>
          </a:r>
        </a:p>
      </dsp:txBody>
      <dsp:txXfrm>
        <a:off x="4478438" y="2214776"/>
        <a:ext cx="1142554" cy="396878"/>
      </dsp:txXfrm>
    </dsp:sp>
    <dsp:sp modelId="{ACA8EFCA-B97A-4267-8F72-31F90E08886A}">
      <dsp:nvSpPr>
        <dsp:cNvPr id="0" name=""/>
        <dsp:cNvSpPr/>
      </dsp:nvSpPr>
      <dsp:spPr>
        <a:xfrm>
          <a:off x="5761062" y="1376500"/>
          <a:ext cx="1185494" cy="816805"/>
        </a:xfrm>
        <a:prstGeom prst="round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17E96E-02F3-492E-9F53-20AD6652D11E}">
      <dsp:nvSpPr>
        <dsp:cNvPr id="0" name=""/>
        <dsp:cNvSpPr/>
      </dsp:nvSpPr>
      <dsp:spPr>
        <a:xfrm>
          <a:off x="5761062" y="2193306"/>
          <a:ext cx="1185494" cy="439818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 noProof="1">
              <a:latin typeface="DINPro-Medium"/>
            </a:rPr>
            <a:t>Active Blended Learning: VU.nl info, best-practices, tips, video’s, animaties</a:t>
          </a:r>
        </a:p>
      </dsp:txBody>
      <dsp:txXfrm>
        <a:off x="5782532" y="2214776"/>
        <a:ext cx="1142554" cy="396878"/>
      </dsp:txXfrm>
    </dsp:sp>
    <dsp:sp modelId="{C9F214C0-AFF9-466E-8AD9-7A7C8731DCF1}">
      <dsp:nvSpPr>
        <dsp:cNvPr id="0" name=""/>
        <dsp:cNvSpPr/>
      </dsp:nvSpPr>
      <dsp:spPr>
        <a:xfrm>
          <a:off x="7065156" y="1376500"/>
          <a:ext cx="1185494" cy="816805"/>
        </a:xfrm>
        <a:prstGeom prst="roundRect">
          <a:avLst/>
        </a:prstGeom>
        <a:blipFill>
          <a:blip xmlns:r="http://schemas.openxmlformats.org/officeDocument/2006/relationships" r:embed="rId14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21099A-CD89-40FC-9037-B1DCE014F79C}">
      <dsp:nvSpPr>
        <dsp:cNvPr id="0" name=""/>
        <dsp:cNvSpPr/>
      </dsp:nvSpPr>
      <dsp:spPr>
        <a:xfrm>
          <a:off x="7065156" y="2193306"/>
          <a:ext cx="1185494" cy="439818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 noProof="1">
              <a:latin typeface="DINPro-Medium"/>
            </a:rPr>
            <a:t>Pop-up studio for videos</a:t>
          </a:r>
        </a:p>
      </dsp:txBody>
      <dsp:txXfrm>
        <a:off x="7086626" y="2214776"/>
        <a:ext cx="1142554" cy="396878"/>
      </dsp:txXfrm>
    </dsp:sp>
    <dsp:sp modelId="{C8CF4825-4AC0-4AB8-9644-FE29F8411417}">
      <dsp:nvSpPr>
        <dsp:cNvPr id="0" name=""/>
        <dsp:cNvSpPr/>
      </dsp:nvSpPr>
      <dsp:spPr>
        <a:xfrm>
          <a:off x="8369249" y="1376500"/>
          <a:ext cx="1185494" cy="816805"/>
        </a:xfrm>
        <a:prstGeom prst="roundRect">
          <a:avLst/>
        </a:prstGeom>
        <a:blipFill>
          <a:blip xmlns:r="http://schemas.openxmlformats.org/officeDocument/2006/relationships" r:embed="rId15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19253-4804-4F98-8218-447F6F759E3F}">
      <dsp:nvSpPr>
        <dsp:cNvPr id="0" name=""/>
        <dsp:cNvSpPr/>
      </dsp:nvSpPr>
      <dsp:spPr>
        <a:xfrm>
          <a:off x="8369249" y="2193306"/>
          <a:ext cx="1185494" cy="439818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 noProof="1">
              <a:latin typeface="DINPro-Medium"/>
            </a:rPr>
            <a:t>VU Education Lab / Student-assistents</a:t>
          </a:r>
        </a:p>
      </dsp:txBody>
      <dsp:txXfrm>
        <a:off x="8390719" y="2214776"/>
        <a:ext cx="1142554" cy="396878"/>
      </dsp:txXfrm>
    </dsp:sp>
    <dsp:sp modelId="{3126529E-6F02-4DD5-8CBF-E6B268A9F104}">
      <dsp:nvSpPr>
        <dsp:cNvPr id="0" name=""/>
        <dsp:cNvSpPr/>
      </dsp:nvSpPr>
      <dsp:spPr>
        <a:xfrm>
          <a:off x="544686" y="2751674"/>
          <a:ext cx="1185494" cy="816805"/>
        </a:xfrm>
        <a:prstGeom prst="roundRect">
          <a:avLst/>
        </a:prstGeom>
        <a:blipFill>
          <a:blip xmlns:r="http://schemas.openxmlformats.org/officeDocument/2006/relationships" r:embed="rId16"/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1BB5C-54B2-4C64-B338-E87FF1AFFA01}">
      <dsp:nvSpPr>
        <dsp:cNvPr id="0" name=""/>
        <dsp:cNvSpPr/>
      </dsp:nvSpPr>
      <dsp:spPr>
        <a:xfrm>
          <a:off x="544686" y="3568480"/>
          <a:ext cx="1185494" cy="439818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 noProof="1">
              <a:latin typeface="DINPro-Medium"/>
            </a:rPr>
            <a:t>Hybrid studio</a:t>
          </a:r>
        </a:p>
      </dsp:txBody>
      <dsp:txXfrm>
        <a:off x="566156" y="3589950"/>
        <a:ext cx="1142554" cy="396878"/>
      </dsp:txXfrm>
    </dsp:sp>
    <dsp:sp modelId="{6DED3AAB-2799-4E8A-A70E-D48EBD3ABDE7}">
      <dsp:nvSpPr>
        <dsp:cNvPr id="0" name=""/>
        <dsp:cNvSpPr/>
      </dsp:nvSpPr>
      <dsp:spPr>
        <a:xfrm>
          <a:off x="1848780" y="2751674"/>
          <a:ext cx="1185494" cy="816805"/>
        </a:xfrm>
        <a:prstGeom prst="roundRect">
          <a:avLst/>
        </a:prstGeom>
        <a:blipFill>
          <a:blip xmlns:r="http://schemas.openxmlformats.org/officeDocument/2006/relationships"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DE19B4-E62C-43CB-8441-363CA20E46B1}">
      <dsp:nvSpPr>
        <dsp:cNvPr id="0" name=""/>
        <dsp:cNvSpPr/>
      </dsp:nvSpPr>
      <dsp:spPr>
        <a:xfrm>
          <a:off x="1848780" y="3568480"/>
          <a:ext cx="1185494" cy="439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 noProof="1">
              <a:latin typeface="DINPro-Medium"/>
            </a:rPr>
            <a:t>Podcast</a:t>
          </a:r>
        </a:p>
      </dsp:txBody>
      <dsp:txXfrm>
        <a:off x="1848780" y="3568480"/>
        <a:ext cx="1185494" cy="439818"/>
      </dsp:txXfrm>
    </dsp:sp>
    <dsp:sp modelId="{FAD912D5-EAD8-48AA-96E2-A1CB0737BD1F}">
      <dsp:nvSpPr>
        <dsp:cNvPr id="0" name=""/>
        <dsp:cNvSpPr/>
      </dsp:nvSpPr>
      <dsp:spPr>
        <a:xfrm>
          <a:off x="3152874" y="2751674"/>
          <a:ext cx="1185494" cy="816805"/>
        </a:xfrm>
        <a:prstGeom prst="roundRect">
          <a:avLst/>
        </a:prstGeom>
        <a:blipFill>
          <a:blip xmlns:r="http://schemas.openxmlformats.org/officeDocument/2006/relationships" r:embed="rId18"/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0211D2-541B-4D71-8ECF-461F726F446B}">
      <dsp:nvSpPr>
        <dsp:cNvPr id="0" name=""/>
        <dsp:cNvSpPr/>
      </dsp:nvSpPr>
      <dsp:spPr>
        <a:xfrm>
          <a:off x="3152874" y="3568480"/>
          <a:ext cx="1185494" cy="439818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 noProof="1">
              <a:latin typeface="DINPro-Medium"/>
            </a:rPr>
            <a:t>Lightboard</a:t>
          </a:r>
        </a:p>
      </dsp:txBody>
      <dsp:txXfrm>
        <a:off x="3174344" y="3589950"/>
        <a:ext cx="1142554" cy="396878"/>
      </dsp:txXfrm>
    </dsp:sp>
    <dsp:sp modelId="{4A80BAB7-D3F0-4C88-A40B-18595B257FDD}">
      <dsp:nvSpPr>
        <dsp:cNvPr id="0" name=""/>
        <dsp:cNvSpPr/>
      </dsp:nvSpPr>
      <dsp:spPr>
        <a:xfrm>
          <a:off x="4456968" y="2751674"/>
          <a:ext cx="1185494" cy="816805"/>
        </a:xfrm>
        <a:prstGeom prst="roundRect">
          <a:avLst/>
        </a:prstGeom>
        <a:blipFill>
          <a:blip xmlns:r="http://schemas.openxmlformats.org/officeDocument/2006/relationships" r:embed="rId19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31FF1-2AA7-472D-9D63-522A3ADA1B2A}">
      <dsp:nvSpPr>
        <dsp:cNvPr id="0" name=""/>
        <dsp:cNvSpPr/>
      </dsp:nvSpPr>
      <dsp:spPr>
        <a:xfrm>
          <a:off x="4456968" y="3568480"/>
          <a:ext cx="1185494" cy="439818"/>
        </a:xfrm>
        <a:prstGeom prst="round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 noProof="1">
              <a:latin typeface="DINPro-Medium"/>
            </a:rPr>
            <a:t>3D and VR</a:t>
          </a:r>
        </a:p>
      </dsp:txBody>
      <dsp:txXfrm>
        <a:off x="4478438" y="3589950"/>
        <a:ext cx="1142554" cy="396878"/>
      </dsp:txXfrm>
    </dsp:sp>
    <dsp:sp modelId="{E89A41CE-F1BD-4CCF-9B98-9666F8C52E77}">
      <dsp:nvSpPr>
        <dsp:cNvPr id="0" name=""/>
        <dsp:cNvSpPr/>
      </dsp:nvSpPr>
      <dsp:spPr>
        <a:xfrm>
          <a:off x="5761062" y="2751674"/>
          <a:ext cx="1185494" cy="816805"/>
        </a:xfrm>
        <a:prstGeom prst="roundRect">
          <a:avLst/>
        </a:prstGeom>
        <a:blipFill>
          <a:blip xmlns:r="http://schemas.openxmlformats.org/officeDocument/2006/relationships"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CFFCBD-7C73-4BB3-B17F-27DA2FF52393}">
      <dsp:nvSpPr>
        <dsp:cNvPr id="0" name=""/>
        <dsp:cNvSpPr/>
      </dsp:nvSpPr>
      <dsp:spPr>
        <a:xfrm>
          <a:off x="5761062" y="3568480"/>
          <a:ext cx="1185494" cy="439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marL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noProof="1">
              <a:latin typeface="DINPro-Medium"/>
            </a:rPr>
            <a:t>Open Educational Resources</a:t>
          </a:r>
          <a:br>
            <a:rPr lang="en-US" sz="700" kern="1200" noProof="1">
              <a:latin typeface="DINPro-Medium"/>
            </a:rPr>
          </a:br>
          <a:r>
            <a:rPr lang="en-US" sz="700" kern="1200" noProof="1">
              <a:latin typeface="DINPro-Medium"/>
            </a:rPr>
            <a:t>(</a:t>
          </a:r>
          <a:r>
            <a:rPr lang="en-US" sz="700" kern="1200" noProof="1"/>
            <a:t>Open Science / Open education</a:t>
          </a:r>
          <a:r>
            <a:rPr lang="en-US" sz="700" kern="1200" noProof="1">
              <a:latin typeface="Calibri" panose="020F0502020204030204"/>
            </a:rPr>
            <a:t>)</a:t>
          </a:r>
          <a:endParaRPr lang="nl-NL" sz="700" kern="1200" noProof="1">
            <a:latin typeface="DINPro-Medium"/>
          </a:endParaRPr>
        </a:p>
      </dsp:txBody>
      <dsp:txXfrm>
        <a:off x="5761062" y="3568480"/>
        <a:ext cx="1185494" cy="439818"/>
      </dsp:txXfrm>
    </dsp:sp>
    <dsp:sp modelId="{6F16878D-8F64-4E77-AB0F-D052AE8642E2}">
      <dsp:nvSpPr>
        <dsp:cNvPr id="0" name=""/>
        <dsp:cNvSpPr/>
      </dsp:nvSpPr>
      <dsp:spPr>
        <a:xfrm>
          <a:off x="7065156" y="2751674"/>
          <a:ext cx="1185494" cy="816805"/>
        </a:xfrm>
        <a:prstGeom prst="roundRect">
          <a:avLst/>
        </a:prstGeom>
        <a:blipFill>
          <a:blip xmlns:r="http://schemas.openxmlformats.org/officeDocument/2006/relationships"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F5752A-7C10-47CE-8F1A-90A36B3A046D}">
      <dsp:nvSpPr>
        <dsp:cNvPr id="0" name=""/>
        <dsp:cNvSpPr/>
      </dsp:nvSpPr>
      <dsp:spPr>
        <a:xfrm>
          <a:off x="7065156" y="3568480"/>
          <a:ext cx="1185494" cy="439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marL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noProof="1">
              <a:latin typeface="DINPro-Medium"/>
            </a:rPr>
            <a:t>Reading List Management - tool</a:t>
          </a:r>
          <a:endParaRPr lang="nl-NL" sz="700" kern="1200" noProof="1">
            <a:latin typeface="DINPro-Medium"/>
          </a:endParaRPr>
        </a:p>
      </dsp:txBody>
      <dsp:txXfrm>
        <a:off x="7065156" y="3568480"/>
        <a:ext cx="1185494" cy="439818"/>
      </dsp:txXfrm>
    </dsp:sp>
    <dsp:sp modelId="{2EDDDEB1-7200-4423-942D-7B482C080433}">
      <dsp:nvSpPr>
        <dsp:cNvPr id="0" name=""/>
        <dsp:cNvSpPr/>
      </dsp:nvSpPr>
      <dsp:spPr>
        <a:xfrm>
          <a:off x="8369249" y="2751674"/>
          <a:ext cx="1185494" cy="816805"/>
        </a:xfrm>
        <a:prstGeom prst="roundRect">
          <a:avLst/>
        </a:prstGeom>
        <a:blipFill>
          <a:blip xmlns:r="http://schemas.openxmlformats.org/officeDocument/2006/relationships"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F3013C-4C2C-4B30-907D-FAB5CAE7B91B}">
      <dsp:nvSpPr>
        <dsp:cNvPr id="0" name=""/>
        <dsp:cNvSpPr/>
      </dsp:nvSpPr>
      <dsp:spPr>
        <a:xfrm>
          <a:off x="8369249" y="3568480"/>
          <a:ext cx="1185494" cy="439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marL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noProof="1">
              <a:latin typeface="DINPro-Medium"/>
            </a:rPr>
            <a:t>CopyrightCheck</a:t>
          </a:r>
          <a:endParaRPr lang="nl-NL" sz="700" kern="1200" noProof="1">
            <a:latin typeface="DINPro-Medium"/>
          </a:endParaRPr>
        </a:p>
      </dsp:txBody>
      <dsp:txXfrm>
        <a:off x="8369249" y="3568480"/>
        <a:ext cx="1185494" cy="439818"/>
      </dsp:txXfrm>
    </dsp:sp>
    <dsp:sp modelId="{EB9E1872-B3EA-4CBE-8704-B3A69E82E92F}">
      <dsp:nvSpPr>
        <dsp:cNvPr id="0" name=""/>
        <dsp:cNvSpPr/>
      </dsp:nvSpPr>
      <dsp:spPr>
        <a:xfrm>
          <a:off x="3804921" y="4126848"/>
          <a:ext cx="1185494" cy="816805"/>
        </a:xfrm>
        <a:prstGeom prst="roundRect">
          <a:avLst/>
        </a:prstGeom>
        <a:blipFill>
          <a:blip xmlns:r="http://schemas.openxmlformats.org/officeDocument/2006/relationships"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75E1F-4AF6-468E-938F-2D45C7603510}">
      <dsp:nvSpPr>
        <dsp:cNvPr id="0" name=""/>
        <dsp:cNvSpPr/>
      </dsp:nvSpPr>
      <dsp:spPr>
        <a:xfrm>
          <a:off x="3804921" y="4943654"/>
          <a:ext cx="1185494" cy="439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marL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noProof="1">
              <a:latin typeface="DINPro-Medium"/>
            </a:rPr>
            <a:t>edusources</a:t>
          </a:r>
          <a:endParaRPr lang="nl-NL" sz="700" kern="1200" noProof="1">
            <a:latin typeface="DINPro-Medium" pitchFamily="50" charset="0"/>
          </a:endParaRPr>
        </a:p>
      </dsp:txBody>
      <dsp:txXfrm>
        <a:off x="3804921" y="4943654"/>
        <a:ext cx="1185494" cy="439818"/>
      </dsp:txXfrm>
    </dsp:sp>
    <dsp:sp modelId="{DEE6669D-724F-4579-BE98-712814144900}">
      <dsp:nvSpPr>
        <dsp:cNvPr id="0" name=""/>
        <dsp:cNvSpPr/>
      </dsp:nvSpPr>
      <dsp:spPr>
        <a:xfrm>
          <a:off x="5109015" y="4126848"/>
          <a:ext cx="1185494" cy="816805"/>
        </a:xfrm>
        <a:prstGeom prst="roundRect">
          <a:avLst/>
        </a:prstGeom>
        <a:blipFill>
          <a:blip xmlns:r="http://schemas.openxmlformats.org/officeDocument/2006/relationships"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3F4C6E-E0DC-42FA-8CC9-6A7F68DCEBE3}">
      <dsp:nvSpPr>
        <dsp:cNvPr id="0" name=""/>
        <dsp:cNvSpPr/>
      </dsp:nvSpPr>
      <dsp:spPr>
        <a:xfrm>
          <a:off x="5109015" y="4943654"/>
          <a:ext cx="1185494" cy="439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marL="0" lvl="0" indent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700" kern="1200" noProof="1">
              <a:latin typeface="DINPro-Medium"/>
            </a:rPr>
            <a:t>Communication, communication, communication</a:t>
          </a:r>
        </a:p>
      </dsp:txBody>
      <dsp:txXfrm>
        <a:off x="5109015" y="4943654"/>
        <a:ext cx="1185494" cy="4398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95A17-F778-2840-B113-8DE0D80997C5}">
      <dsp:nvSpPr>
        <dsp:cNvPr id="0" name=""/>
        <dsp:cNvSpPr/>
      </dsp:nvSpPr>
      <dsp:spPr>
        <a:xfrm>
          <a:off x="1434937" y="53716"/>
          <a:ext cx="5483973" cy="5483973"/>
        </a:xfrm>
        <a:prstGeom prst="circularArrow">
          <a:avLst>
            <a:gd name="adj1" fmla="val 5274"/>
            <a:gd name="adj2" fmla="val 312630"/>
            <a:gd name="adj3" fmla="val 14221181"/>
            <a:gd name="adj4" fmla="val 17131087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C4434E-8C5A-814D-8291-2A9584E184F5}">
      <dsp:nvSpPr>
        <dsp:cNvPr id="0" name=""/>
        <dsp:cNvSpPr/>
      </dsp:nvSpPr>
      <dsp:spPr>
        <a:xfrm>
          <a:off x="3130338" y="60287"/>
          <a:ext cx="2093172" cy="10465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i="1" kern="1200" noProof="0" dirty="0" err="1">
              <a:solidFill>
                <a:schemeClr val="bg2"/>
              </a:solidFill>
            </a:rPr>
            <a:t>Lean</a:t>
          </a:r>
          <a:r>
            <a:rPr lang="nl-NL" sz="1100" i="1" kern="1200" noProof="0" dirty="0">
              <a:solidFill>
                <a:schemeClr val="bg2"/>
              </a:solidFill>
            </a:rPr>
            <a:t> Library</a:t>
          </a:r>
          <a:r>
            <a:rPr lang="nl-NL" sz="1100" kern="1200" noProof="0" dirty="0">
              <a:solidFill>
                <a:schemeClr val="bg2"/>
              </a:solidFill>
            </a:rPr>
            <a:t> – </a:t>
          </a:r>
          <a:br>
            <a:rPr lang="nl-NL" sz="1100" kern="1200" noProof="0" dirty="0">
              <a:solidFill>
                <a:schemeClr val="bg2"/>
              </a:solidFill>
            </a:rPr>
          </a:br>
          <a:r>
            <a:rPr lang="nl-NL" sz="1100" kern="1200" noProof="0" dirty="0">
              <a:solidFill>
                <a:schemeClr val="bg2"/>
              </a:solidFill>
            </a:rPr>
            <a:t>zoeken naar en beschikbaar maken van leermaterialen</a:t>
          </a:r>
        </a:p>
      </dsp:txBody>
      <dsp:txXfrm>
        <a:off x="3181428" y="111377"/>
        <a:ext cx="1990992" cy="944406"/>
      </dsp:txXfrm>
    </dsp:sp>
    <dsp:sp modelId="{2663BDFB-D365-DA42-A2D7-1AAC81B9A1B1}">
      <dsp:nvSpPr>
        <dsp:cNvPr id="0" name=""/>
        <dsp:cNvSpPr/>
      </dsp:nvSpPr>
      <dsp:spPr>
        <a:xfrm>
          <a:off x="5057015" y="1172655"/>
          <a:ext cx="2093172" cy="1046586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i="1" kern="1200" noProof="0" dirty="0" err="1">
              <a:solidFill>
                <a:schemeClr val="tx1"/>
              </a:solidFill>
            </a:rPr>
            <a:t>AscMe</a:t>
          </a:r>
          <a:r>
            <a:rPr lang="nl-NL" sz="1100" i="1" kern="1200" noProof="0" dirty="0">
              <a:solidFill>
                <a:schemeClr val="tx1"/>
              </a:solidFill>
            </a:rPr>
            <a:t> </a:t>
          </a:r>
          <a:r>
            <a:rPr lang="nl-NL" sz="1100" kern="1200" noProof="0" dirty="0">
              <a:solidFill>
                <a:schemeClr val="tx1"/>
              </a:solidFill>
            </a:rPr>
            <a:t>– </a:t>
          </a:r>
          <a:br>
            <a:rPr lang="nl-NL" sz="1100" kern="1200" noProof="0" dirty="0">
              <a:solidFill>
                <a:schemeClr val="tx1"/>
              </a:solidFill>
            </a:rPr>
          </a:br>
          <a:r>
            <a:rPr lang="nl-NL" sz="1100" kern="1200" noProof="0" dirty="0">
              <a:solidFill>
                <a:schemeClr val="tx1"/>
              </a:solidFill>
            </a:rPr>
            <a:t>studiegids-informatie over verplichte literatuur</a:t>
          </a:r>
        </a:p>
      </dsp:txBody>
      <dsp:txXfrm>
        <a:off x="5108105" y="1223745"/>
        <a:ext cx="1990992" cy="944406"/>
      </dsp:txXfrm>
    </dsp:sp>
    <dsp:sp modelId="{5209337B-6452-1F46-953B-61D58DAC8844}">
      <dsp:nvSpPr>
        <dsp:cNvPr id="0" name=""/>
        <dsp:cNvSpPr/>
      </dsp:nvSpPr>
      <dsp:spPr>
        <a:xfrm>
          <a:off x="5057015" y="3397390"/>
          <a:ext cx="2093172" cy="10465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i="1" kern="1200" noProof="0" dirty="0">
              <a:solidFill>
                <a:schemeClr val="bg2"/>
              </a:solidFill>
            </a:rPr>
            <a:t>VU Reading list </a:t>
          </a:r>
          <a:r>
            <a:rPr lang="nl-NL" sz="1100" i="0" kern="1200" noProof="0" dirty="0">
              <a:solidFill>
                <a:schemeClr val="bg2"/>
              </a:solidFill>
            </a:rPr>
            <a:t>-</a:t>
          </a:r>
          <a:br>
            <a:rPr lang="nl-NL" sz="1100" kern="1200" noProof="0" dirty="0">
              <a:solidFill>
                <a:schemeClr val="bg2"/>
              </a:solidFill>
            </a:rPr>
          </a:br>
          <a:r>
            <a:rPr lang="nl-NL" sz="1100" kern="1200" noProof="0" dirty="0">
              <a:solidFill>
                <a:schemeClr val="bg2"/>
              </a:solidFill>
            </a:rPr>
            <a:t>leermaterialen aanbieden aan studenten</a:t>
          </a:r>
        </a:p>
      </dsp:txBody>
      <dsp:txXfrm>
        <a:off x="5108105" y="3448480"/>
        <a:ext cx="1990992" cy="944406"/>
      </dsp:txXfrm>
    </dsp:sp>
    <dsp:sp modelId="{3ABCE693-00EC-4498-914C-22560230995B}">
      <dsp:nvSpPr>
        <dsp:cNvPr id="0" name=""/>
        <dsp:cNvSpPr/>
      </dsp:nvSpPr>
      <dsp:spPr>
        <a:xfrm>
          <a:off x="3361165" y="4684484"/>
          <a:ext cx="1550098" cy="8177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noProof="0" dirty="0">
              <a:solidFill>
                <a:schemeClr val="bg2"/>
              </a:solidFill>
            </a:rPr>
            <a:t>SURF </a:t>
          </a:r>
          <a:r>
            <a:rPr lang="nl-NL" sz="1100" i="1" kern="1200" noProof="0" dirty="0">
              <a:solidFill>
                <a:schemeClr val="bg2"/>
              </a:solidFill>
            </a:rPr>
            <a:t>CopyrightCheck</a:t>
          </a:r>
          <a:r>
            <a:rPr lang="nl-NL" sz="1100" kern="1200" noProof="0" dirty="0">
              <a:solidFill>
                <a:schemeClr val="bg2"/>
              </a:solidFill>
            </a:rPr>
            <a:t> - </a:t>
          </a:r>
          <a:br>
            <a:rPr lang="nl-NL" sz="1100" kern="1200" noProof="0" dirty="0">
              <a:solidFill>
                <a:schemeClr val="bg2"/>
              </a:solidFill>
            </a:rPr>
          </a:br>
          <a:r>
            <a:rPr lang="nl-NL" sz="1100" kern="1200" noProof="0" dirty="0">
              <a:solidFill>
                <a:schemeClr val="bg2"/>
              </a:solidFill>
            </a:rPr>
            <a:t>controleren van leermaterialen op auteursrecht</a:t>
          </a:r>
        </a:p>
      </dsp:txBody>
      <dsp:txXfrm>
        <a:off x="3401082" y="4724401"/>
        <a:ext cx="1470264" cy="737874"/>
      </dsp:txXfrm>
    </dsp:sp>
    <dsp:sp modelId="{B51EFE7D-7A64-4E83-AFFC-2D3BA74571D1}">
      <dsp:nvSpPr>
        <dsp:cNvPr id="0" name=""/>
        <dsp:cNvSpPr/>
      </dsp:nvSpPr>
      <dsp:spPr>
        <a:xfrm>
          <a:off x="1115173" y="3743193"/>
          <a:ext cx="1550098" cy="8177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i="1" kern="1200" noProof="0" dirty="0">
              <a:solidFill>
                <a:schemeClr val="bg2"/>
              </a:solidFill>
            </a:rPr>
            <a:t>edusources</a:t>
          </a:r>
          <a:r>
            <a:rPr lang="nl-NL" sz="1100" kern="1200" noProof="0" dirty="0">
              <a:solidFill>
                <a:schemeClr val="bg2"/>
              </a:solidFill>
            </a:rPr>
            <a:t> –</a:t>
          </a:r>
          <a:br>
            <a:rPr lang="nl-NL" sz="1100" kern="1200" noProof="0" dirty="0">
              <a:solidFill>
                <a:schemeClr val="bg2"/>
              </a:solidFill>
            </a:rPr>
          </a:br>
          <a:r>
            <a:rPr lang="nl-NL" sz="1100" kern="1200" noProof="0" dirty="0">
              <a:solidFill>
                <a:schemeClr val="bg2"/>
              </a:solidFill>
            </a:rPr>
            <a:t>zoeken naar (open) alternatieven</a:t>
          </a:r>
        </a:p>
      </dsp:txBody>
      <dsp:txXfrm>
        <a:off x="1155090" y="3783110"/>
        <a:ext cx="1470264" cy="737874"/>
      </dsp:txXfrm>
    </dsp:sp>
    <dsp:sp modelId="{708DA195-4A93-4F6A-B540-0EAB509A41A9}">
      <dsp:nvSpPr>
        <dsp:cNvPr id="0" name=""/>
        <dsp:cNvSpPr/>
      </dsp:nvSpPr>
      <dsp:spPr>
        <a:xfrm>
          <a:off x="1475197" y="1287093"/>
          <a:ext cx="1550098" cy="8177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noProof="0" dirty="0">
              <a:solidFill>
                <a:schemeClr val="bg2"/>
              </a:solidFill>
            </a:rPr>
            <a:t>Stimuleren van het gebruik van (open) leermaterialen</a:t>
          </a:r>
        </a:p>
      </dsp:txBody>
      <dsp:txXfrm>
        <a:off x="1515114" y="1327010"/>
        <a:ext cx="1470264" cy="737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DA895-4B0C-407A-957F-863E0F7C9621}" type="datetimeFigureOut">
              <a:rPr lang="nl-NL" smtClean="0"/>
              <a:t>08-11-2023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6CE66-D79C-4D81-A128-6AD1D2204C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738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6CE66-D79C-4D81-A128-6AD1D2204CAB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4298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5210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6CE66-D79C-4D81-A128-6AD1D2204CAB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3448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6CE66-D79C-4D81-A128-6AD1D2204CAB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8658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wmf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0C89FA50-A8AA-DB4F-ACF2-CCBDC70F2D2C}"/>
              </a:ext>
            </a:extLst>
          </p:cNvPr>
          <p:cNvSpPr/>
          <p:nvPr/>
        </p:nvSpPr>
        <p:spPr>
          <a:xfrm>
            <a:off x="6324600" y="1685925"/>
            <a:ext cx="5426075" cy="472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/>
        </p:nvSpPr>
        <p:spPr>
          <a:xfrm>
            <a:off x="0" y="5132"/>
            <a:ext cx="12193588" cy="21316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E3A53032-6181-1545-8CE7-8EC49EB8AF93}"/>
              </a:ext>
            </a:extLst>
          </p:cNvPr>
          <p:cNvSpPr/>
          <p:nvPr/>
        </p:nvSpPr>
        <p:spPr>
          <a:xfrm>
            <a:off x="450851" y="1685925"/>
            <a:ext cx="11293474" cy="4721225"/>
          </a:xfrm>
          <a:prstGeom prst="rect">
            <a:avLst/>
          </a:prstGeom>
          <a:solidFill>
            <a:srgbClr val="007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>
              <a:solidFill>
                <a:schemeClr val="bg2"/>
              </a:solidFill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0113" y="2136775"/>
            <a:ext cx="5196681" cy="3819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</a:lstStyle>
          <a:p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
Vierde niveau
Vijfde niveau</a:t>
            </a:r>
          </a:p>
        </p:txBody>
      </p: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4D98F890-147B-F648-803A-FC9E10FDD2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12" y="501839"/>
            <a:ext cx="2344002" cy="56520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6ABD7D3F-B308-EA43-ADDC-2B9B754A0C7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22576" y="1685925"/>
            <a:ext cx="5421749" cy="4719600"/>
          </a:xfrm>
          <a:custGeom>
            <a:avLst/>
            <a:gdLst>
              <a:gd name="connsiteX0" fmla="*/ 0 w 5421749"/>
              <a:gd name="connsiteY0" fmla="*/ 0 h 4719600"/>
              <a:gd name="connsiteX1" fmla="*/ 5421749 w 5421749"/>
              <a:gd name="connsiteY1" fmla="*/ 0 h 4719600"/>
              <a:gd name="connsiteX2" fmla="*/ 5421749 w 5421749"/>
              <a:gd name="connsiteY2" fmla="*/ 4719600 h 4719600"/>
              <a:gd name="connsiteX3" fmla="*/ 0 w 5421749"/>
              <a:gd name="connsiteY3" fmla="*/ 4719600 h 4719600"/>
              <a:gd name="connsiteX4" fmla="*/ 0 w 5421749"/>
              <a:gd name="connsiteY4" fmla="*/ 908893 h 4719600"/>
              <a:gd name="connsiteX5" fmla="*/ 2024 w 5421749"/>
              <a:gd name="connsiteY5" fmla="*/ 910917 h 4719600"/>
              <a:gd name="connsiteX6" fmla="*/ 164024 w 5421749"/>
              <a:gd name="connsiteY6" fmla="*/ 748917 h 4719600"/>
              <a:gd name="connsiteX7" fmla="*/ 2024 w 5421749"/>
              <a:gd name="connsiteY7" fmla="*/ 586917 h 4719600"/>
              <a:gd name="connsiteX8" fmla="*/ 0 w 5421749"/>
              <a:gd name="connsiteY8" fmla="*/ 588941 h 47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1749" h="4719600">
                <a:moveTo>
                  <a:pt x="0" y="0"/>
                </a:moveTo>
                <a:lnTo>
                  <a:pt x="5421749" y="0"/>
                </a:lnTo>
                <a:lnTo>
                  <a:pt x="5421749" y="4719600"/>
                </a:lnTo>
                <a:lnTo>
                  <a:pt x="0" y="4719600"/>
                </a:lnTo>
                <a:lnTo>
                  <a:pt x="0" y="908893"/>
                </a:lnTo>
                <a:lnTo>
                  <a:pt x="2024" y="910917"/>
                </a:lnTo>
                <a:lnTo>
                  <a:pt x="164024" y="748917"/>
                </a:lnTo>
                <a:lnTo>
                  <a:pt x="2024" y="586917"/>
                </a:lnTo>
                <a:lnTo>
                  <a:pt x="0" y="588941"/>
                </a:lnTo>
                <a:close/>
              </a:path>
            </a:pathLst>
          </a:custGeom>
        </p:spPr>
        <p:txBody>
          <a:bodyPr wrap="square" lIns="360000" tIns="360000" rIns="360000" bIns="360000" anchor="ctr" anchorCtr="0">
            <a:noAutofit/>
          </a:bodyPr>
          <a:lstStyle>
            <a:lvl1pPr algn="ctr">
              <a:defRPr sz="1800" b="0" i="0">
                <a:solidFill>
                  <a:schemeClr val="bg1"/>
                </a:solidFill>
                <a:latin typeface="DINPro" pitchFamily="2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8" name="TypeTextLevel" hidden="1">
            <a:extLst>
              <a:ext uri="{FF2B5EF4-FFF2-40B4-BE49-F238E27FC236}">
                <a16:creationId xmlns:a16="http://schemas.microsoft.com/office/drawing/2014/main" id="{5B1491E1-F8A5-45E1-8274-30DA887CB213}"/>
              </a:ext>
            </a:extLst>
          </p:cNvPr>
          <p:cNvSpPr txBox="1"/>
          <p:nvPr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Cover</a:t>
            </a:r>
          </a:p>
        </p:txBody>
      </p:sp>
    </p:spTree>
    <p:extLst>
      <p:ext uri="{BB962C8B-B14F-4D97-AF65-F5344CB8AC3E}">
        <p14:creationId xmlns:p14="http://schemas.microsoft.com/office/powerpoint/2010/main" val="1718854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402">
          <p15:clr>
            <a:srgbClr val="FBAE40"/>
          </p15:clr>
        </p15:guide>
        <p15:guide id="9" pos="567">
          <p15:clr>
            <a:srgbClr val="FBAE40"/>
          </p15:clr>
        </p15:guide>
        <p15:guide id="10" orient="horz" pos="1346">
          <p15:clr>
            <a:srgbClr val="FBAE40"/>
          </p15:clr>
        </p15:guide>
        <p15:guide id="11" pos="3984">
          <p15:clr>
            <a:srgbClr val="FBAE40"/>
          </p15:clr>
        </p15:guide>
        <p15:guide id="12" pos="3700">
          <p15:clr>
            <a:srgbClr val="FBAE40"/>
          </p15:clr>
        </p15:guide>
        <p15:guide id="13" pos="7111">
          <p15:clr>
            <a:srgbClr val="FBAE40"/>
          </p15:clr>
        </p15:guide>
        <p15:guide id="14" pos="2309">
          <p15:clr>
            <a:srgbClr val="FBAE40"/>
          </p15:clr>
        </p15:guide>
        <p15:guide id="15" pos="215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FE1CA300-B451-A048-8408-FA52BBBC47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rgbClr val="0077B3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79DC2E-4F5A-E045-8370-A849FB985C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0400" y="4749456"/>
            <a:ext cx="3463925" cy="165769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wrap="square" lIns="360000" tIns="270000" rIns="360000" bIns="270000" anchor="b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rgbClr val="005CA9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dirty="0" err="1"/>
              <a:t>Title</a:t>
            </a:r>
            <a:endParaRPr lang="nl-NL" dirty="0"/>
          </a:p>
          <a:p>
            <a:pPr lvl="1"/>
            <a:r>
              <a:rPr lang="nl-NL" dirty="0"/>
              <a:t>Body</a:t>
            </a:r>
          </a:p>
        </p:txBody>
      </p:sp>
      <p:sp>
        <p:nvSpPr>
          <p:cNvPr id="5" name="TypeTextLevel" hidden="1">
            <a:extLst>
              <a:ext uri="{FF2B5EF4-FFF2-40B4-BE49-F238E27FC236}">
                <a16:creationId xmlns:a16="http://schemas.microsoft.com/office/drawing/2014/main" id="{D650A649-4A30-4A89-BED5-DDB68B8DF222}"/>
              </a:ext>
            </a:extLst>
          </p:cNvPr>
          <p:cNvSpPr txBox="1"/>
          <p:nvPr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Caption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3094667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466">
          <p15:clr>
            <a:srgbClr val="FBAE40"/>
          </p15:clr>
        </p15:guide>
        <p15:guide id="3" pos="2750">
          <p15:clr>
            <a:srgbClr val="FBAE40"/>
          </p15:clr>
        </p15:guide>
        <p15:guide id="4" pos="4934">
          <p15:clr>
            <a:srgbClr val="FBAE40"/>
          </p15:clr>
        </p15:guide>
        <p15:guide id="5" pos="521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/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8DE7B067-3B39-4C45-8542-7786B2F08212}"/>
              </a:ext>
            </a:extLst>
          </p:cNvPr>
          <p:cNvSpPr/>
          <p:nvPr/>
        </p:nvSpPr>
        <p:spPr>
          <a:xfrm>
            <a:off x="0" y="-1"/>
            <a:ext cx="12291924" cy="6858001"/>
          </a:xfrm>
          <a:prstGeom prst="rect">
            <a:avLst/>
          </a:prstGeom>
          <a:solidFill>
            <a:srgbClr val="007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9D4AC89-CCE6-6049-A5FF-F2EE4C7D01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800" y="442800"/>
            <a:ext cx="11307988" cy="5972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4000">
                <a:ln>
                  <a:noFill/>
                </a:ln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ypeTextLevel" hidden="1">
            <a:extLst>
              <a:ext uri="{FF2B5EF4-FFF2-40B4-BE49-F238E27FC236}">
                <a16:creationId xmlns:a16="http://schemas.microsoft.com/office/drawing/2014/main" id="{65456933-FC8C-49C9-8667-FA951FB0C6FA}"/>
              </a:ext>
            </a:extLst>
          </p:cNvPr>
          <p:cNvSpPr txBox="1"/>
          <p:nvPr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NoLevel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1690719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40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ee us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8DE7B067-3B39-4C45-8542-7786B2F08212}"/>
              </a:ext>
            </a:extLst>
          </p:cNvPr>
          <p:cNvSpPr/>
          <p:nvPr/>
        </p:nvSpPr>
        <p:spPr>
          <a:xfrm>
            <a:off x="0" y="-1"/>
            <a:ext cx="12193588" cy="6858001"/>
          </a:xfrm>
          <a:prstGeom prst="rect">
            <a:avLst/>
          </a:prstGeom>
          <a:solidFill>
            <a:srgbClr val="007A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52C414BC-31E2-FE45-9874-0AD51AE319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0850" y="450850"/>
            <a:ext cx="3463925" cy="258888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lIns="360000" tIns="360000" rIns="360000" bIns="360000">
            <a:sp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  <a:lvl5pPr marL="358775" indent="-158750">
              <a:tabLst/>
              <a:defRPr/>
            </a:lvl5pPr>
          </a:lstStyle>
          <a:p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31" name="Tijdelijke aanduiding voor tekst 29">
            <a:extLst>
              <a:ext uri="{FF2B5EF4-FFF2-40B4-BE49-F238E27FC236}">
                <a16:creationId xmlns:a16="http://schemas.microsoft.com/office/drawing/2014/main" id="{E851BC3C-5907-1644-A5FD-EBDF946BBE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5625" y="450850"/>
            <a:ext cx="3463925" cy="277064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bl"/>
          </a:blipFill>
        </p:spPr>
        <p:txBody>
          <a:bodyPr lIns="360000" tIns="360000" rIns="360000" bIns="540000">
            <a:sp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  <a:lvl5pPr marL="358775" indent="-158750">
              <a:tabLst/>
              <a:defRPr/>
            </a:lvl5pPr>
          </a:lstStyle>
          <a:p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5" name="TypeTextLevel" hidden="1">
            <a:extLst>
              <a:ext uri="{FF2B5EF4-FFF2-40B4-BE49-F238E27FC236}">
                <a16:creationId xmlns:a16="http://schemas.microsoft.com/office/drawing/2014/main" id="{F51249D2-B280-4187-A2B6-1E52C563A0F3}"/>
              </a:ext>
            </a:extLst>
          </p:cNvPr>
          <p:cNvSpPr txBox="1"/>
          <p:nvPr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2933084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1232">
          <p15:clr>
            <a:srgbClr val="FBAE40"/>
          </p15:clr>
        </p15:guide>
        <p15:guide id="6" pos="1516">
          <p15:clr>
            <a:srgbClr val="FBAE40"/>
          </p15:clr>
        </p15:guide>
        <p15:guide id="7" pos="2466">
          <p15:clr>
            <a:srgbClr val="FBAE40"/>
          </p15:clr>
        </p15:guide>
        <p15:guide id="8" pos="2750">
          <p15:clr>
            <a:srgbClr val="FBAE40"/>
          </p15:clr>
        </p15:guide>
        <p15:guide id="9" pos="3698">
          <p15:clr>
            <a:srgbClr val="FBAE40"/>
          </p15:clr>
        </p15:guide>
        <p15:guide id="10" pos="3982">
          <p15:clr>
            <a:srgbClr val="FBAE40"/>
          </p15:clr>
        </p15:guide>
        <p15:guide id="11" pos="6164">
          <p15:clr>
            <a:srgbClr val="FBAE40"/>
          </p15:clr>
        </p15:guide>
        <p15:guide id="12" pos="6448">
          <p15:clr>
            <a:srgbClr val="FBAE40"/>
          </p15:clr>
        </p15:guide>
        <p15:guide id="13" pos="4930">
          <p15:clr>
            <a:srgbClr val="FBAE40"/>
          </p15:clr>
        </p15:guide>
        <p15:guide id="14" pos="521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5">
            <a:extLst>
              <a:ext uri="{FF2B5EF4-FFF2-40B4-BE49-F238E27FC236}">
                <a16:creationId xmlns:a16="http://schemas.microsoft.com/office/drawing/2014/main" id="{89795FE0-6FA0-F148-8C28-A37E61C9F3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3802" y="6102174"/>
            <a:ext cx="1105257" cy="609600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284A8469-7372-B547-ACE6-C9E7A14F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48" y="450000"/>
            <a:ext cx="472634" cy="782467"/>
          </a:xfrm>
        </p:spPr>
        <p:txBody>
          <a:bodyPr anchor="t" anchorCtr="0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53898B-A0FB-6F41-8248-C3D134E59A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5925" y="1685925"/>
            <a:ext cx="2174875" cy="42728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2"/>
                </a:solidFill>
              </a:defRPr>
            </a:lvl3pPr>
            <a:lvl4pPr marL="284400" indent="-298450">
              <a:tabLst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jdelijke aanduiding voor tekst 2">
            <a:extLst>
              <a:ext uri="{FF2B5EF4-FFF2-40B4-BE49-F238E27FC236}">
                <a16:creationId xmlns:a16="http://schemas.microsoft.com/office/drawing/2014/main" id="{F603BC99-1834-4146-9507-D97E1F7F5F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4825" y="1685925"/>
            <a:ext cx="2174875" cy="42728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2"/>
                </a:solidFill>
              </a:defRPr>
            </a:lvl3pPr>
            <a:lvl4pPr marL="284400" indent="-298450">
              <a:tabLst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ACCE8A20-CC86-CA4D-B024-FB2F78E18A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43725" y="1685925"/>
            <a:ext cx="2174875" cy="42728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2"/>
                </a:solidFill>
              </a:defRPr>
            </a:lvl3pPr>
            <a:lvl4pPr marL="284400" indent="-298450">
              <a:tabLst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jdelijke aanduiding voor tekst 2">
            <a:extLst>
              <a:ext uri="{FF2B5EF4-FFF2-40B4-BE49-F238E27FC236}">
                <a16:creationId xmlns:a16="http://schemas.microsoft.com/office/drawing/2014/main" id="{16FAC097-6C6A-4445-A425-7A7103C70D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72625" y="1685925"/>
            <a:ext cx="2174875" cy="42728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2"/>
                </a:solidFill>
              </a:defRPr>
            </a:lvl3pPr>
            <a:lvl4pPr marL="284400" indent="-298450">
              <a:tabLst/>
              <a:defRPr sz="120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ypeTextLevel" hidden="1">
            <a:extLst>
              <a:ext uri="{FF2B5EF4-FFF2-40B4-BE49-F238E27FC236}">
                <a16:creationId xmlns:a16="http://schemas.microsoft.com/office/drawing/2014/main" id="{5224EB65-967A-4B88-AB03-7A6AA0243080}"/>
              </a:ext>
            </a:extLst>
          </p:cNvPr>
          <p:cNvSpPr txBox="1"/>
          <p:nvPr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E69AFB-FDA0-4186-AE46-81AF13BC06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Footer text – Name Faculty or Research </a:t>
            </a:r>
            <a:r>
              <a:rPr lang="en-GB" dirty="0" err="1"/>
              <a:t>Center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9BB55B4-9D18-4901-B46D-3A0BD64A6F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2855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32">
          <p15:clr>
            <a:srgbClr val="FBAE40"/>
          </p15:clr>
        </p15:guide>
        <p15:guide id="3" pos="2714">
          <p15:clr>
            <a:srgbClr val="FBAE40"/>
          </p15:clr>
        </p15:guide>
        <p15:guide id="4" pos="4090">
          <p15:clr>
            <a:srgbClr val="FBAE40"/>
          </p15:clr>
        </p15:guide>
        <p15:guide id="5" pos="4370">
          <p15:clr>
            <a:srgbClr val="FBAE40"/>
          </p15:clr>
        </p15:guide>
        <p15:guide id="6" pos="5742">
          <p15:clr>
            <a:srgbClr val="FBAE40"/>
          </p15:clr>
        </p15:guide>
        <p15:guide id="7" pos="6026">
          <p15:clr>
            <a:srgbClr val="FBAE40"/>
          </p15:clr>
        </p15:guide>
        <p15:guide id="9" pos="106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A69575-FC44-7E4A-8838-61D5730DC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451166"/>
            <a:ext cx="3653633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tabel 5">
            <a:extLst>
              <a:ext uri="{FF2B5EF4-FFF2-40B4-BE49-F238E27FC236}">
                <a16:creationId xmlns:a16="http://schemas.microsoft.com/office/drawing/2014/main" id="{5AD1E237-53F2-D740-A90A-6D81BF70141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510282" y="1685925"/>
            <a:ext cx="10238806" cy="427037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  <a:endParaRPr lang="nl-NL" dirty="0"/>
          </a:p>
        </p:txBody>
      </p:sp>
      <p:pic>
        <p:nvPicPr>
          <p:cNvPr id="7" name="Afbeelding 5">
            <a:extLst>
              <a:ext uri="{FF2B5EF4-FFF2-40B4-BE49-F238E27FC236}">
                <a16:creationId xmlns:a16="http://schemas.microsoft.com/office/drawing/2014/main" id="{63563CDA-94CD-CF48-ABF5-65A46919EF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3802" y="6102174"/>
            <a:ext cx="1105257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A0F3B-5B4C-4221-BF73-1E0637789E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/>
              <a:t>Footer text – Name Faculty or Research </a:t>
            </a:r>
            <a:r>
              <a:rPr lang="en-GB" dirty="0" err="1"/>
              <a:t>Center</a:t>
            </a:r>
            <a:endParaRPr lang="nl-NL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37DA3D-0D03-4BE0-8251-514521C6C47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  <a:endParaRPr lang="nl-NL" dirty="0"/>
          </a:p>
        </p:txBody>
      </p:sp>
      <p:sp>
        <p:nvSpPr>
          <p:cNvPr id="9" name="TypeTextLevel" hidden="1">
            <a:extLst>
              <a:ext uri="{FF2B5EF4-FFF2-40B4-BE49-F238E27FC236}">
                <a16:creationId xmlns:a16="http://schemas.microsoft.com/office/drawing/2014/main" id="{6A62A801-68F1-4302-B58F-E01797EA2E86}"/>
              </a:ext>
            </a:extLst>
          </p:cNvPr>
          <p:cNvSpPr txBox="1"/>
          <p:nvPr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NoLevel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37234024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onsors/partners, VU logo only">
    <p:bg>
      <p:bgPr>
        <a:solidFill>
          <a:srgbClr val="F2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/>
        </p:nvSpPr>
        <p:spPr>
          <a:xfrm>
            <a:off x="3969" y="0"/>
            <a:ext cx="12193588" cy="2136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851" y="1680793"/>
            <a:ext cx="11299824" cy="2559128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lIns="442800" tIns="442800" rIns="442800" bIns="44280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0" i="0">
                <a:solidFill>
                  <a:schemeClr val="bg2"/>
                </a:solidFill>
                <a:latin typeface="DINPro-Medium" pitchFamily="2" charset="0"/>
              </a:defRPr>
            </a:lvl1pPr>
            <a:lvl2pPr>
              <a:lnSpc>
                <a:spcPct val="90000"/>
              </a:lnSpc>
              <a:defRPr sz="2400">
                <a:solidFill>
                  <a:schemeClr val="bg2"/>
                </a:solidFill>
                <a:latin typeface="DINPro" pitchFamily="2" charset="0"/>
              </a:defRPr>
            </a:lvl2pPr>
            <a:lvl3pPr>
              <a:defRPr>
                <a:solidFill>
                  <a:schemeClr val="bg2"/>
                </a:solidFill>
                <a:latin typeface="DINPro" pitchFamily="2" charset="0"/>
              </a:defRPr>
            </a:lvl3pPr>
          </a:lstStyle>
          <a:p>
            <a:r>
              <a:rPr lang="nl-NL" dirty="0"/>
              <a:t>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
Vierde niveau
Vijfde niveau</a:t>
            </a:r>
          </a:p>
        </p:txBody>
      </p:sp>
      <p:sp>
        <p:nvSpPr>
          <p:cNvPr id="5" name="TypeTextLevel">
            <a:extLst>
              <a:ext uri="{FF2B5EF4-FFF2-40B4-BE49-F238E27FC236}">
                <a16:creationId xmlns:a16="http://schemas.microsoft.com/office/drawing/2014/main" id="{D6489275-1A54-4253-9B79-42FA5F1E3216}"/>
              </a:ext>
            </a:extLst>
          </p:cNvPr>
          <p:cNvSpPr txBox="1"/>
          <p:nvPr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83FBF2E-73CB-2744-ABB2-73A4A75C7B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12" y="501839"/>
            <a:ext cx="2344002" cy="5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46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pos="567">
          <p15:clr>
            <a:srgbClr val="FBAE40"/>
          </p15:clr>
        </p15:guide>
        <p15:guide id="10" orient="horz" pos="1346">
          <p15:clr>
            <a:srgbClr val="FBAE40"/>
          </p15:clr>
        </p15:guide>
        <p15:guide id="11" pos="3984">
          <p15:clr>
            <a:srgbClr val="FBAE40"/>
          </p15:clr>
        </p15:guide>
        <p15:guide id="12" pos="3700">
          <p15:clr>
            <a:srgbClr val="FBAE40"/>
          </p15:clr>
        </p15:guide>
        <p15:guide id="13" pos="7120">
          <p15:clr>
            <a:srgbClr val="FBAE40"/>
          </p15:clr>
        </p15:guide>
        <p15:guide id="14" pos="2276">
          <p15:clr>
            <a:srgbClr val="FBAE40"/>
          </p15:clr>
        </p15:guide>
        <p15:guide id="15" pos="1996">
          <p15:clr>
            <a:srgbClr val="FBAE40"/>
          </p15:clr>
        </p15:guide>
        <p15:guide id="16" pos="5411">
          <p15:clr>
            <a:srgbClr val="FBAE40"/>
          </p15:clr>
        </p15:guide>
        <p15:guide id="17" pos="569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onsors/partners, faculty/department">
    <p:bg>
      <p:bgPr>
        <a:solidFill>
          <a:srgbClr val="F2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/>
        </p:nvSpPr>
        <p:spPr>
          <a:xfrm>
            <a:off x="3969" y="0"/>
            <a:ext cx="12193588" cy="2136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851" y="1680793"/>
            <a:ext cx="11299824" cy="2632994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lIns="442800" tIns="442800" rIns="442800" bIns="44280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0" i="0">
                <a:solidFill>
                  <a:schemeClr val="bg2"/>
                </a:solidFill>
                <a:latin typeface="DINPro-Medium" pitchFamily="2" charset="0"/>
              </a:defRPr>
            </a:lvl1pPr>
            <a:lvl2pPr>
              <a:defRPr sz="2400">
                <a:solidFill>
                  <a:schemeClr val="bg2"/>
                </a:solidFill>
                <a:latin typeface="DINPro" pitchFamily="2" charset="0"/>
              </a:defRPr>
            </a:lvl2pPr>
            <a:lvl3pPr>
              <a:defRPr>
                <a:solidFill>
                  <a:schemeClr val="bg2"/>
                </a:solidFill>
                <a:latin typeface="DINPro" pitchFamily="2" charset="0"/>
              </a:defRPr>
            </a:lvl3pPr>
          </a:lstStyle>
          <a:p>
            <a:r>
              <a:rPr lang="nl-NL" dirty="0"/>
              <a:t>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
Vierde niveau
Vijfde niveau</a:t>
            </a:r>
          </a:p>
        </p:txBody>
      </p:sp>
      <p:sp>
        <p:nvSpPr>
          <p:cNvPr id="7" name="TypeTextLevel">
            <a:extLst>
              <a:ext uri="{FF2B5EF4-FFF2-40B4-BE49-F238E27FC236}">
                <a16:creationId xmlns:a16="http://schemas.microsoft.com/office/drawing/2014/main" id="{DD0753F9-AB9F-484E-AB75-937E33C9CD6E}"/>
              </a:ext>
            </a:extLst>
          </p:cNvPr>
          <p:cNvSpPr txBox="1"/>
          <p:nvPr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044E1D69-4E50-474F-B8E2-B92F4F8635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1857" y="455857"/>
            <a:ext cx="2902743" cy="784225"/>
          </a:xfrm>
          <a:prstGeom prst="rect">
            <a:avLst/>
          </a:prstGeom>
          <a:noFill/>
        </p:spPr>
        <p:txBody>
          <a:bodyPr lIns="241200" anchor="ctr" anchorCtr="0">
            <a:noAutofit/>
          </a:bodyPr>
          <a:lstStyle>
            <a:lvl1pPr>
              <a:lnSpc>
                <a:spcPct val="100000"/>
              </a:lnSpc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Enter </a:t>
            </a:r>
            <a:r>
              <a:rPr lang="nl-NL" dirty="0" err="1"/>
              <a:t>the</a:t>
            </a:r>
            <a:r>
              <a:rPr lang="nl-NL" dirty="0"/>
              <a:t> name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faculty</a:t>
            </a:r>
            <a:r>
              <a:rPr lang="nl-NL" dirty="0"/>
              <a:t> or research </a:t>
            </a:r>
            <a:r>
              <a:rPr lang="nl-NL" dirty="0" err="1"/>
              <a:t>institute</a:t>
            </a:r>
            <a:r>
              <a:rPr lang="nl-NL" dirty="0"/>
              <a:t> </a:t>
            </a:r>
            <a:r>
              <a:rPr lang="nl-NL" dirty="0" err="1"/>
              <a:t>here</a:t>
            </a:r>
            <a:r>
              <a:rPr lang="nl-NL"/>
              <a:t>. (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only</a:t>
            </a:r>
            <a:r>
              <a:rPr lang="nl-NL" dirty="0"/>
              <a:t> VU logo is </a:t>
            </a:r>
            <a:r>
              <a:rPr lang="nl-NL" dirty="0" err="1"/>
              <a:t>needed</a:t>
            </a:r>
            <a:r>
              <a:rPr lang="nl-NL" dirty="0"/>
              <a:t>, </a:t>
            </a:r>
            <a:r>
              <a:rPr lang="nl-NL" dirty="0" err="1"/>
              <a:t>choose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cover </a:t>
            </a:r>
            <a:r>
              <a:rPr lang="nl-NL" dirty="0" err="1"/>
              <a:t>layout</a:t>
            </a:r>
            <a:r>
              <a:rPr lang="nl-NL" dirty="0"/>
              <a:t>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FCB0984-B48F-41EB-BF9A-E2EB899248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88" t="409" r="95017" b="6030"/>
          <a:stretch/>
        </p:blipFill>
        <p:spPr>
          <a:xfrm>
            <a:off x="3293202" y="459581"/>
            <a:ext cx="682605" cy="7842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18C03A2-AA0D-CB43-9EF7-8D4AE80B9D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12" y="501839"/>
            <a:ext cx="2344002" cy="5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3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pos="567">
          <p15:clr>
            <a:srgbClr val="FBAE40"/>
          </p15:clr>
        </p15:guide>
        <p15:guide id="10" orient="horz" pos="1346">
          <p15:clr>
            <a:srgbClr val="FBAE40"/>
          </p15:clr>
        </p15:guide>
        <p15:guide id="11" pos="3984">
          <p15:clr>
            <a:srgbClr val="FBAE40"/>
          </p15:clr>
        </p15:guide>
        <p15:guide id="12" pos="3700">
          <p15:clr>
            <a:srgbClr val="FBAE40"/>
          </p15:clr>
        </p15:guide>
        <p15:guide id="13" pos="7120">
          <p15:clr>
            <a:srgbClr val="FBAE40"/>
          </p15:clr>
        </p15:guide>
        <p15:guide id="14" pos="2276">
          <p15:clr>
            <a:srgbClr val="FBAE40"/>
          </p15:clr>
        </p15:guide>
        <p15:guide id="15" pos="1996">
          <p15:clr>
            <a:srgbClr val="FBAE40"/>
          </p15:clr>
        </p15:guide>
        <p15:guide id="16" pos="5411">
          <p15:clr>
            <a:srgbClr val="FBAE40"/>
          </p15:clr>
        </p15:guide>
        <p15:guide id="17" pos="569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7DE046-1C6F-BC42-8102-DE0FB59C1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5C58C36-14C1-5C44-B3A2-77F13A6F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2771-9DB3-C84D-B0E6-7D4CDD5A9421}" type="datetimeFigureOut">
              <a:rPr lang="nl-NL" smtClean="0"/>
              <a:t>08-11-2023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147752C-85B0-2D45-8DD5-7E215FDEE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6BF7046-903C-0948-9A86-668227092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2730-E2FD-5C4B-8D00-E9254E0D14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6362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7E026E-FE75-154D-B679-EBE1433DA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977186A-94EE-ED4A-AB77-ADB01BE6F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08DD21-99F4-8D4C-A608-CF174F98F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2771-9DB3-C84D-B0E6-7D4CDD5A9421}" type="datetimeFigureOut">
              <a:rPr lang="nl-NL" smtClean="0"/>
              <a:t>08-11-2023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94AAFA-768E-AB4A-BB57-C3843E4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82C4C1-05B9-F643-B91C-7C3014FA2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2730-E2FD-5C4B-8D00-E9254E0D14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368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3D44BC-FCE5-1749-A122-E3951D5B5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6DB150-9859-354B-B83E-E1609202D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63B505-EBA2-6840-9B4A-3A1A8CF63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2771-9DB3-C84D-B0E6-7D4CDD5A9421}" type="datetimeFigureOut">
              <a:rPr lang="nl-NL" smtClean="0"/>
              <a:t>08-11-2023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09E70DF-4CE6-CE46-A041-D5928C894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9AD30C-4C35-E341-92ED-04A015BE8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2730-E2FD-5C4B-8D00-E9254E0D14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2301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faculty/department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0C89FA50-A8AA-DB4F-ACF2-CCBDC70F2D2C}"/>
              </a:ext>
            </a:extLst>
          </p:cNvPr>
          <p:cNvSpPr/>
          <p:nvPr/>
        </p:nvSpPr>
        <p:spPr>
          <a:xfrm>
            <a:off x="6324600" y="1685925"/>
            <a:ext cx="5426075" cy="472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/>
        </p:nvSpPr>
        <p:spPr>
          <a:xfrm>
            <a:off x="0" y="5132"/>
            <a:ext cx="12193588" cy="21316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E3A53032-6181-1545-8CE7-8EC49EB8AF93}"/>
              </a:ext>
            </a:extLst>
          </p:cNvPr>
          <p:cNvSpPr/>
          <p:nvPr/>
        </p:nvSpPr>
        <p:spPr>
          <a:xfrm>
            <a:off x="450851" y="1685925"/>
            <a:ext cx="11293474" cy="4721225"/>
          </a:xfrm>
          <a:prstGeom prst="rect">
            <a:avLst/>
          </a:prstGeom>
          <a:solidFill>
            <a:srgbClr val="007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0113" y="2136775"/>
            <a:ext cx="5196681" cy="381952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00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4D98F890-147B-F648-803A-FC9E10FDD2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12" y="501839"/>
            <a:ext cx="2344002" cy="56520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6ABD7D3F-B308-EA43-ADDC-2B9B754A0C7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22576" y="1685925"/>
            <a:ext cx="5421749" cy="4719600"/>
          </a:xfrm>
          <a:custGeom>
            <a:avLst/>
            <a:gdLst>
              <a:gd name="connsiteX0" fmla="*/ 0 w 5421749"/>
              <a:gd name="connsiteY0" fmla="*/ 0 h 4719600"/>
              <a:gd name="connsiteX1" fmla="*/ 5421749 w 5421749"/>
              <a:gd name="connsiteY1" fmla="*/ 0 h 4719600"/>
              <a:gd name="connsiteX2" fmla="*/ 5421749 w 5421749"/>
              <a:gd name="connsiteY2" fmla="*/ 4719600 h 4719600"/>
              <a:gd name="connsiteX3" fmla="*/ 0 w 5421749"/>
              <a:gd name="connsiteY3" fmla="*/ 4719600 h 4719600"/>
              <a:gd name="connsiteX4" fmla="*/ 0 w 5421749"/>
              <a:gd name="connsiteY4" fmla="*/ 908893 h 4719600"/>
              <a:gd name="connsiteX5" fmla="*/ 2024 w 5421749"/>
              <a:gd name="connsiteY5" fmla="*/ 910917 h 4719600"/>
              <a:gd name="connsiteX6" fmla="*/ 164024 w 5421749"/>
              <a:gd name="connsiteY6" fmla="*/ 748917 h 4719600"/>
              <a:gd name="connsiteX7" fmla="*/ 2024 w 5421749"/>
              <a:gd name="connsiteY7" fmla="*/ 586917 h 4719600"/>
              <a:gd name="connsiteX8" fmla="*/ 0 w 5421749"/>
              <a:gd name="connsiteY8" fmla="*/ 588941 h 47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1749" h="4719600">
                <a:moveTo>
                  <a:pt x="0" y="0"/>
                </a:moveTo>
                <a:lnTo>
                  <a:pt x="5421749" y="0"/>
                </a:lnTo>
                <a:lnTo>
                  <a:pt x="5421749" y="4719600"/>
                </a:lnTo>
                <a:lnTo>
                  <a:pt x="0" y="4719600"/>
                </a:lnTo>
                <a:lnTo>
                  <a:pt x="0" y="908893"/>
                </a:lnTo>
                <a:lnTo>
                  <a:pt x="2024" y="910917"/>
                </a:lnTo>
                <a:lnTo>
                  <a:pt x="164024" y="748917"/>
                </a:lnTo>
                <a:lnTo>
                  <a:pt x="2024" y="586917"/>
                </a:lnTo>
                <a:lnTo>
                  <a:pt x="0" y="588941"/>
                </a:lnTo>
                <a:close/>
              </a:path>
            </a:pathLst>
          </a:custGeom>
        </p:spPr>
        <p:txBody>
          <a:bodyPr wrap="square" lIns="360000" tIns="360000" rIns="360000" bIns="360000" anchor="ctr" anchorCtr="0">
            <a:noAutofit/>
          </a:bodyPr>
          <a:lstStyle>
            <a:lvl1pPr algn="ctr">
              <a:defRPr sz="1800" b="0" i="0">
                <a:solidFill>
                  <a:schemeClr val="bg1"/>
                </a:solidFill>
                <a:latin typeface="DINPro" pitchFamily="2" charset="0"/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DD0FA1B-56A4-864D-B0BA-DEF9442557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1857" y="455857"/>
            <a:ext cx="2902743" cy="784225"/>
          </a:xfrm>
          <a:prstGeom prst="rect">
            <a:avLst/>
          </a:prstGeom>
          <a:noFill/>
        </p:spPr>
        <p:txBody>
          <a:bodyPr lIns="241200" anchor="ctr" anchorCtr="0">
            <a:noAutofit/>
          </a:bodyPr>
          <a:lstStyle>
            <a:lvl1pPr>
              <a:lnSpc>
                <a:spcPct val="100000"/>
              </a:lnSpc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Enter </a:t>
            </a:r>
            <a:r>
              <a:rPr lang="nl-NL" dirty="0" err="1"/>
              <a:t>the</a:t>
            </a:r>
            <a:r>
              <a:rPr lang="nl-NL" dirty="0"/>
              <a:t> name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faculty</a:t>
            </a:r>
            <a:r>
              <a:rPr lang="nl-NL" dirty="0"/>
              <a:t> or research </a:t>
            </a:r>
            <a:r>
              <a:rPr lang="nl-NL" dirty="0" err="1"/>
              <a:t>institute</a:t>
            </a:r>
            <a:r>
              <a:rPr lang="nl-NL" dirty="0"/>
              <a:t> </a:t>
            </a:r>
            <a:r>
              <a:rPr lang="nl-NL" dirty="0" err="1"/>
              <a:t>here</a:t>
            </a:r>
            <a:r>
              <a:rPr lang="nl-NL" dirty="0"/>
              <a:t>. (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only</a:t>
            </a:r>
            <a:r>
              <a:rPr lang="nl-NL" dirty="0"/>
              <a:t> VU logo is </a:t>
            </a:r>
            <a:r>
              <a:rPr lang="nl-NL" dirty="0" err="1"/>
              <a:t>needed</a:t>
            </a:r>
            <a:r>
              <a:rPr lang="nl-NL" dirty="0"/>
              <a:t>, </a:t>
            </a:r>
            <a:r>
              <a:rPr lang="nl-NL" dirty="0" err="1"/>
              <a:t>choose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cover </a:t>
            </a:r>
            <a:r>
              <a:rPr lang="nl-NL" dirty="0" err="1"/>
              <a:t>layout</a:t>
            </a:r>
            <a:r>
              <a:rPr lang="nl-NL" dirty="0"/>
              <a:t>)</a:t>
            </a:r>
          </a:p>
        </p:txBody>
      </p:sp>
      <p:sp>
        <p:nvSpPr>
          <p:cNvPr id="10" name="TypeTextLevel" hidden="1">
            <a:extLst>
              <a:ext uri="{FF2B5EF4-FFF2-40B4-BE49-F238E27FC236}">
                <a16:creationId xmlns:a16="http://schemas.microsoft.com/office/drawing/2014/main" id="{5A370B58-68F1-4C86-AF65-9C2CEEF87930}"/>
              </a:ext>
            </a:extLst>
          </p:cNvPr>
          <p:cNvSpPr txBox="1"/>
          <p:nvPr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Cover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1A9EF36-2B1E-4FCE-8501-A7D6D2A1D6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88" t="409" r="95017" b="6030"/>
          <a:stretch/>
        </p:blipFill>
        <p:spPr>
          <a:xfrm>
            <a:off x="3293202" y="459581"/>
            <a:ext cx="68260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7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402">
          <p15:clr>
            <a:srgbClr val="FBAE40"/>
          </p15:clr>
        </p15:guide>
        <p15:guide id="9" pos="567">
          <p15:clr>
            <a:srgbClr val="FBAE40"/>
          </p15:clr>
        </p15:guide>
        <p15:guide id="10" orient="horz" pos="1346">
          <p15:clr>
            <a:srgbClr val="FBAE40"/>
          </p15:clr>
        </p15:guide>
        <p15:guide id="11" pos="3984">
          <p15:clr>
            <a:srgbClr val="FBAE40"/>
          </p15:clr>
        </p15:guide>
        <p15:guide id="12" pos="3700">
          <p15:clr>
            <a:srgbClr val="FBAE40"/>
          </p15:clr>
        </p15:guide>
        <p15:guide id="13" pos="7111">
          <p15:clr>
            <a:srgbClr val="FBAE40"/>
          </p15:clr>
        </p15:guide>
        <p15:guide id="14" pos="2309">
          <p15:clr>
            <a:srgbClr val="FBAE40"/>
          </p15:clr>
        </p15:guide>
        <p15:guide id="15" pos="215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E1BE02-7A9D-D944-9854-C1D51FF16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975B028-68A8-4246-8B72-86D40BDD3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DCF7E0-5104-4F49-905C-B42BA3693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2771-9DB3-C84D-B0E6-7D4CDD5A9421}" type="datetimeFigureOut">
              <a:rPr lang="nl-NL" smtClean="0"/>
              <a:t>08-11-2023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06950DF-D249-054F-B451-9A67B892A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E3DCD1F-1390-5548-ACBB-9FFBED7BA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2730-E2FD-5C4B-8D00-E9254E0D14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3458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135943-7572-E040-ABEC-7E734ABBA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AFEA83-D0EA-1E45-A32B-2B122A40BB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307A106-9F95-8943-8B69-5C9A7DD81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3188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9C74A65-F606-9348-B5E9-D358F7A0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2771-9DB3-C84D-B0E6-7D4CDD5A9421}" type="datetimeFigureOut">
              <a:rPr lang="nl-NL" smtClean="0"/>
              <a:t>08-11-2023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0BA611F-A7CE-7E4D-8F96-5FB16E0F9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FAC253A-ED84-C14B-80F4-2902D6AB4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2730-E2FD-5C4B-8D00-E9254E0D14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002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BD8A6B-78B4-2948-8BBD-948AA4AF7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3B068B4-6C01-C24A-9EEC-3772739AE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D78ED4F-00F5-8045-A4B7-C7CC4CCFE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AF6C8B7-755A-F04B-9E4C-F01545EE4F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4F0BE07-2B4B-C849-953D-BE01DBD569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2FA7249-E08C-0A4C-9413-AAC81AADD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2771-9DB3-C84D-B0E6-7D4CDD5A9421}" type="datetimeFigureOut">
              <a:rPr lang="nl-NL" smtClean="0"/>
              <a:t>08-11-2023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EB7EB6D-022A-744B-884B-1AC298DA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93350C0-4C68-B242-B876-3D59BA1E0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2730-E2FD-5C4B-8D00-E9254E0D14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4956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7DE046-1C6F-BC42-8102-DE0FB59C1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5C58C36-14C1-5C44-B3A2-77F13A6F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2771-9DB3-C84D-B0E6-7D4CDD5A9421}" type="datetimeFigureOut">
              <a:rPr lang="nl-NL" smtClean="0"/>
              <a:t>08-11-2023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147752C-85B0-2D45-8DD5-7E215FDEE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6BF7046-903C-0948-9A86-668227092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2730-E2FD-5C4B-8D00-E9254E0D14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7158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5621E27-78D4-6940-BEA6-6FB243D7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2771-9DB3-C84D-B0E6-7D4CDD5A9421}" type="datetimeFigureOut">
              <a:rPr lang="nl-NL" smtClean="0"/>
              <a:t>08-11-2023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EBDE154-3A13-8648-BFBE-93A42A7A0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729F8EB-8451-8B4A-8D1E-8FCE69038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2730-E2FD-5C4B-8D00-E9254E0D14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2151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E19151-E5E5-B04A-96D6-427422759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456E9A-A185-2645-86A0-91D653462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936BAA0-EAF2-9242-8010-197E68050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59F60F8-48DB-A248-AF1F-F9BDDE406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2771-9DB3-C84D-B0E6-7D4CDD5A9421}" type="datetimeFigureOut">
              <a:rPr lang="nl-NL" smtClean="0"/>
              <a:t>08-11-2023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3B1AFD6-66DB-F94D-A47D-3F27FEB08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2C8AB28-0843-7146-A285-B289FE00E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2730-E2FD-5C4B-8D00-E9254E0D14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12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F6BC59-F412-D741-8D05-5DEBF622F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20AAB45-ED7F-A54D-B356-C6C8D28DC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D736B5C-8D92-8D4A-BC0E-1A55BD299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1465BB3-4D31-0044-BC87-CD6BDE685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2771-9DB3-C84D-B0E6-7D4CDD5A9421}" type="datetimeFigureOut">
              <a:rPr lang="nl-NL" smtClean="0"/>
              <a:t>08-11-2023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AA296B9-2ABF-8B4F-9D4F-11D1F3641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5FE7483-050B-9449-9F3C-8BC7E49D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2730-E2FD-5C4B-8D00-E9254E0D14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1122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07CD03-D1E5-6041-A14F-7CA6D7D84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89CF25-5050-C24A-9280-D15B33727B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30D210-C823-624C-974F-151B4AFC9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2771-9DB3-C84D-B0E6-7D4CDD5A9421}" type="datetimeFigureOut">
              <a:rPr lang="nl-NL" smtClean="0"/>
              <a:t>08-11-2023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88872F-EBF6-2640-BFF8-3CE64DD8C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68B525-7776-2B41-96BE-080B56D1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2730-E2FD-5C4B-8D00-E9254E0D14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7507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5B40FF9-4972-FB41-958A-FA62BC682C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488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283FEDC-99C1-8D4E-8DCB-C4DD8845F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5888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37BB61-2485-B141-A143-5F6995248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2771-9DB3-C84D-B0E6-7D4CDD5A9421}" type="datetimeFigureOut">
              <a:rPr lang="nl-NL" smtClean="0"/>
              <a:t>08-11-2023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C4A20F-E414-CF4D-8D73-B55835A2F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5D4C79-57B8-B442-9F92-7A47749D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2730-E2FD-5C4B-8D00-E9254E0D14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5642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5">
            <a:extLst>
              <a:ext uri="{FF2B5EF4-FFF2-40B4-BE49-F238E27FC236}">
                <a16:creationId xmlns:a16="http://schemas.microsoft.com/office/drawing/2014/main" id="{89795FE0-6FA0-F148-8C28-A37E61C9F3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3802" y="6102174"/>
            <a:ext cx="1105257" cy="609600"/>
          </a:xfrm>
          <a:prstGeom prst="rect">
            <a:avLst/>
          </a:prstGeom>
        </p:spPr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5CF86F60-AA27-104D-BDB6-48EBA751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451166"/>
            <a:ext cx="3653633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2DF140-6C53-44AA-83B1-6399EDE16B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5925" y="1685925"/>
            <a:ext cx="6553200" cy="4273550"/>
          </a:xfrm>
        </p:spPr>
        <p:txBody>
          <a:bodyPr/>
          <a:lstStyle>
            <a:lvl1pPr>
              <a:spcAft>
                <a:spcPts val="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ACDBED-144B-4B1E-AA88-FCB9E51E86E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dirty="0"/>
              <a:t>Footer text – Name Faculty or Research </a:t>
            </a:r>
            <a:r>
              <a:rPr lang="en-GB" dirty="0" err="1"/>
              <a:t>Center</a:t>
            </a:r>
            <a:endParaRPr lang="nl-NL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0A46A5-7E10-4E46-A8D5-A05DFAAEFD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  <a:endParaRPr lang="nl-NL" dirty="0"/>
          </a:p>
        </p:txBody>
      </p:sp>
      <p:sp>
        <p:nvSpPr>
          <p:cNvPr id="7" name="TypeTextLevel" hidden="1">
            <a:extLst>
              <a:ext uri="{FF2B5EF4-FFF2-40B4-BE49-F238E27FC236}">
                <a16:creationId xmlns:a16="http://schemas.microsoft.com/office/drawing/2014/main" id="{AAD0BC9D-8444-4495-A390-04858A2A3185}"/>
              </a:ext>
            </a:extLst>
          </p:cNvPr>
          <p:cNvSpPr txBox="1"/>
          <p:nvPr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3204378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982">
          <p15:clr>
            <a:srgbClr val="FBAE40"/>
          </p15:clr>
        </p15:guide>
        <p15:guide id="4" pos="3266">
          <p15:clr>
            <a:srgbClr val="FBAE40"/>
          </p15:clr>
        </p15:guide>
        <p15:guide id="5" pos="5190">
          <p15:clr>
            <a:srgbClr val="FBAE40"/>
          </p15:clr>
        </p15:guide>
        <p15:guide id="6" pos="5474">
          <p15:clr>
            <a:srgbClr val="FBAE40"/>
          </p15:clr>
        </p15:guide>
        <p15:guide id="8" pos="106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eft -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F8860968-3F8E-6549-A0BF-73A91B9371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35074" y="0"/>
            <a:ext cx="7156785" cy="5956300"/>
          </a:xfrm>
          <a:custGeom>
            <a:avLst/>
            <a:gdLst>
              <a:gd name="connsiteX0" fmla="*/ 0 w 7156785"/>
              <a:gd name="connsiteY0" fmla="*/ 0 h 5956300"/>
              <a:gd name="connsiteX1" fmla="*/ 7004050 w 7156785"/>
              <a:gd name="connsiteY1" fmla="*/ 0 h 5956300"/>
              <a:gd name="connsiteX2" fmla="*/ 7004050 w 7156785"/>
              <a:gd name="connsiteY2" fmla="*/ 1685926 h 5956300"/>
              <a:gd name="connsiteX3" fmla="*/ 7156785 w 7156785"/>
              <a:gd name="connsiteY3" fmla="*/ 1838661 h 5956300"/>
              <a:gd name="connsiteX4" fmla="*/ 7004050 w 7156785"/>
              <a:gd name="connsiteY4" fmla="*/ 1991396 h 5956300"/>
              <a:gd name="connsiteX5" fmla="*/ 7004050 w 7156785"/>
              <a:gd name="connsiteY5" fmla="*/ 5956300 h 5956300"/>
              <a:gd name="connsiteX6" fmla="*/ 0 w 7156785"/>
              <a:gd name="connsiteY6" fmla="*/ 59563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56785" h="5956300">
                <a:moveTo>
                  <a:pt x="0" y="0"/>
                </a:moveTo>
                <a:lnTo>
                  <a:pt x="7004050" y="0"/>
                </a:lnTo>
                <a:lnTo>
                  <a:pt x="7004050" y="1685926"/>
                </a:lnTo>
                <a:lnTo>
                  <a:pt x="7156785" y="1838661"/>
                </a:lnTo>
                <a:lnTo>
                  <a:pt x="7004050" y="1991396"/>
                </a:lnTo>
                <a:lnTo>
                  <a:pt x="7004050" y="5956300"/>
                </a:lnTo>
                <a:lnTo>
                  <a:pt x="0" y="5956300"/>
                </a:lnTo>
                <a:close/>
              </a:path>
            </a:pathLst>
          </a:custGeom>
          <a:solidFill>
            <a:srgbClr val="D8D3D0"/>
          </a:solidFill>
        </p:spPr>
        <p:txBody>
          <a:bodyPr wrap="square" anchor="b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383810-1B9D-A54C-B8B3-2DC1891D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899" y="452608"/>
            <a:ext cx="3653633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15BF070F-36E8-EB4A-BC44-747226A0F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89975" y="1685926"/>
            <a:ext cx="3054350" cy="427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dirty="0" err="1"/>
              <a:t>Title</a:t>
            </a:r>
            <a:endParaRPr lang="nl-NL" dirty="0"/>
          </a:p>
          <a:p>
            <a:pPr lvl="1"/>
            <a:r>
              <a:rPr lang="nl-NL" dirty="0"/>
              <a:t>Body</a:t>
            </a:r>
          </a:p>
        </p:txBody>
      </p:sp>
      <p:pic>
        <p:nvPicPr>
          <p:cNvPr id="18" name="Afbeelding 5">
            <a:extLst>
              <a:ext uri="{FF2B5EF4-FFF2-40B4-BE49-F238E27FC236}">
                <a16:creationId xmlns:a16="http://schemas.microsoft.com/office/drawing/2014/main" id="{6803C291-5BCE-2D4D-A894-F85A6B3EC3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3802" y="6102174"/>
            <a:ext cx="1105257" cy="6096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8012FC1-0E7E-9841-882C-A325E0E2022A}"/>
              </a:ext>
            </a:extLst>
          </p:cNvPr>
          <p:cNvSpPr txBox="1"/>
          <p:nvPr/>
        </p:nvSpPr>
        <p:spPr>
          <a:xfrm>
            <a:off x="3324314" y="6486258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360000" tIns="360000" rIns="360000" bIns="360000" rtlCol="0">
            <a:noAutofit/>
          </a:bodyPr>
          <a:lstStyle/>
          <a:p>
            <a:pPr algn="l"/>
            <a:endParaRPr lang="nl-NL" sz="2400" dirty="0">
              <a:solidFill>
                <a:srgbClr val="005CA9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8EB5B-88DF-44E8-9ACB-CE99AE035E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Footer text – Name Faculty or Research </a:t>
            </a:r>
            <a:r>
              <a:rPr lang="en-GB" dirty="0" err="1"/>
              <a:t>Center</a:t>
            </a:r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05514-3463-4886-8499-F5003FAC2D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  <a:endParaRPr lang="nl-NL" dirty="0"/>
          </a:p>
        </p:txBody>
      </p:sp>
      <p:sp>
        <p:nvSpPr>
          <p:cNvPr id="9" name="TypeTextLevel" hidden="1">
            <a:extLst>
              <a:ext uri="{FF2B5EF4-FFF2-40B4-BE49-F238E27FC236}">
                <a16:creationId xmlns:a16="http://schemas.microsoft.com/office/drawing/2014/main" id="{35AB9CDD-1E28-436D-9C2F-A4BE95A9C2D1}"/>
              </a:ext>
            </a:extLst>
          </p:cNvPr>
          <p:cNvSpPr txBox="1"/>
          <p:nvPr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2121342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190">
          <p15:clr>
            <a:srgbClr val="FBAE40"/>
          </p15:clr>
        </p15:guide>
        <p15:guide id="4" pos="547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left -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83810-1B9D-A54C-B8B3-2DC1891D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452608"/>
            <a:ext cx="3653633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15BF070F-36E8-EB4A-BC44-747226A0F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5926" y="1685925"/>
            <a:ext cx="3044824" cy="42703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dirty="0" err="1"/>
              <a:t>Title</a:t>
            </a:r>
            <a:endParaRPr lang="nl-NL" dirty="0"/>
          </a:p>
          <a:p>
            <a:pPr lvl="1"/>
            <a:r>
              <a:rPr lang="nl-NL" dirty="0"/>
              <a:t>Body</a:t>
            </a:r>
          </a:p>
        </p:txBody>
      </p:sp>
      <p:pic>
        <p:nvPicPr>
          <p:cNvPr id="18" name="Afbeelding 5">
            <a:extLst>
              <a:ext uri="{FF2B5EF4-FFF2-40B4-BE49-F238E27FC236}">
                <a16:creationId xmlns:a16="http://schemas.microsoft.com/office/drawing/2014/main" id="{6803C291-5BCE-2D4D-A894-F85A6B3EC3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3802" y="6102174"/>
            <a:ext cx="1105257" cy="60960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B78DE520-A3FF-FA41-9A52-8ADC66B7B7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81600" y="0"/>
            <a:ext cx="6562725" cy="5956300"/>
          </a:xfrm>
          <a:custGeom>
            <a:avLst/>
            <a:gdLst>
              <a:gd name="connsiteX0" fmla="*/ 0 w 6562725"/>
              <a:gd name="connsiteY0" fmla="*/ 0 h 5956300"/>
              <a:gd name="connsiteX1" fmla="*/ 6562725 w 6562725"/>
              <a:gd name="connsiteY1" fmla="*/ 0 h 5956300"/>
              <a:gd name="connsiteX2" fmla="*/ 6562725 w 6562725"/>
              <a:gd name="connsiteY2" fmla="*/ 5956300 h 5956300"/>
              <a:gd name="connsiteX3" fmla="*/ 0 w 6562725"/>
              <a:gd name="connsiteY3" fmla="*/ 5956300 h 5956300"/>
              <a:gd name="connsiteX4" fmla="*/ 0 w 6562725"/>
              <a:gd name="connsiteY4" fmla="*/ 1979922 h 5956300"/>
              <a:gd name="connsiteX5" fmla="*/ 141261 w 6562725"/>
              <a:gd name="connsiteY5" fmla="*/ 1838661 h 5956300"/>
              <a:gd name="connsiteX6" fmla="*/ 0 w 6562725"/>
              <a:gd name="connsiteY6" fmla="*/ 16974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2725" h="5956300">
                <a:moveTo>
                  <a:pt x="0" y="0"/>
                </a:moveTo>
                <a:lnTo>
                  <a:pt x="6562725" y="0"/>
                </a:lnTo>
                <a:lnTo>
                  <a:pt x="6562725" y="5956300"/>
                </a:lnTo>
                <a:lnTo>
                  <a:pt x="0" y="5956300"/>
                </a:lnTo>
                <a:lnTo>
                  <a:pt x="0" y="1979922"/>
                </a:lnTo>
                <a:lnTo>
                  <a:pt x="141261" y="1838661"/>
                </a:lnTo>
                <a:lnTo>
                  <a:pt x="0" y="1697400"/>
                </a:lnTo>
                <a:close/>
              </a:path>
            </a:pathLst>
          </a:custGeom>
          <a:solidFill>
            <a:srgbClr val="D8D3D0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89DAC3E-F024-AC44-97AE-3E8B420650A3}"/>
              </a:ext>
            </a:extLst>
          </p:cNvPr>
          <p:cNvSpPr txBox="1"/>
          <p:nvPr/>
        </p:nvSpPr>
        <p:spPr>
          <a:xfrm>
            <a:off x="717847" y="6383708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360000" tIns="360000" rIns="360000" bIns="360000" rtlCol="0">
            <a:noAutofit/>
          </a:bodyPr>
          <a:lstStyle/>
          <a:p>
            <a:pPr algn="l"/>
            <a:endParaRPr lang="nl-NL" sz="2400" dirty="0">
              <a:solidFill>
                <a:srgbClr val="005CA9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17C8D-42D8-4AD9-AFEA-518E90B940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Footer text – Name Faculty or Research </a:t>
            </a:r>
            <a:r>
              <a:rPr lang="en-GB" dirty="0" err="1"/>
              <a:t>Center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5B3B55-CC9A-40A5-9F7F-D83F3C2DD3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  <a:endParaRPr lang="nl-NL" dirty="0"/>
          </a:p>
        </p:txBody>
      </p:sp>
      <p:sp>
        <p:nvSpPr>
          <p:cNvPr id="9" name="TypeTextLevel" hidden="1">
            <a:extLst>
              <a:ext uri="{FF2B5EF4-FFF2-40B4-BE49-F238E27FC236}">
                <a16:creationId xmlns:a16="http://schemas.microsoft.com/office/drawing/2014/main" id="{0295FA58-33EA-4383-82B8-1D8CB2FC7541}"/>
              </a:ext>
            </a:extLst>
          </p:cNvPr>
          <p:cNvSpPr txBox="1"/>
          <p:nvPr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3320460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980">
          <p15:clr>
            <a:srgbClr val="FBAE40"/>
          </p15:clr>
        </p15:guide>
        <p15:guide id="3" pos="32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ple pictures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216E04F8-3B97-084F-BBD4-7DD8B2DED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41" y="447567"/>
            <a:ext cx="3653633" cy="782467"/>
          </a:xfrm>
        </p:spPr>
        <p:txBody>
          <a:bodyPr tIns="216000" bIns="216000"/>
          <a:lstStyle>
            <a:lvl1pPr>
              <a:lnSpc>
                <a:spcPct val="90000"/>
              </a:lnSpc>
              <a:defRPr sz="2500" b="0" i="0">
                <a:latin typeface="DINPro-Medium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A06D551-B311-5B4D-92FB-89DF3CF744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85925" y="1685925"/>
            <a:ext cx="3206750" cy="4270374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9" name="Tijdelijke aanduiding voor afbeelding 3">
            <a:extLst>
              <a:ext uri="{FF2B5EF4-FFF2-40B4-BE49-F238E27FC236}">
                <a16:creationId xmlns:a16="http://schemas.microsoft.com/office/drawing/2014/main" id="{346C9A3B-DFBB-164E-B921-12BD863F17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1900" y="1685924"/>
            <a:ext cx="3206750" cy="2047875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1" name="Tijdelijke aanduiding voor afbeelding 3">
            <a:extLst>
              <a:ext uri="{FF2B5EF4-FFF2-40B4-BE49-F238E27FC236}">
                <a16:creationId xmlns:a16="http://schemas.microsoft.com/office/drawing/2014/main" id="{53C946AD-FCD5-1547-BC6F-0F87AAA174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1900" y="3883025"/>
            <a:ext cx="3206750" cy="2074864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AC4D2E7B-A481-5040-8E7B-8A8AB40FEF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91561" y="1685925"/>
            <a:ext cx="3052764" cy="427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0" i="0">
                <a:solidFill>
                  <a:schemeClr val="tx2"/>
                </a:solidFill>
                <a:latin typeface="DINPro-Medium" pitchFamily="2" charset="0"/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 b="0" i="0">
                <a:solidFill>
                  <a:schemeClr val="tx1"/>
                </a:solidFill>
                <a:latin typeface="DINPro" pitchFamily="2" charset="0"/>
              </a:defRPr>
            </a:lvl2pPr>
          </a:lstStyle>
          <a:p>
            <a:r>
              <a:rPr lang="nl-NL" dirty="0" err="1"/>
              <a:t>Title</a:t>
            </a:r>
            <a:endParaRPr lang="nl-NL" dirty="0"/>
          </a:p>
          <a:p>
            <a:pPr lvl="1"/>
            <a:r>
              <a:rPr lang="nl-NL" dirty="0"/>
              <a:t>Body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ADBBBA-0594-BB4C-AE21-8F560B8ABA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Footer text – Name Faculty or Research </a:t>
            </a:r>
            <a:r>
              <a:rPr lang="en-GB" dirty="0" err="1"/>
              <a:t>Center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3D2EB5-540C-F841-B6AD-3FA82E56D6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42841" y="5958000"/>
            <a:ext cx="611259" cy="900000"/>
          </a:xfrm>
        </p:spPr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 dirty="0"/>
              <a:t> </a:t>
            </a:r>
          </a:p>
        </p:txBody>
      </p:sp>
      <p:pic>
        <p:nvPicPr>
          <p:cNvPr id="25" name="Afbeelding 5">
            <a:extLst>
              <a:ext uri="{FF2B5EF4-FFF2-40B4-BE49-F238E27FC236}">
                <a16:creationId xmlns:a16="http://schemas.microsoft.com/office/drawing/2014/main" id="{C94FE580-587B-0B4A-8115-C8DDC69391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3802" y="6102174"/>
            <a:ext cx="1105257" cy="609600"/>
          </a:xfrm>
          <a:prstGeom prst="rect">
            <a:avLst/>
          </a:prstGeom>
        </p:spPr>
      </p:pic>
      <p:sp>
        <p:nvSpPr>
          <p:cNvPr id="10" name="TypeTextLevel" hidden="1">
            <a:extLst>
              <a:ext uri="{FF2B5EF4-FFF2-40B4-BE49-F238E27FC236}">
                <a16:creationId xmlns:a16="http://schemas.microsoft.com/office/drawing/2014/main" id="{9AAE0F5C-0FC6-41CC-825B-D7D64B7255A7}"/>
              </a:ext>
            </a:extLst>
          </p:cNvPr>
          <p:cNvSpPr txBox="1"/>
          <p:nvPr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2155228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60">
          <p15:clr>
            <a:srgbClr val="FBAE40"/>
          </p15:clr>
        </p15:guide>
        <p15:guide id="2" orient="horz" pos="2540">
          <p15:clr>
            <a:srgbClr val="FBAE40"/>
          </p15:clr>
        </p15:guide>
        <p15:guide id="4" pos="2989">
          <p15:clr>
            <a:srgbClr val="FBAE40"/>
          </p15:clr>
        </p15:guide>
        <p15:guide id="5" pos="3268">
          <p15:clr>
            <a:srgbClr val="FBAE40"/>
          </p15:clr>
        </p15:guide>
        <p15:guide id="6" pos="5196">
          <p15:clr>
            <a:srgbClr val="FBAE40"/>
          </p15:clr>
        </p15:guide>
        <p15:guide id="7" pos="5476">
          <p15:clr>
            <a:srgbClr val="FBAE40"/>
          </p15:clr>
        </p15:guide>
        <p15:guide id="9" pos="1062">
          <p15:clr>
            <a:srgbClr val="FBAE40"/>
          </p15:clr>
        </p15:guide>
        <p15:guide id="11" pos="3082">
          <p15:clr>
            <a:srgbClr val="FBAE40"/>
          </p15:clr>
        </p15:guide>
        <p15:guide id="12" pos="3176">
          <p15:clr>
            <a:srgbClr val="FBAE40"/>
          </p15:clr>
        </p15:guide>
        <p15:guide id="13" pos="3940">
          <p15:clr>
            <a:srgbClr val="FBAE40"/>
          </p15:clr>
        </p15:guide>
        <p15:guide id="14" orient="horz" pos="2160">
          <p15:clr>
            <a:srgbClr val="FBAE40"/>
          </p15:clr>
        </p15:guide>
        <p15:guide id="15" orient="horz" pos="2352">
          <p15:clr>
            <a:srgbClr val="FBAE40"/>
          </p15:clr>
        </p15:guide>
        <p15:guide id="16" orient="horz" pos="244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ple pictures,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216E04F8-3B97-084F-BBD4-7DD8B2DED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41" y="447567"/>
            <a:ext cx="3653633" cy="782467"/>
          </a:xfrm>
        </p:spPr>
        <p:txBody>
          <a:bodyPr tIns="216000" bIns="216000"/>
          <a:lstStyle>
            <a:lvl1pPr>
              <a:lnSpc>
                <a:spcPct val="90000"/>
              </a:lnSpc>
              <a:defRPr sz="2500" b="0" i="0">
                <a:latin typeface="DINPro-Medium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A06D551-B311-5B4D-92FB-89DF3CF744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7950" y="1684336"/>
            <a:ext cx="3206750" cy="4270374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9" name="Tijdelijke aanduiding voor afbeelding 3">
            <a:extLst>
              <a:ext uri="{FF2B5EF4-FFF2-40B4-BE49-F238E27FC236}">
                <a16:creationId xmlns:a16="http://schemas.microsoft.com/office/drawing/2014/main" id="{346C9A3B-DFBB-164E-B921-12BD863F17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43925" y="1684335"/>
            <a:ext cx="3206750" cy="2047875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1" name="Tijdelijke aanduiding voor afbeelding 3">
            <a:extLst>
              <a:ext uri="{FF2B5EF4-FFF2-40B4-BE49-F238E27FC236}">
                <a16:creationId xmlns:a16="http://schemas.microsoft.com/office/drawing/2014/main" id="{53C946AD-FCD5-1547-BC6F-0F87AAA174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43925" y="3881436"/>
            <a:ext cx="3206750" cy="2074864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AC4D2E7B-A481-5040-8E7B-8A8AB40FEF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92274" y="1685926"/>
            <a:ext cx="3052764" cy="427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0" i="0">
                <a:solidFill>
                  <a:schemeClr val="tx2"/>
                </a:solidFill>
                <a:latin typeface="DINPro-Medium" pitchFamily="2" charset="0"/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 b="0" i="0">
                <a:solidFill>
                  <a:schemeClr val="tx1"/>
                </a:solidFill>
                <a:latin typeface="DINPro" pitchFamily="2" charset="0"/>
              </a:defRPr>
            </a:lvl2pPr>
          </a:lstStyle>
          <a:p>
            <a:r>
              <a:rPr lang="nl-NL" dirty="0" err="1"/>
              <a:t>Title</a:t>
            </a:r>
            <a:endParaRPr lang="nl-NL" dirty="0"/>
          </a:p>
          <a:p>
            <a:pPr lvl="1"/>
            <a:r>
              <a:rPr lang="nl-NL" dirty="0"/>
              <a:t>Body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ADBBBA-0594-BB4C-AE21-8F560B8ABA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Footer text – Name Faculty or Research </a:t>
            </a:r>
            <a:r>
              <a:rPr lang="en-GB" dirty="0" err="1"/>
              <a:t>Center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3D2EB5-540C-F841-B6AD-3FA82E56D6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42841" y="5958000"/>
            <a:ext cx="611259" cy="900000"/>
          </a:xfrm>
        </p:spPr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endParaRPr lang="nl-NL" dirty="0"/>
          </a:p>
        </p:txBody>
      </p:sp>
      <p:pic>
        <p:nvPicPr>
          <p:cNvPr id="25" name="Afbeelding 5">
            <a:extLst>
              <a:ext uri="{FF2B5EF4-FFF2-40B4-BE49-F238E27FC236}">
                <a16:creationId xmlns:a16="http://schemas.microsoft.com/office/drawing/2014/main" id="{C94FE580-587B-0B4A-8115-C8DDC69391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3802" y="6102174"/>
            <a:ext cx="1105257" cy="609600"/>
          </a:xfrm>
          <a:prstGeom prst="rect">
            <a:avLst/>
          </a:prstGeom>
        </p:spPr>
      </p:pic>
      <p:sp>
        <p:nvSpPr>
          <p:cNvPr id="10" name="TypeTextLevel" hidden="1">
            <a:extLst>
              <a:ext uri="{FF2B5EF4-FFF2-40B4-BE49-F238E27FC236}">
                <a16:creationId xmlns:a16="http://schemas.microsoft.com/office/drawing/2014/main" id="{F9A5E08B-6F35-4EA2-85E2-7F7236DE3573}"/>
              </a:ext>
            </a:extLst>
          </p:cNvPr>
          <p:cNvSpPr txBox="1"/>
          <p:nvPr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1618081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60">
          <p15:clr>
            <a:srgbClr val="FBAE40"/>
          </p15:clr>
        </p15:guide>
        <p15:guide id="2" orient="horz" pos="2540">
          <p15:clr>
            <a:srgbClr val="FBAE40"/>
          </p15:clr>
        </p15:guide>
        <p15:guide id="4" pos="2989">
          <p15:clr>
            <a:srgbClr val="FBAE40"/>
          </p15:clr>
        </p15:guide>
        <p15:guide id="5" pos="3268">
          <p15:clr>
            <a:srgbClr val="FBAE40"/>
          </p15:clr>
        </p15:guide>
        <p15:guide id="6" pos="5196">
          <p15:clr>
            <a:srgbClr val="FBAE40"/>
          </p15:clr>
        </p15:guide>
        <p15:guide id="7" pos="5476">
          <p15:clr>
            <a:srgbClr val="FBAE40"/>
          </p15:clr>
        </p15:guide>
        <p15:guide id="9" pos="1062">
          <p15:clr>
            <a:srgbClr val="FBAE40"/>
          </p15:clr>
        </p15:guide>
        <p15:guide id="13" pos="5286">
          <p15:clr>
            <a:srgbClr val="FBAE40"/>
          </p15:clr>
        </p15:guide>
        <p15:guide id="14" orient="horz" pos="2160">
          <p15:clr>
            <a:srgbClr val="FBAE40"/>
          </p15:clr>
        </p15:guide>
        <p15:guide id="15" orient="horz" pos="2352">
          <p15:clr>
            <a:srgbClr val="FBAE40"/>
          </p15:clr>
        </p15:guide>
        <p15:guide id="16" orient="horz" pos="2446">
          <p15:clr>
            <a:srgbClr val="FBAE40"/>
          </p15:clr>
        </p15:guide>
        <p15:guide id="17" pos="538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216E04F8-3B97-084F-BBD4-7DD8B2DED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41" y="447567"/>
            <a:ext cx="3653633" cy="782467"/>
          </a:xfrm>
        </p:spPr>
        <p:txBody>
          <a:bodyPr tIns="216000" bIns="216000"/>
          <a:lstStyle>
            <a:lvl1pPr>
              <a:lnSpc>
                <a:spcPct val="90000"/>
              </a:lnSpc>
              <a:defRPr sz="2500" b="0" i="0">
                <a:latin typeface="DINPro-Medium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AC4D2E7B-A481-5040-8E7B-8A8AB40FEF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91561" y="1685925"/>
            <a:ext cx="3052764" cy="427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0" i="0">
                <a:solidFill>
                  <a:schemeClr val="tx2"/>
                </a:solidFill>
                <a:latin typeface="DINPro-Medium" pitchFamily="2" charset="0"/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 b="0" i="0">
                <a:solidFill>
                  <a:schemeClr val="tx1"/>
                </a:solidFill>
                <a:latin typeface="DINPro" pitchFamily="2" charset="0"/>
              </a:defRPr>
            </a:lvl2pPr>
          </a:lstStyle>
          <a:p>
            <a:r>
              <a:rPr lang="nl-NL" dirty="0" err="1"/>
              <a:t>Title</a:t>
            </a:r>
            <a:endParaRPr lang="nl-NL" dirty="0"/>
          </a:p>
          <a:p>
            <a:pPr lvl="1"/>
            <a:r>
              <a:rPr lang="nl-NL" dirty="0"/>
              <a:t>Body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ADBBBA-0594-BB4C-AE21-8F560B8ABA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Footer text – Name Faculty or Research </a:t>
            </a:r>
            <a:r>
              <a:rPr lang="en-GB" dirty="0" err="1"/>
              <a:t>Center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3D2EB5-540C-F841-B6AD-3FA82E56D6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42841" y="5958000"/>
            <a:ext cx="611259" cy="900000"/>
          </a:xfrm>
        </p:spPr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 dirty="0"/>
              <a:t> </a:t>
            </a:r>
          </a:p>
        </p:txBody>
      </p:sp>
      <p:pic>
        <p:nvPicPr>
          <p:cNvPr id="25" name="Afbeelding 5">
            <a:extLst>
              <a:ext uri="{FF2B5EF4-FFF2-40B4-BE49-F238E27FC236}">
                <a16:creationId xmlns:a16="http://schemas.microsoft.com/office/drawing/2014/main" id="{C94FE580-587B-0B4A-8115-C8DDC69391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3802" y="6102174"/>
            <a:ext cx="1105257" cy="609600"/>
          </a:xfrm>
          <a:prstGeom prst="rect">
            <a:avLst/>
          </a:prstGeom>
        </p:spPr>
      </p:pic>
      <p:sp>
        <p:nvSpPr>
          <p:cNvPr id="7" name="TypeTextLevel" hidden="1">
            <a:extLst>
              <a:ext uri="{FF2B5EF4-FFF2-40B4-BE49-F238E27FC236}">
                <a16:creationId xmlns:a16="http://schemas.microsoft.com/office/drawing/2014/main" id="{810C2A13-CF92-47CC-8BB1-C1C4211AF7A8}"/>
              </a:ext>
            </a:extLst>
          </p:cNvPr>
          <p:cNvSpPr txBox="1"/>
          <p:nvPr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3601263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60">
          <p15:clr>
            <a:srgbClr val="FBAE40"/>
          </p15:clr>
        </p15:guide>
        <p15:guide id="2" orient="horz" pos="2540">
          <p15:clr>
            <a:srgbClr val="FBAE40"/>
          </p15:clr>
        </p15:guide>
        <p15:guide id="4" pos="2989">
          <p15:clr>
            <a:srgbClr val="FBAE40"/>
          </p15:clr>
        </p15:guide>
        <p15:guide id="5" pos="3268">
          <p15:clr>
            <a:srgbClr val="FBAE40"/>
          </p15:clr>
        </p15:guide>
        <p15:guide id="6" pos="5196">
          <p15:clr>
            <a:srgbClr val="FBAE40"/>
          </p15:clr>
        </p15:guide>
        <p15:guide id="7" pos="5476">
          <p15:clr>
            <a:srgbClr val="FBAE40"/>
          </p15:clr>
        </p15:guide>
        <p15:guide id="9" pos="1062">
          <p15:clr>
            <a:srgbClr val="FBAE40"/>
          </p15:clr>
        </p15:guide>
        <p15:guide id="11" pos="3082">
          <p15:clr>
            <a:srgbClr val="FBAE40"/>
          </p15:clr>
        </p15:guide>
        <p15:guide id="12" pos="3176">
          <p15:clr>
            <a:srgbClr val="FBAE40"/>
          </p15:clr>
        </p15:guide>
        <p15:guide id="13" pos="3940">
          <p15:clr>
            <a:srgbClr val="FBAE40"/>
          </p15:clr>
        </p15:guide>
        <p15:guide id="14" orient="horz" pos="2160">
          <p15:clr>
            <a:srgbClr val="FBAE40"/>
          </p15:clr>
        </p15:guide>
        <p15:guide id="15" orient="horz" pos="2352">
          <p15:clr>
            <a:srgbClr val="FBAE40"/>
          </p15:clr>
        </p15:guide>
        <p15:guide id="16" orient="horz" pos="244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FE1CA300-B451-A048-8408-FA52BBBC47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3588" cy="6858000"/>
          </a:xfrm>
          <a:prstGeom prst="rect">
            <a:avLst/>
          </a:prstGeom>
          <a:solidFill>
            <a:srgbClr val="0077B3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79DC2E-4F5A-E045-8370-A849FB985C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849" y="450850"/>
            <a:ext cx="3611599" cy="134991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r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wrap="square" lIns="360000" tIns="270000" rIns="360000" bIns="27000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5CA9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dirty="0" err="1"/>
              <a:t>Title</a:t>
            </a:r>
            <a:endParaRPr lang="nl-NL" dirty="0"/>
          </a:p>
          <a:p>
            <a:pPr lvl="1"/>
            <a:r>
              <a:rPr lang="nl-NL" dirty="0"/>
              <a:t>Body</a:t>
            </a:r>
          </a:p>
        </p:txBody>
      </p:sp>
      <p:sp>
        <p:nvSpPr>
          <p:cNvPr id="4" name="TypeTextLevel" hidden="1">
            <a:extLst>
              <a:ext uri="{FF2B5EF4-FFF2-40B4-BE49-F238E27FC236}">
                <a16:creationId xmlns:a16="http://schemas.microsoft.com/office/drawing/2014/main" id="{36D40590-4D6C-4940-801D-F2770FBA85A1}"/>
              </a:ext>
            </a:extLst>
          </p:cNvPr>
          <p:cNvSpPr txBox="1"/>
          <p:nvPr/>
        </p:nvSpPr>
        <p:spPr>
          <a:xfrm>
            <a:off x="-1680864" y="188640"/>
            <a:ext cx="16808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Caption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3601741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466">
          <p15:clr>
            <a:srgbClr val="FBAE40"/>
          </p15:clr>
        </p15:guide>
        <p15:guide id="3" pos="2750">
          <p15:clr>
            <a:srgbClr val="FBAE40"/>
          </p15:clr>
        </p15:guide>
        <p15:guide id="4" pos="4934">
          <p15:clr>
            <a:srgbClr val="FBAE40"/>
          </p15:clr>
        </p15:guide>
        <p15:guide id="5" pos="521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7665E69-18C9-CF48-BFCD-B5F193A54EE1}"/>
              </a:ext>
            </a:extLst>
          </p:cNvPr>
          <p:cNvSpPr/>
          <p:nvPr/>
        </p:nvSpPr>
        <p:spPr>
          <a:xfrm flipH="1">
            <a:off x="-1" y="0"/>
            <a:ext cx="1235075" cy="6857999"/>
          </a:xfrm>
          <a:prstGeom prst="rect">
            <a:avLst/>
          </a:prstGeom>
          <a:solidFill>
            <a:srgbClr val="F2EF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0850" y="451166"/>
            <a:ext cx="3653633" cy="782467"/>
          </a:xfrm>
          <a:prstGeom prst="rect">
            <a:avLst/>
          </a:prstGeom>
          <a:solidFill>
            <a:srgbClr val="0077B3"/>
          </a:solidFill>
        </p:spPr>
        <p:txBody>
          <a:bodyPr vert="horz" wrap="none" lIns="251999" tIns="216000" rIns="216000" bIns="216000" rtlCol="0" anchor="ctr">
            <a:sp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0849" y="5958000"/>
            <a:ext cx="784225" cy="90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 b="0" i="0">
                <a:solidFill>
                  <a:srgbClr val="7F7F7F"/>
                </a:solidFill>
                <a:latin typeface="DINPro" pitchFamily="2" charset="0"/>
              </a:defRPr>
            </a:lvl1pPr>
          </a:lstStyle>
          <a:p>
            <a:pPr algn="l"/>
            <a:fld id="{840C1E0B-154D-844F-9C3C-CB8827A7EAB0}" type="slidenum">
              <a:rPr lang="nl-NL" smtClean="0"/>
              <a:pPr algn="l"/>
              <a:t>‹nr.›</a:t>
            </a:fld>
            <a:r>
              <a:rPr lang="nl-NL"/>
              <a:t> </a:t>
            </a:r>
            <a:endParaRPr lang="nl-NL" dirty="0"/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90943D11-E52B-384D-9FC1-2B4069AF5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5924" y="5957999"/>
            <a:ext cx="6925796" cy="9000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0" i="0">
                <a:solidFill>
                  <a:srgbClr val="7F7F7F"/>
                </a:solidFill>
                <a:latin typeface="DINPro" pitchFamily="2" charset="0"/>
              </a:defRPr>
            </a:lvl1pPr>
          </a:lstStyle>
          <a:p>
            <a:r>
              <a:rPr lang="en-GB" dirty="0"/>
              <a:t>Footer text – Name Faculty or Research </a:t>
            </a:r>
            <a:r>
              <a:rPr lang="en-GB" dirty="0" err="1"/>
              <a:t>Center</a:t>
            </a:r>
            <a:endParaRPr lang="nl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6ED97E-E821-4DC0-8C69-955187195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4366" y="1684373"/>
            <a:ext cx="10058373" cy="42736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263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98" r:id="rId2"/>
    <p:sldLayoutId id="2147483874" r:id="rId3"/>
    <p:sldLayoutId id="2147483885" r:id="rId4"/>
    <p:sldLayoutId id="2147483890" r:id="rId5"/>
    <p:sldLayoutId id="2147483889" r:id="rId6"/>
    <p:sldLayoutId id="2147483896" r:id="rId7"/>
    <p:sldLayoutId id="2147483900" r:id="rId8"/>
    <p:sldLayoutId id="2147483893" r:id="rId9"/>
    <p:sldLayoutId id="2147483879" r:id="rId10"/>
    <p:sldLayoutId id="2147483883" r:id="rId11"/>
    <p:sldLayoutId id="2147483895" r:id="rId12"/>
    <p:sldLayoutId id="2147483892" r:id="rId13"/>
    <p:sldLayoutId id="2147483886" r:id="rId14"/>
    <p:sldLayoutId id="2147483899" r:id="rId15"/>
    <p:sldLayoutId id="2147483897" r:id="rId16"/>
    <p:sldLayoutId id="2147483913" r:id="rId17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00" b="0" i="0" kern="1200">
          <a:solidFill>
            <a:schemeClr val="bg2"/>
          </a:solidFill>
          <a:latin typeface="DINPro-Medium" pitchFamily="2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400" b="0" i="0" kern="1200">
          <a:solidFill>
            <a:schemeClr val="tx2"/>
          </a:solidFill>
          <a:latin typeface="DINPro-Medium" pitchFamily="2" charset="0"/>
          <a:ea typeface="+mn-ea"/>
          <a:cs typeface="+mn-cs"/>
        </a:defRPr>
      </a:lvl1pPr>
      <a:lvl2pPr marL="0" indent="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tabLst/>
        <a:defRPr sz="1800" b="0" i="0" kern="1200">
          <a:solidFill>
            <a:schemeClr val="tx1"/>
          </a:solidFill>
          <a:latin typeface="DINPro" pitchFamily="2" charset="0"/>
          <a:ea typeface="+mn-ea"/>
          <a:cs typeface="+mn-cs"/>
        </a:defRPr>
      </a:lvl2pPr>
      <a:lvl3pPr marL="450850" indent="-277813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1800" b="0" i="0" kern="1200" baseline="0">
          <a:solidFill>
            <a:schemeClr val="tx1"/>
          </a:solidFill>
          <a:latin typeface="DINPro" pitchFamily="2" charset="0"/>
          <a:ea typeface="+mn-ea"/>
          <a:cs typeface="Calibri Light" panose="020F0302020204030204" pitchFamily="34" charset="0"/>
        </a:defRPr>
      </a:lvl3pPr>
      <a:lvl4pPr marL="625475" indent="-174625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lang="en-US" sz="1800" b="0" i="0" kern="1200" dirty="0">
          <a:solidFill>
            <a:schemeClr val="tx1"/>
          </a:solidFill>
          <a:latin typeface="DINPro" pitchFamily="2" charset="0"/>
          <a:ea typeface="+mn-ea"/>
          <a:cs typeface="+mn-cs"/>
        </a:defRPr>
      </a:lvl4pPr>
      <a:lvl5pPr marL="80962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84">
          <p15:clr>
            <a:srgbClr val="F26B43"/>
          </p15:clr>
        </p15:guide>
        <p15:guide id="4" orient="horz" pos="778">
          <p15:clr>
            <a:srgbClr val="F26B43"/>
          </p15:clr>
        </p15:guide>
        <p15:guide id="10" pos="7398">
          <p15:clr>
            <a:srgbClr val="F26B43"/>
          </p15:clr>
        </p15:guide>
        <p15:guide id="11" orient="horz" pos="3752">
          <p15:clr>
            <a:srgbClr val="F26B43"/>
          </p15:clr>
        </p15:guide>
        <p15:guide id="12" orient="horz" pos="4036">
          <p15:clr>
            <a:srgbClr val="F26B43"/>
          </p15:clr>
        </p15:guide>
        <p15:guide id="13" pos="284">
          <p15:clr>
            <a:srgbClr val="F26B43"/>
          </p15:clr>
        </p15:guide>
        <p15:guide id="15" orient="horz" pos="106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F24EDB2-3CA5-544C-A7F1-050D9228B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71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3E723C4-FABB-D342-88CF-DE34EB1EB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71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D5AE9B-FF8B-B344-BAD2-5011766EB7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C2771-9DB3-C84D-B0E6-7D4CDD5A9421}" type="datetimeFigureOut">
              <a:rPr lang="nl-NL" smtClean="0"/>
              <a:t>08-11-2023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941DBC-1F7E-0442-BCF8-754B80D5A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63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C3C104-101B-C549-8EAB-58F7AED53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21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42730-E2FD-5C4B-8D00-E9254E0D14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664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1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.xml"/><Relationship Id="rId5" Type="http://schemas.openxmlformats.org/officeDocument/2006/relationships/image" Target="../media/image13.png"/><Relationship Id="rId10" Type="http://schemas.microsoft.com/office/2007/relationships/diagramDrawing" Target="../diagrams/drawing1.xml"/><Relationship Id="rId4" Type="http://schemas.openxmlformats.org/officeDocument/2006/relationships/image" Target="../media/image12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ctl-vu.nl/" TargetMode="Externa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vu.nl/nl/onderwijs/vu-onderwijswerkplaats" TargetMode="Externa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vu.nl/nl/over-de-vu/diensten/universiteitsbibliotheek/meer-over/onderwijsondersteuning" TargetMode="External"/><Relationship Id="rId3" Type="http://schemas.openxmlformats.org/officeDocument/2006/relationships/hyperlink" Target="https://www.ctl-vu.nl/" TargetMode="External"/><Relationship Id="rId7" Type="http://schemas.openxmlformats.org/officeDocument/2006/relationships/hyperlink" Target="https://canvas.vu.nl/courses/47759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vu.nl/nl/medewerker/onderwijs-geven-aan-de-vu" TargetMode="External"/><Relationship Id="rId5" Type="http://schemas.openxmlformats.org/officeDocument/2006/relationships/hyperlink" Target="https://vu-ctl.nl/" TargetMode="External"/><Relationship Id="rId10" Type="http://schemas.openxmlformats.org/officeDocument/2006/relationships/hyperlink" Target="https://vu.nl/nl/over-de-vu/meer-over/gebruik-virtual-reality-in-je-onderwijs" TargetMode="External"/><Relationship Id="rId4" Type="http://schemas.openxmlformats.org/officeDocument/2006/relationships/hyperlink" Target="https://vu.nl/nl/onderwijs/vu-onderwijswerkplaats" TargetMode="External"/><Relationship Id="rId9" Type="http://schemas.openxmlformats.org/officeDocument/2006/relationships/hyperlink" Target="https://vu.nl/nl/over-de-vu/diensten/universiteitsbibliotheek/meer-over/creeer-leeslijsten-met-vu-reading-list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 descr="Afbeelding met tekst, gras, buiten, lucht&#10;&#10;Automatisch gegenereerde beschrijving">
            <a:extLst>
              <a:ext uri="{FF2B5EF4-FFF2-40B4-BE49-F238E27FC236}">
                <a16:creationId xmlns:a16="http://schemas.microsoft.com/office/drawing/2014/main" id="{C09D803C-1553-4343-B57C-ACBF59D6C1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3"/>
          <a:stretch/>
        </p:blipFill>
        <p:spPr>
          <a:xfrm>
            <a:off x="20" y="10"/>
            <a:ext cx="12193568" cy="6857990"/>
          </a:xfrm>
          <a:noFill/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E6E7BF2-22A2-4166-BD45-D1E72E75EE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3554" y="382612"/>
            <a:ext cx="3611599" cy="1349917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CTL &amp; de UB</a:t>
            </a:r>
          </a:p>
        </p:txBody>
      </p:sp>
    </p:spTree>
    <p:extLst>
      <p:ext uri="{BB962C8B-B14F-4D97-AF65-F5344CB8AC3E}">
        <p14:creationId xmlns:p14="http://schemas.microsoft.com/office/powerpoint/2010/main" val="1161879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6C01C1-8EE2-B0A8-6E21-90E3A536D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41" y="447567"/>
            <a:ext cx="1733689" cy="782467"/>
          </a:xfrm>
        </p:spPr>
        <p:txBody>
          <a:bodyPr wrap="none" anchor="ctr">
            <a:normAutofit/>
          </a:bodyPr>
          <a:lstStyle/>
          <a:p>
            <a:r>
              <a:rPr lang="nl-NL" dirty="0"/>
              <a:t>Oorsprong</a:t>
            </a:r>
          </a:p>
        </p:txBody>
      </p:sp>
      <p:pic>
        <p:nvPicPr>
          <p:cNvPr id="5" name="Afbeelding 4" descr="Afbeelding met wolk, buitenshuis, hemel, gebouw&#10;&#10;Automatisch gegenereerde beschrijving">
            <a:extLst>
              <a:ext uri="{FF2B5EF4-FFF2-40B4-BE49-F238E27FC236}">
                <a16:creationId xmlns:a16="http://schemas.microsoft.com/office/drawing/2014/main" id="{EFA97F09-5605-EFFA-7999-611E45B40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759" b="-2"/>
          <a:stretch/>
        </p:blipFill>
        <p:spPr>
          <a:xfrm>
            <a:off x="1685925" y="1685925"/>
            <a:ext cx="3206750" cy="4270374"/>
          </a:xfrm>
          <a:prstGeom prst="rect">
            <a:avLst/>
          </a:prstGeom>
          <a:noFill/>
        </p:spPr>
      </p:pic>
      <p:pic>
        <p:nvPicPr>
          <p:cNvPr id="7" name="Tijdelijke aanduiding voor afbeelding 6" descr="Afbeelding met tekst, schermopname, Lettertype, ontwerp&#10;&#10;Automatisch gegenereerde beschrijving">
            <a:extLst>
              <a:ext uri="{FF2B5EF4-FFF2-40B4-BE49-F238E27FC236}">
                <a16:creationId xmlns:a16="http://schemas.microsoft.com/office/drawing/2014/main" id="{157510D9-C57B-8D23-B195-771F561F7B9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460" b="1460"/>
          <a:stretch>
            <a:fillRect/>
          </a:stretch>
        </p:blipFill>
        <p:spPr>
          <a:xfrm>
            <a:off x="5041900" y="1685925"/>
            <a:ext cx="3206750" cy="2047875"/>
          </a:xfrm>
        </p:spPr>
      </p:pic>
      <p:pic>
        <p:nvPicPr>
          <p:cNvPr id="9" name="Tijdelijke aanduiding voor afbeelding 8" descr="Afbeelding met tekst, schermopname, Lettertype, visitekaartje&#10;&#10;Automatisch gegenereerde beschrijving">
            <a:extLst>
              <a:ext uri="{FF2B5EF4-FFF2-40B4-BE49-F238E27FC236}">
                <a16:creationId xmlns:a16="http://schemas.microsoft.com/office/drawing/2014/main" id="{9AAFF061-6424-43E6-8CBC-858D711EDD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6334" r="6334"/>
          <a:stretch>
            <a:fillRect/>
          </a:stretch>
        </p:blipFill>
        <p:spPr>
          <a:xfrm>
            <a:off x="5041900" y="3883025"/>
            <a:ext cx="3206750" cy="2074863"/>
          </a:xfrm>
        </p:spPr>
      </p:pic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6AEF62A9-5520-BD0F-919B-5DBFF1874AC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42841" y="5958000"/>
            <a:ext cx="611259" cy="900000"/>
          </a:xfrm>
        </p:spPr>
        <p:txBody>
          <a:bodyPr/>
          <a:lstStyle/>
          <a:p>
            <a:pPr algn="l">
              <a:spcAft>
                <a:spcPts val="600"/>
              </a:spcAft>
            </a:pPr>
            <a:fld id="{840C1E0B-154D-844F-9C3C-CB8827A7EAB0}" type="slidenum">
              <a:rPr lang="nl-NL" smtClean="0"/>
              <a:pPr algn="l">
                <a:spcAft>
                  <a:spcPts val="600"/>
                </a:spcAft>
              </a:pPr>
              <a:t>2</a:t>
            </a:fld>
            <a:r>
              <a:rPr lang="nl-NL"/>
              <a:t> 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024BF1E-6B43-5A17-E95D-DC2A8EB6D8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656" r="24656"/>
          <a:stretch/>
        </p:blipFill>
        <p:spPr>
          <a:xfrm>
            <a:off x="8397874" y="1685925"/>
            <a:ext cx="3569821" cy="4270374"/>
          </a:xfrm>
          <a:prstGeom prst="rect">
            <a:avLst/>
          </a:prstGeom>
          <a:noFill/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27708BE5-41C5-A357-DD38-D371112CE1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3302543"/>
              </p:ext>
            </p:extLst>
          </p:nvPr>
        </p:nvGraphicFramePr>
        <p:xfrm>
          <a:off x="4131521" y="5911325"/>
          <a:ext cx="4845054" cy="928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03479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8F832D-93CD-BF8D-4EC1-BCBCE90A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451166"/>
            <a:ext cx="3218514" cy="782467"/>
          </a:xfrm>
        </p:spPr>
        <p:txBody>
          <a:bodyPr/>
          <a:lstStyle/>
          <a:p>
            <a:r>
              <a:rPr lang="en-US" dirty="0" err="1"/>
              <a:t>Periode</a:t>
            </a:r>
            <a:r>
              <a:rPr lang="en-US" dirty="0"/>
              <a:t> 2019 – 2023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21270C4-F61D-94EF-4B9C-2C60775DE37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3</a:t>
            </a:fld>
            <a:r>
              <a:rPr lang="nl-NL"/>
              <a:t> </a:t>
            </a:r>
            <a:endParaRPr lang="nl-NL" dirty="0"/>
          </a:p>
        </p:txBody>
      </p:sp>
      <p:sp>
        <p:nvSpPr>
          <p:cNvPr id="6" name="Tijdelijke aanduiding voor tekst 14">
            <a:extLst>
              <a:ext uri="{FF2B5EF4-FFF2-40B4-BE49-F238E27FC236}">
                <a16:creationId xmlns:a16="http://schemas.microsoft.com/office/drawing/2014/main" id="{0124BF04-6323-7B8D-7F21-95E419267F8C}"/>
              </a:ext>
            </a:extLst>
          </p:cNvPr>
          <p:cNvSpPr txBox="1">
            <a:spLocks/>
          </p:cNvSpPr>
          <p:nvPr/>
        </p:nvSpPr>
        <p:spPr>
          <a:xfrm>
            <a:off x="9563539" y="2145851"/>
            <a:ext cx="2484081" cy="661743"/>
          </a:xfrm>
          <a:prstGeom prst="rect">
            <a:avLst/>
          </a:prstGeom>
          <a:solidFill>
            <a:schemeClr val="bg2"/>
          </a:solidFill>
        </p:spPr>
        <p:txBody>
          <a:bodyPr vert="horz" lIns="0" tIns="0" rIns="0" bIns="0" rtlCol="0" anchor="ctr">
            <a:normAutofit fontScale="62500" lnSpcReduction="20000"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dirty="0">
                <a:solidFill>
                  <a:schemeClr val="bg1"/>
                </a:solidFill>
              </a:rPr>
              <a:t>Met als doel: hoe het juist gebruik van (open) leermaterialen te bevorderen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1AEFD8C-C4AA-2268-5FF7-858274527C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1928852"/>
              </p:ext>
            </p:extLst>
          </p:nvPr>
        </p:nvGraphicFramePr>
        <p:xfrm>
          <a:off x="2630049" y="218942"/>
          <a:ext cx="8129059" cy="5419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9239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8756573-52B4-447E-9288-3DB9B8F0B9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6592974"/>
              </p:ext>
            </p:extLst>
          </p:nvPr>
        </p:nvGraphicFramePr>
        <p:xfrm>
          <a:off x="1374185" y="1439938"/>
          <a:ext cx="10099431" cy="538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kstvak 1">
            <a:extLst>
              <a:ext uri="{FF2B5EF4-FFF2-40B4-BE49-F238E27FC236}">
                <a16:creationId xmlns:a16="http://schemas.microsoft.com/office/drawing/2014/main" id="{61BB8FBB-925F-98EA-3CA6-381E7078A5AE}"/>
              </a:ext>
            </a:extLst>
          </p:cNvPr>
          <p:cNvSpPr txBox="1"/>
          <p:nvPr/>
        </p:nvSpPr>
        <p:spPr>
          <a:xfrm>
            <a:off x="518615" y="394927"/>
            <a:ext cx="5578179" cy="781200"/>
          </a:xfrm>
          <a:prstGeom prst="rect">
            <a:avLst/>
          </a:prstGeom>
          <a:solidFill>
            <a:srgbClr val="0077B3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360000" tIns="360000" rIns="360000" bIns="360000" rtlCol="0" anchor="ctr">
            <a:no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nl-NL" sz="2500" dirty="0">
                <a:solidFill>
                  <a:schemeClr val="bg2"/>
                </a:solidFill>
                <a:latin typeface="DINPro-Medium" pitchFamily="2" charset="0"/>
                <a:ea typeface="+mj-ea"/>
                <a:cs typeface="+mj-cs"/>
              </a:rPr>
              <a:t>Innovatie onderzoeken &amp; ondersteunen</a:t>
            </a:r>
          </a:p>
        </p:txBody>
      </p:sp>
    </p:spTree>
    <p:extLst>
      <p:ext uri="{BB962C8B-B14F-4D97-AF65-F5344CB8AC3E}">
        <p14:creationId xmlns:p14="http://schemas.microsoft.com/office/powerpoint/2010/main" val="1622635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A04B46B-43A3-4F6C-A398-5CE3740E41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2546394"/>
              </p:ext>
            </p:extLst>
          </p:nvPr>
        </p:nvGraphicFramePr>
        <p:xfrm>
          <a:off x="1774209" y="1253449"/>
          <a:ext cx="8625385" cy="5502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el 7">
            <a:extLst>
              <a:ext uri="{FF2B5EF4-FFF2-40B4-BE49-F238E27FC236}">
                <a16:creationId xmlns:a16="http://schemas.microsoft.com/office/drawing/2014/main" id="{2877E315-52C4-C394-44E0-5A0D1444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41" y="274442"/>
            <a:ext cx="3565532" cy="1128716"/>
          </a:xfrm>
        </p:spPr>
        <p:txBody>
          <a:bodyPr/>
          <a:lstStyle/>
          <a:p>
            <a:r>
              <a:rPr lang="nl-NL" dirty="0"/>
              <a:t>Universiteitsbibliotheek</a:t>
            </a:r>
            <a:br>
              <a:rPr lang="nl-NL" dirty="0"/>
            </a:br>
            <a:r>
              <a:rPr lang="nl-NL" i="1" dirty="0"/>
              <a:t>waar streven we naar?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885F245-9926-4236-82F9-A1275EBD05FC}"/>
              </a:ext>
            </a:extLst>
          </p:cNvPr>
          <p:cNvSpPr/>
          <p:nvPr/>
        </p:nvSpPr>
        <p:spPr>
          <a:xfrm>
            <a:off x="9253727" y="578209"/>
            <a:ext cx="2490588" cy="675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kosten verlagen</a:t>
            </a:r>
            <a:endParaRPr lang="nl-NL" sz="1800" dirty="0">
              <a:solidFill>
                <a:schemeClr val="bg1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1E2AFBC-6DA3-4ABB-8FB2-A1248FEA0602}"/>
              </a:ext>
            </a:extLst>
          </p:cNvPr>
          <p:cNvSpPr/>
          <p:nvPr/>
        </p:nvSpPr>
        <p:spPr>
          <a:xfrm>
            <a:off x="9253728" y="1685925"/>
            <a:ext cx="2490589" cy="14137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bg1"/>
              </a:buClr>
            </a:pPr>
            <a:r>
              <a:rPr lang="nl-NL" dirty="0">
                <a:solidFill>
                  <a:schemeClr val="bg1"/>
                </a:solidFill>
              </a:rPr>
              <a:t>inzicht in het daadwerkelijke gebruik 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van (open) leermaterialen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2A25F2E-3A10-41FB-B41C-EF0BB5EBA663}"/>
              </a:ext>
            </a:extLst>
          </p:cNvPr>
          <p:cNvSpPr/>
          <p:nvPr/>
        </p:nvSpPr>
        <p:spPr>
          <a:xfrm>
            <a:off x="9253724" y="4709507"/>
            <a:ext cx="2490589" cy="14137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dirty="0">
                <a:solidFill>
                  <a:schemeClr val="tx2"/>
                </a:solidFill>
                <a:latin typeface="DINPro-Medium" pitchFamily="2" charset="0"/>
              </a:rPr>
              <a:t>Inzicht in de beschikbaarheid </a:t>
            </a:r>
            <a:br>
              <a:rPr lang="nl-NL" dirty="0">
                <a:solidFill>
                  <a:schemeClr val="tx2"/>
                </a:solidFill>
                <a:latin typeface="DINPro-Medium" pitchFamily="2" charset="0"/>
              </a:rPr>
            </a:br>
            <a:r>
              <a:rPr lang="nl-NL" dirty="0">
                <a:solidFill>
                  <a:schemeClr val="tx2"/>
                </a:solidFill>
                <a:latin typeface="DINPro-Medium" pitchFamily="2" charset="0"/>
              </a:rPr>
              <a:t>van (open) leermaterialen 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7F32D8C-C370-4034-9FFF-1034043A6679}"/>
              </a:ext>
            </a:extLst>
          </p:cNvPr>
          <p:cNvSpPr/>
          <p:nvPr/>
        </p:nvSpPr>
        <p:spPr>
          <a:xfrm>
            <a:off x="9253726" y="3532167"/>
            <a:ext cx="2490589" cy="7448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dirty="0"/>
              <a:t>bewustwording</a:t>
            </a:r>
            <a:endParaRPr lang="nl-NL" sz="1800" dirty="0">
              <a:solidFill>
                <a:schemeClr val="bg1"/>
              </a:solidFill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20AB6658-92CB-F8BA-A6AF-11338CA90D8C}"/>
              </a:ext>
            </a:extLst>
          </p:cNvPr>
          <p:cNvSpPr/>
          <p:nvPr/>
        </p:nvSpPr>
        <p:spPr>
          <a:xfrm>
            <a:off x="9406127" y="730609"/>
            <a:ext cx="2490588" cy="675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bg1"/>
              </a:buClr>
            </a:pPr>
            <a:r>
              <a:rPr lang="nl-NL" dirty="0">
                <a:solidFill>
                  <a:schemeClr val="bg1"/>
                </a:solidFill>
              </a:rPr>
              <a:t>betere toegang tot (open) leermaterialen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99584415-8A4B-769A-6DA3-1498CFCA72DB}"/>
              </a:ext>
            </a:extLst>
          </p:cNvPr>
          <p:cNvSpPr/>
          <p:nvPr/>
        </p:nvSpPr>
        <p:spPr>
          <a:xfrm>
            <a:off x="9406128" y="1838325"/>
            <a:ext cx="2490589" cy="14137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bg1"/>
              </a:buClr>
            </a:pPr>
            <a:r>
              <a:rPr lang="nl-NL" dirty="0">
                <a:solidFill>
                  <a:schemeClr val="bg1"/>
                </a:solidFill>
              </a:rPr>
              <a:t>geen zorgen over inbreuk op auteursrechtelijk beschermd leermateriaal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6773FCC4-10A3-4DEC-6D86-F65F07E4AC3A}"/>
              </a:ext>
            </a:extLst>
          </p:cNvPr>
          <p:cNvSpPr/>
          <p:nvPr/>
        </p:nvSpPr>
        <p:spPr>
          <a:xfrm>
            <a:off x="9406124" y="4861907"/>
            <a:ext cx="2490589" cy="141376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duidelijkere informatievoorziening aan studenten</a:t>
            </a:r>
            <a:endParaRPr lang="nl-NL" dirty="0">
              <a:solidFill>
                <a:schemeClr val="tx2"/>
              </a:solidFill>
              <a:latin typeface="DINPro-Medium" pitchFamily="2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22BFA170-BDD9-D49D-1722-57F7DB930088}"/>
              </a:ext>
            </a:extLst>
          </p:cNvPr>
          <p:cNvSpPr/>
          <p:nvPr/>
        </p:nvSpPr>
        <p:spPr>
          <a:xfrm>
            <a:off x="9406126" y="3684567"/>
            <a:ext cx="2490589" cy="7448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ondersteuning vanuit de bibliotheek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60EDCF1B-1E0D-AABF-07EB-5A52E3322415}"/>
              </a:ext>
            </a:extLst>
          </p:cNvPr>
          <p:cNvSpPr txBox="1"/>
          <p:nvPr/>
        </p:nvSpPr>
        <p:spPr>
          <a:xfrm>
            <a:off x="7597795" y="98241"/>
            <a:ext cx="3716199" cy="479968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square" lIns="360000" tIns="360000" rIns="360000" bIns="360000" rtlCol="0" anchor="ctr">
            <a:noAutofit/>
          </a:bodyPr>
          <a:lstStyle/>
          <a:p>
            <a:r>
              <a:rPr lang="nl-NL" sz="1400" dirty="0">
                <a:solidFill>
                  <a:schemeClr val="bg2"/>
                </a:solidFill>
              </a:rPr>
              <a:t>Voordelen voor 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bibliotheek- en onderwijsmanagement: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38891B13-365D-E652-D609-92606950401E}"/>
              </a:ext>
            </a:extLst>
          </p:cNvPr>
          <p:cNvSpPr txBox="1"/>
          <p:nvPr/>
        </p:nvSpPr>
        <p:spPr>
          <a:xfrm>
            <a:off x="7597794" y="98241"/>
            <a:ext cx="3716199" cy="479968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square" lIns="360000" tIns="360000" rIns="360000" bIns="360000" rtlCol="0" anchor="ctr">
            <a:noAutofit/>
          </a:bodyPr>
          <a:lstStyle/>
          <a:p>
            <a:r>
              <a:rPr lang="nl-NL" sz="1400" dirty="0">
                <a:solidFill>
                  <a:schemeClr val="bg2"/>
                </a:solidFill>
              </a:rPr>
              <a:t>Voordelen voor </a:t>
            </a:r>
            <a:br>
              <a:rPr lang="nl-NL" sz="1400" dirty="0">
                <a:solidFill>
                  <a:schemeClr val="bg2"/>
                </a:solidFill>
              </a:rPr>
            </a:br>
            <a:r>
              <a:rPr lang="nl-NL" sz="1400" dirty="0">
                <a:solidFill>
                  <a:schemeClr val="bg2"/>
                </a:solidFill>
              </a:rPr>
              <a:t>het onderwijs:</a:t>
            </a:r>
          </a:p>
        </p:txBody>
      </p:sp>
    </p:spTree>
    <p:extLst>
      <p:ext uri="{BB962C8B-B14F-4D97-AF65-F5344CB8AC3E}">
        <p14:creationId xmlns:p14="http://schemas.microsoft.com/office/powerpoint/2010/main" val="411869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6" grpId="0" animBg="1"/>
      <p:bldP spid="7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leding, schermopname, Menselijk gezicht, vrouw&#10;&#10;Automatisch gegenereerde beschrijving">
            <a:hlinkClick r:id="rId2"/>
            <a:extLst>
              <a:ext uri="{FF2B5EF4-FFF2-40B4-BE49-F238E27FC236}">
                <a16:creationId xmlns:a16="http://schemas.microsoft.com/office/drawing/2014/main" id="{E0C15E27-9D85-5C0F-730A-7ACF318D0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793" y="1173707"/>
            <a:ext cx="10722571" cy="52277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1052ADA-6723-2FCA-E726-9EA760CE5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451166"/>
            <a:ext cx="2956647" cy="782467"/>
          </a:xfrm>
        </p:spPr>
        <p:txBody>
          <a:bodyPr/>
          <a:lstStyle/>
          <a:p>
            <a:r>
              <a:rPr lang="nl-NL" dirty="0"/>
              <a:t>Waar staan we nu?</a:t>
            </a:r>
          </a:p>
        </p:txBody>
      </p:sp>
    </p:spTree>
    <p:extLst>
      <p:ext uri="{BB962C8B-B14F-4D97-AF65-F5344CB8AC3E}">
        <p14:creationId xmlns:p14="http://schemas.microsoft.com/office/powerpoint/2010/main" val="665704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1052ADA-6723-2FCA-E726-9EA760CE5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451166"/>
            <a:ext cx="3784117" cy="782467"/>
          </a:xfrm>
        </p:spPr>
        <p:txBody>
          <a:bodyPr/>
          <a:lstStyle/>
          <a:p>
            <a:r>
              <a:rPr lang="nl-NL" dirty="0"/>
              <a:t>Wie zijn we (nog steeds)?</a:t>
            </a:r>
          </a:p>
        </p:txBody>
      </p:sp>
      <p:pic>
        <p:nvPicPr>
          <p:cNvPr id="5" name="Afbeelding 4" descr="Afbeelding met visitekaartje, schermopname&#10;&#10;Automatisch gegenereerde beschrijving">
            <a:hlinkClick r:id="rId2"/>
            <a:extLst>
              <a:ext uri="{FF2B5EF4-FFF2-40B4-BE49-F238E27FC236}">
                <a16:creationId xmlns:a16="http://schemas.microsoft.com/office/drawing/2014/main" id="{9544A154-A03D-B7B0-8209-EFB22EA80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040" y="1378135"/>
            <a:ext cx="10772034" cy="414690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5171921-DA21-F1D4-B99D-782C8973DD8D}"/>
              </a:ext>
            </a:extLst>
          </p:cNvPr>
          <p:cNvSpPr txBox="1"/>
          <p:nvPr/>
        </p:nvSpPr>
        <p:spPr>
          <a:xfrm>
            <a:off x="3029803" y="5389760"/>
            <a:ext cx="5513695" cy="559558"/>
          </a:xfrm>
          <a:prstGeom prst="rect">
            <a:avLst/>
          </a:prstGeom>
          <a:solidFill>
            <a:schemeClr val="bg2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square" lIns="360000" tIns="360000" rIns="360000" bIns="360000" rtlCol="0" anchor="ctr">
            <a:noAutofit/>
          </a:bodyPr>
          <a:lstStyle/>
          <a:p>
            <a:pPr algn="l"/>
            <a:r>
              <a:rPr lang="nl-NL" sz="1200" dirty="0"/>
              <a:t>In het </a:t>
            </a:r>
            <a:r>
              <a:rPr lang="nl-NL" sz="1200" i="1" dirty="0"/>
              <a:t>Tech Lab</a:t>
            </a:r>
            <a:r>
              <a:rPr lang="nl-NL" sz="1200" dirty="0"/>
              <a:t> vind je unieke mogelijkheden om je onderwijs te verrijken met experimentele technologieën als VR &amp; 3D. </a:t>
            </a:r>
          </a:p>
        </p:txBody>
      </p:sp>
    </p:spTree>
    <p:extLst>
      <p:ext uri="{BB962C8B-B14F-4D97-AF65-F5344CB8AC3E}">
        <p14:creationId xmlns:p14="http://schemas.microsoft.com/office/powerpoint/2010/main" val="1244246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8B8055F-A4CE-9CB7-7419-E2E6B36B9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451166"/>
            <a:ext cx="1242011" cy="782467"/>
          </a:xfrm>
        </p:spPr>
        <p:txBody>
          <a:bodyPr/>
          <a:lstStyle/>
          <a:p>
            <a:r>
              <a:rPr lang="en-US" dirty="0"/>
              <a:t>Dank!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9C6C0-8414-68B0-131D-5D76397354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5925" y="1685924"/>
            <a:ext cx="6553200" cy="2551225"/>
          </a:xfrm>
        </p:spPr>
        <p:txBody>
          <a:bodyPr/>
          <a:lstStyle/>
          <a:p>
            <a:r>
              <a:rPr lang="nl-NL" dirty="0"/>
              <a:t>Deel je ideeën of stel een vraag?</a:t>
            </a:r>
          </a:p>
          <a:p>
            <a:endParaRPr lang="nl-NL" dirty="0"/>
          </a:p>
          <a:p>
            <a:endParaRPr lang="nl-NL" dirty="0"/>
          </a:p>
          <a:p>
            <a:r>
              <a:rPr lang="nl-NL" sz="2400" dirty="0"/>
              <a:t>Cees van Gent</a:t>
            </a:r>
          </a:p>
          <a:p>
            <a:r>
              <a:rPr lang="nl-NL" sz="1600" i="1" dirty="0"/>
              <a:t>afdelingshoofd onderwijsondersteuning universiteitsbibliotheek</a:t>
            </a:r>
          </a:p>
          <a:p>
            <a:r>
              <a:rPr lang="nl-NL" sz="1600" i="1" dirty="0" err="1"/>
              <a:t>c.van.gent@vu.nl</a:t>
            </a:r>
            <a:endParaRPr lang="nl-NL" sz="1600" i="1" dirty="0"/>
          </a:p>
          <a:p>
            <a:r>
              <a:rPr lang="nl-NL" sz="1600" i="1" dirty="0"/>
              <a:t>Vrije Universiteit Amsterdam</a:t>
            </a:r>
          </a:p>
          <a:p>
            <a:endParaRPr lang="nl-NL" sz="1600" i="1" dirty="0">
              <a:solidFill>
                <a:schemeClr val="tx2"/>
              </a:solidFill>
            </a:endParaRPr>
          </a:p>
          <a:p>
            <a:endParaRPr lang="nl-NL" sz="1600" i="1" dirty="0"/>
          </a:p>
          <a:p>
            <a:endParaRPr lang="nl-NL" sz="1600" i="1" dirty="0">
              <a:solidFill>
                <a:schemeClr val="tx2"/>
              </a:solidFill>
            </a:endParaRPr>
          </a:p>
          <a:p>
            <a:endParaRPr lang="nl-NL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2EDFA24-A057-4D3D-3F12-344A698FBCC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50849" y="5958000"/>
            <a:ext cx="784225" cy="900000"/>
          </a:xfrm>
        </p:spPr>
        <p:txBody>
          <a:bodyPr/>
          <a:lstStyle/>
          <a:p>
            <a:pPr algn="l">
              <a:spcAft>
                <a:spcPts val="600"/>
              </a:spcAft>
            </a:pPr>
            <a:fld id="{840C1E0B-154D-844F-9C3C-CB8827A7EAB0}" type="slidenum">
              <a:rPr lang="nl-NL" smtClean="0"/>
              <a:pPr algn="l">
                <a:spcAft>
                  <a:spcPts val="600"/>
                </a:spcAft>
              </a:pPr>
              <a:t>8</a:t>
            </a:fld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5738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8B8055F-A4CE-9CB7-7419-E2E6B36B9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451166"/>
            <a:ext cx="1117233" cy="782467"/>
          </a:xfrm>
        </p:spPr>
        <p:txBody>
          <a:bodyPr/>
          <a:lstStyle/>
          <a:p>
            <a:r>
              <a:rPr lang="en-US" dirty="0"/>
              <a:t>Links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9C6C0-8414-68B0-131D-5D76397354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5924" y="1685924"/>
            <a:ext cx="10020971" cy="3761839"/>
          </a:xfrm>
        </p:spPr>
        <p:txBody>
          <a:bodyPr/>
          <a:lstStyle/>
          <a:p>
            <a:endParaRPr lang="nl-NL" sz="16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Centre </a:t>
            </a:r>
            <a:r>
              <a:rPr lang="nl-NL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</a:t>
            </a:r>
            <a:r>
              <a:rPr lang="nl-N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Teaching </a:t>
            </a:r>
            <a:r>
              <a:rPr lang="nl-NL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</a:t>
            </a:r>
            <a:r>
              <a:rPr lang="nl-N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Learning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VU Onderwijswerkplaats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VU </a:t>
            </a:r>
            <a:r>
              <a:rPr lang="nl-NL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</a:t>
            </a:r>
            <a:r>
              <a:rPr lang="nl-NL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Lab Knowledge Base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Onderwijs geven aan de VU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VU Tools for Education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Onderwijsondersteuning Universiteisbibliotheek Vrije Universiteit Amsterdam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VU Reading Lists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Het TechLab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2EDFA24-A057-4D3D-3F12-344A698FBCC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50849" y="5958000"/>
            <a:ext cx="784225" cy="900000"/>
          </a:xfrm>
        </p:spPr>
        <p:txBody>
          <a:bodyPr/>
          <a:lstStyle/>
          <a:p>
            <a:pPr algn="l">
              <a:spcAft>
                <a:spcPts val="600"/>
              </a:spcAft>
            </a:pPr>
            <a:fld id="{840C1E0B-154D-844F-9C3C-CB8827A7EAB0}" type="slidenum">
              <a:rPr lang="nl-NL" smtClean="0"/>
              <a:pPr algn="l">
                <a:spcAft>
                  <a:spcPts val="600"/>
                </a:spcAft>
              </a:pPr>
              <a:t>9</a:t>
            </a:fld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2601042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VU colors">
      <a:dk1>
        <a:srgbClr val="000000"/>
      </a:dk1>
      <a:lt1>
        <a:srgbClr val="0089CF"/>
      </a:lt1>
      <a:dk2>
        <a:srgbClr val="0089CF"/>
      </a:dk2>
      <a:lt2>
        <a:srgbClr val="FFFFFF"/>
      </a:lt2>
      <a:accent1>
        <a:srgbClr val="0089CF"/>
      </a:accent1>
      <a:accent2>
        <a:srgbClr val="4FAF48"/>
      </a:accent2>
      <a:accent3>
        <a:srgbClr val="E8692D"/>
      </a:accent3>
      <a:accent4>
        <a:srgbClr val="8E4DA4"/>
      </a:accent4>
      <a:accent5>
        <a:srgbClr val="F3BA30"/>
      </a:accent5>
      <a:accent6>
        <a:srgbClr val="666666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8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bg1"/>
        </a:solidFill>
        <a:effectLst>
          <a:outerShdw blurRad="254000" dist="127000" dir="2700000" algn="ctr" rotWithShape="0">
            <a:schemeClr val="tx1">
              <a:alpha val="5000"/>
            </a:schemeClr>
          </a:outerShdw>
        </a:effectLst>
      </a:spPr>
      <a:bodyPr wrap="square" lIns="360000" tIns="360000" rIns="360000" bIns="360000" rtlCol="0">
        <a:noAutofit/>
      </a:bodyPr>
      <a:lstStyle>
        <a:defPPr algn="l">
          <a:defRPr sz="2400" dirty="0">
            <a:solidFill>
              <a:srgbClr val="005CA9"/>
            </a:solidFill>
          </a:defRPr>
        </a:defPPr>
      </a:lstStyle>
    </a:txDef>
  </a:objectDefaults>
  <a:extraClrSchemeLst/>
  <a:custClrLst>
    <a:custClr name="VU blue">
      <a:srgbClr val="0077B3"/>
    </a:custClr>
    <a:custClr name="Orange-red">
      <a:srgbClr val="CC4100"/>
    </a:custClr>
    <a:custClr name="Green">
      <a:srgbClr val="008053"/>
    </a:custClr>
    <a:custClr name="Purple">
      <a:srgbClr val="3B2171"/>
    </a:custClr>
    <a:custClr name="Blue">
      <a:srgbClr val="66AFD4"/>
    </a:custClr>
    <a:custClr name="Chart green">
      <a:srgbClr val="66AFD4"/>
    </a:custClr>
    <a:custClr name="Chart orange">
      <a:srgbClr val="E8692D"/>
    </a:custClr>
    <a:custClr name="Chart purple">
      <a:srgbClr val="8E4DA4"/>
    </a:custClr>
    <a:custClr name="Chart yellow">
      <a:srgbClr val="F3BA30"/>
    </a:custClr>
    <a:custClr name="Chart light grey">
      <a:srgbClr val="D8D3D0"/>
    </a:custClr>
    <a:custClr name="Chart dart grey">
      <a:srgbClr val="066666"/>
    </a:custClr>
    <a:custClr name="Light blue">
      <a:srgbClr val="DFF2FD"/>
    </a:custClr>
    <a:custClr name="Light orange">
      <a:srgbClr val="FCD3B6"/>
    </a:custClr>
    <a:custClr name="Light green">
      <a:srgbClr val="EBF0C6"/>
    </a:custClr>
    <a:custClr name="Light purple">
      <a:srgbClr val="DDC6EE"/>
    </a:custClr>
    <a:custClr name="Change your world">
      <a:srgbClr val="005B9D"/>
    </a:custClr>
  </a:custClrLst>
  <a:extLst>
    <a:ext uri="{05A4C25C-085E-4340-85A3-A5531E510DB2}">
      <thm15:themeFamily xmlns:thm15="http://schemas.microsoft.com/office/thememl/2012/main" name="Theme1" id="{B6ABA37B-74D1-4C75-AA59-633F49CF41B7}" vid="{2903CFFB-4BD7-4EFC-92CA-5CE7D4CA7BD8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78DCCDA7730242A0AE034896069C19" ma:contentTypeVersion="9" ma:contentTypeDescription="Een nieuw document maken." ma:contentTypeScope="" ma:versionID="046fc55f5f7146ac41d04edbbd1222d9">
  <xsd:schema xmlns:xsd="http://www.w3.org/2001/XMLSchema" xmlns:xs="http://www.w3.org/2001/XMLSchema" xmlns:p="http://schemas.microsoft.com/office/2006/metadata/properties" xmlns:ns2="31523446-b0ed-4b2a-8211-2d9d4275935e" xmlns:ns3="97960dda-5596-47b1-8f38-79a2eab2ac61" targetNamespace="http://schemas.microsoft.com/office/2006/metadata/properties" ma:root="true" ma:fieldsID="d4ced2bc6efb99bdddad35ff46eb62cd" ns2:_="" ns3:_="">
    <xsd:import namespace="31523446-b0ed-4b2a-8211-2d9d4275935e"/>
    <xsd:import namespace="97960dda-5596-47b1-8f38-79a2eab2ac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523446-b0ed-4b2a-8211-2d9d427593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c6f371a7-af1e-4863-b830-9db92276c5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960dda-5596-47b1-8f38-79a2eab2ac6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c2caba1-9a44-485a-b60f-c05c0403aab5}" ma:internalName="TaxCatchAll" ma:showField="CatchAllData" ma:web="97960dda-5596-47b1-8f38-79a2eab2ac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7960dda-5596-47b1-8f38-79a2eab2ac61" xsi:nil="true"/>
    <lcf76f155ced4ddcb4097134ff3c332f xmlns="31523446-b0ed-4b2a-8211-2d9d4275935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69C164-6227-4390-96E5-7BEE5A876C69}"/>
</file>

<file path=customXml/itemProps2.xml><?xml version="1.0" encoding="utf-8"?>
<ds:datastoreItem xmlns:ds="http://schemas.openxmlformats.org/officeDocument/2006/customXml" ds:itemID="{1F9832B6-6B47-4D50-AB5E-40CF742436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05AA8D-CAAA-4AF2-A21B-6A22C528B424}">
  <ds:schemaRefs>
    <ds:schemaRef ds:uri="http://schemas.microsoft.com/office/infopath/2007/PartnerControls"/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  <ds:schemaRef ds:uri="0c2a0f75-7534-4bfc-a686-b1644175fb3e"/>
    <ds:schemaRef ds:uri="a999a9c3-7725-41b8-9529-5d47e79aae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15967</TotalTime>
  <Words>406</Words>
  <Application>Microsoft Macintosh PowerPoint</Application>
  <PresentationFormat>Aangepast</PresentationFormat>
  <Paragraphs>87</Paragraphs>
  <Slides>9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DINPro</vt:lpstr>
      <vt:lpstr>DINPro-Medium</vt:lpstr>
      <vt:lpstr>Theme1</vt:lpstr>
      <vt:lpstr>Aangepast ontwerp</vt:lpstr>
      <vt:lpstr>PowerPoint-presentatie</vt:lpstr>
      <vt:lpstr>Oorsprong</vt:lpstr>
      <vt:lpstr>Periode 2019 – 2023</vt:lpstr>
      <vt:lpstr>PowerPoint-presentatie</vt:lpstr>
      <vt:lpstr>Universiteitsbibliotheek waar streven we naar?</vt:lpstr>
      <vt:lpstr>Waar staan we nu?</vt:lpstr>
      <vt:lpstr>Wie zijn we (nog steeds)?</vt:lpstr>
      <vt:lpstr>Dank!</vt:lpstr>
      <vt:lpstr>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Keijzer, S.</dc:creator>
  <cp:lastModifiedBy>Gent, C. van (Cees)</cp:lastModifiedBy>
  <cp:revision>37</cp:revision>
  <cp:lastPrinted>2023-10-26T10:32:29Z</cp:lastPrinted>
  <dcterms:created xsi:type="dcterms:W3CDTF">2021-09-27T10:05:51Z</dcterms:created>
  <dcterms:modified xsi:type="dcterms:W3CDTF">2023-11-08T14:21:28Z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0x0101001778DCCDA7730242A0AE034896069C19</vt:lpwstr>
  </property>
</Properties>
</file>