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0" r:id="rId5"/>
    <p:sldId id="282" r:id="rId6"/>
    <p:sldId id="786" r:id="rId7"/>
    <p:sldId id="746" r:id="rId8"/>
    <p:sldId id="785" r:id="rId9"/>
    <p:sldId id="781" r:id="rId10"/>
    <p:sldId id="776" r:id="rId11"/>
    <p:sldId id="780" r:id="rId12"/>
    <p:sldId id="783" r:id="rId13"/>
    <p:sldId id="787" r:id="rId14"/>
    <p:sldId id="7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2F117B-2919-533A-349F-FADB05E18DAA}" name="Stalpers, Serge" initials="SS" userId="S::serge.stalpers@wur.nl::1b31832c-9218-4b7f-b5e5-3f1a9c35ad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0A0C0-A222-49F3-A7D3-69EDD9A4638A}" v="2" dt="2025-07-04T08:39:27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623" autoAdjust="0"/>
  </p:normalViewPr>
  <p:slideViewPr>
    <p:cSldViewPr snapToGrid="0">
      <p:cViewPr>
        <p:scale>
          <a:sx n="75" d="100"/>
          <a:sy n="75" d="100"/>
        </p:scale>
        <p:origin x="2242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lpers, Serge" userId="1b31832c-9218-4b7f-b5e5-3f1a9c35ad4e" providerId="ADAL" clId="{6010A0C0-A222-49F3-A7D3-69EDD9A4638A}"/>
    <pc:docChg chg="undo custSel modSld">
      <pc:chgData name="Stalpers, Serge" userId="1b31832c-9218-4b7f-b5e5-3f1a9c35ad4e" providerId="ADAL" clId="{6010A0C0-A222-49F3-A7D3-69EDD9A4638A}" dt="2025-07-04T08:39:58.790" v="26" actId="1035"/>
      <pc:docMkLst>
        <pc:docMk/>
      </pc:docMkLst>
      <pc:sldChg chg="modNotesTx">
        <pc:chgData name="Stalpers, Serge" userId="1b31832c-9218-4b7f-b5e5-3f1a9c35ad4e" providerId="ADAL" clId="{6010A0C0-A222-49F3-A7D3-69EDD9A4638A}" dt="2025-07-04T08:37:43.565" v="1" actId="20577"/>
        <pc:sldMkLst>
          <pc:docMk/>
          <pc:sldMk cId="752423950" sldId="746"/>
        </pc:sldMkLst>
      </pc:sldChg>
      <pc:sldChg chg="addSp delSp modSp mod modNotesTx">
        <pc:chgData name="Stalpers, Serge" userId="1b31832c-9218-4b7f-b5e5-3f1a9c35ad4e" providerId="ADAL" clId="{6010A0C0-A222-49F3-A7D3-69EDD9A4638A}" dt="2025-07-04T08:39:58.790" v="26" actId="1035"/>
        <pc:sldMkLst>
          <pc:docMk/>
          <pc:sldMk cId="2135222396" sldId="776"/>
        </pc:sldMkLst>
        <pc:picChg chg="add mod">
          <ac:chgData name="Stalpers, Serge" userId="1b31832c-9218-4b7f-b5e5-3f1a9c35ad4e" providerId="ADAL" clId="{6010A0C0-A222-49F3-A7D3-69EDD9A4638A}" dt="2025-07-04T08:39:58.790" v="26" actId="1035"/>
          <ac:picMkLst>
            <pc:docMk/>
            <pc:sldMk cId="2135222396" sldId="776"/>
            <ac:picMk id="9" creationId="{ACF3940E-D6A2-F815-E60C-E5FA23DF1C94}"/>
          </ac:picMkLst>
        </pc:picChg>
        <pc:picChg chg="add del mod">
          <ac:chgData name="Stalpers, Serge" userId="1b31832c-9218-4b7f-b5e5-3f1a9c35ad4e" providerId="ADAL" clId="{6010A0C0-A222-49F3-A7D3-69EDD9A4638A}" dt="2025-07-04T08:39:43.941" v="17" actId="478"/>
          <ac:picMkLst>
            <pc:docMk/>
            <pc:sldMk cId="2135222396" sldId="776"/>
            <ac:picMk id="24" creationId="{FCA8D32C-9DF7-AB91-F990-0130F0C80DDF}"/>
          </ac:picMkLst>
        </pc:picChg>
      </pc:sldChg>
      <pc:sldChg chg="modNotesTx">
        <pc:chgData name="Stalpers, Serge" userId="1b31832c-9218-4b7f-b5e5-3f1a9c35ad4e" providerId="ADAL" clId="{6010A0C0-A222-49F3-A7D3-69EDD9A4638A}" dt="2025-07-04T08:37:57.657" v="5" actId="20577"/>
        <pc:sldMkLst>
          <pc:docMk/>
          <pc:sldMk cId="329230357" sldId="780"/>
        </pc:sldMkLst>
      </pc:sldChg>
      <pc:sldChg chg="modNotesTx">
        <pc:chgData name="Stalpers, Serge" userId="1b31832c-9218-4b7f-b5e5-3f1a9c35ad4e" providerId="ADAL" clId="{6010A0C0-A222-49F3-A7D3-69EDD9A4638A}" dt="2025-07-04T08:37:52.196" v="3" actId="20577"/>
        <pc:sldMkLst>
          <pc:docMk/>
          <pc:sldMk cId="4041529461" sldId="781"/>
        </pc:sldMkLst>
      </pc:sldChg>
      <pc:sldChg chg="modNotesTx">
        <pc:chgData name="Stalpers, Serge" userId="1b31832c-9218-4b7f-b5e5-3f1a9c35ad4e" providerId="ADAL" clId="{6010A0C0-A222-49F3-A7D3-69EDD9A4638A}" dt="2025-07-04T08:38:00.636" v="6" actId="20577"/>
        <pc:sldMkLst>
          <pc:docMk/>
          <pc:sldMk cId="3673508709" sldId="783"/>
        </pc:sldMkLst>
      </pc:sldChg>
      <pc:sldChg chg="modNotesTx">
        <pc:chgData name="Stalpers, Serge" userId="1b31832c-9218-4b7f-b5e5-3f1a9c35ad4e" providerId="ADAL" clId="{6010A0C0-A222-49F3-A7D3-69EDD9A4638A}" dt="2025-07-04T08:37:46.546" v="2" actId="20577"/>
        <pc:sldMkLst>
          <pc:docMk/>
          <pc:sldMk cId="2946705289" sldId="785"/>
        </pc:sldMkLst>
      </pc:sldChg>
      <pc:sldChg chg="modNotesTx">
        <pc:chgData name="Stalpers, Serge" userId="1b31832c-9218-4b7f-b5e5-3f1a9c35ad4e" providerId="ADAL" clId="{6010A0C0-A222-49F3-A7D3-69EDD9A4638A}" dt="2025-07-04T08:37:39.285" v="0" actId="20577"/>
        <pc:sldMkLst>
          <pc:docMk/>
          <pc:sldMk cId="10798044" sldId="786"/>
        </pc:sldMkLst>
      </pc:sldChg>
      <pc:sldChg chg="modNotesTx">
        <pc:chgData name="Stalpers, Serge" userId="1b31832c-9218-4b7f-b5e5-3f1a9c35ad4e" providerId="ADAL" clId="{6010A0C0-A222-49F3-A7D3-69EDD9A4638A}" dt="2025-07-04T08:38:03.302" v="7" actId="20577"/>
        <pc:sldMkLst>
          <pc:docMk/>
          <pc:sldMk cId="3757722571" sldId="78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3A9F4-A1C9-4F47-B101-DCC21611ECF0}" type="doc">
      <dgm:prSet loTypeId="urn:microsoft.com/office/officeart/2005/8/layout/vList3" loCatId="pictur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nl-NL"/>
        </a:p>
      </dgm:t>
    </dgm:pt>
    <dgm:pt modelId="{404B142D-CDAC-4107-9B6E-18192489B9F7}">
      <dgm:prSet phldrT="[Text]" custT="1"/>
      <dgm:spPr/>
      <dgm:t>
        <a:bodyPr/>
        <a:lstStyle/>
        <a:p>
          <a:r>
            <a:rPr lang="en-US" sz="2400">
              <a:latin typeface="Aptos Display" panose="020F0302020204030204"/>
            </a:rPr>
            <a:t>Lara</a:t>
          </a:r>
          <a:r>
            <a:rPr lang="en-US" sz="2400"/>
            <a:t> Zeper</a:t>
          </a:r>
          <a:endParaRPr lang="nl-NL" sz="2400"/>
        </a:p>
        <a:p>
          <a:r>
            <a:rPr lang="en-US" sz="1800"/>
            <a:t>Copyright &amp; Open Education Expert @ WUR Library</a:t>
          </a:r>
          <a:endParaRPr lang="nl-NL" sz="1800"/>
        </a:p>
      </dgm:t>
    </dgm:pt>
    <dgm:pt modelId="{A3BFABEE-E600-4326-9D23-9035040269AF}" type="parTrans" cxnId="{A5FC2771-127F-41A8-B7A9-93DC3843E412}">
      <dgm:prSet/>
      <dgm:spPr/>
      <dgm:t>
        <a:bodyPr/>
        <a:lstStyle/>
        <a:p>
          <a:endParaRPr lang="nl-NL"/>
        </a:p>
      </dgm:t>
    </dgm:pt>
    <dgm:pt modelId="{04E923FE-A5AE-4AE2-931A-CF996640473B}" type="sibTrans" cxnId="{A5FC2771-127F-41A8-B7A9-93DC3843E412}">
      <dgm:prSet/>
      <dgm:spPr/>
      <dgm:t>
        <a:bodyPr/>
        <a:lstStyle/>
        <a:p>
          <a:endParaRPr lang="nl-NL"/>
        </a:p>
      </dgm:t>
    </dgm:pt>
    <dgm:pt modelId="{E1F154BB-FAFA-464E-B49D-ED0F25F46C7B}">
      <dgm:prSet phldr="0" custT="1"/>
      <dgm:spPr/>
      <dgm:t>
        <a:bodyPr/>
        <a:lstStyle/>
        <a:p>
          <a:pPr rtl="0"/>
          <a:r>
            <a:rPr lang="en-US" sz="2400">
              <a:latin typeface="Aptos Display" panose="020F0302020204030204"/>
            </a:rPr>
            <a:t>Serge Stalpers</a:t>
          </a:r>
        </a:p>
        <a:p>
          <a:pPr rtl="0"/>
          <a:r>
            <a:rPr lang="en-US" sz="2000">
              <a:latin typeface="Aptos Display" panose="020F0302020204030204"/>
            </a:rPr>
            <a:t>Product Owner Lifelong Learning @ WUR TLC</a:t>
          </a:r>
          <a:br>
            <a:rPr lang="en-US" sz="2000">
              <a:latin typeface="Aptos Display" panose="020F0302020204030204"/>
            </a:rPr>
          </a:br>
          <a:r>
            <a:rPr lang="en-US" sz="2000" err="1">
              <a:latin typeface="Aptos Display" panose="020F0302020204030204"/>
            </a:rPr>
            <a:t>Secretaris</a:t>
          </a:r>
          <a:r>
            <a:rPr lang="en-US" sz="2000">
              <a:latin typeface="Aptos Display" panose="020F0302020204030204"/>
            </a:rPr>
            <a:t> </a:t>
          </a:r>
          <a:r>
            <a:rPr lang="en-US" sz="2000" err="1">
              <a:latin typeface="Aptos Display" panose="020F0302020204030204"/>
            </a:rPr>
            <a:t>Regiegroep</a:t>
          </a:r>
          <a:r>
            <a:rPr lang="en-US" sz="2000">
              <a:latin typeface="Aptos Display" panose="020F0302020204030204"/>
            </a:rPr>
            <a:t> Open Educational Resources</a:t>
          </a:r>
          <a:endParaRPr lang="en-US" sz="3400">
            <a:latin typeface="Aptos Display" panose="020F0302020204030204"/>
          </a:endParaRPr>
        </a:p>
      </dgm:t>
    </dgm:pt>
    <dgm:pt modelId="{D0FCEBC9-FB8D-4C01-A420-A5097711AAC1}" type="parTrans" cxnId="{84564AF3-88C4-4171-A520-AD8C69CC2863}">
      <dgm:prSet/>
      <dgm:spPr/>
      <dgm:t>
        <a:bodyPr/>
        <a:lstStyle/>
        <a:p>
          <a:endParaRPr lang="nl-NL"/>
        </a:p>
      </dgm:t>
    </dgm:pt>
    <dgm:pt modelId="{B456780E-81D4-43E7-B0E9-1E17689A95F9}" type="sibTrans" cxnId="{84564AF3-88C4-4171-A520-AD8C69CC2863}">
      <dgm:prSet/>
      <dgm:spPr/>
      <dgm:t>
        <a:bodyPr/>
        <a:lstStyle/>
        <a:p>
          <a:endParaRPr lang="nl-NL"/>
        </a:p>
      </dgm:t>
    </dgm:pt>
    <dgm:pt modelId="{581BAFAA-A9CA-4EC7-8963-954D44D81572}" type="pres">
      <dgm:prSet presAssocID="{80D3A9F4-A1C9-4F47-B101-DCC21611ECF0}" presName="linearFlow" presStyleCnt="0">
        <dgm:presLayoutVars>
          <dgm:dir/>
          <dgm:resizeHandles val="exact"/>
        </dgm:presLayoutVars>
      </dgm:prSet>
      <dgm:spPr/>
    </dgm:pt>
    <dgm:pt modelId="{752625F2-DA1C-4B9B-B50C-96FCF1490ED0}" type="pres">
      <dgm:prSet presAssocID="{E1F154BB-FAFA-464E-B49D-ED0F25F46C7B}" presName="composite" presStyleCnt="0"/>
      <dgm:spPr/>
    </dgm:pt>
    <dgm:pt modelId="{3F5A536F-AB09-4E16-A520-0F6F8CCCB20C}" type="pres">
      <dgm:prSet presAssocID="{E1F154BB-FAFA-464E-B49D-ED0F25F46C7B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BCCA71E-9683-4456-95E9-59210B247FF8}" type="pres">
      <dgm:prSet presAssocID="{E1F154BB-FAFA-464E-B49D-ED0F25F46C7B}" presName="txShp" presStyleLbl="node1" presStyleIdx="0" presStyleCnt="2">
        <dgm:presLayoutVars>
          <dgm:bulletEnabled val="1"/>
        </dgm:presLayoutVars>
      </dgm:prSet>
      <dgm:spPr/>
    </dgm:pt>
    <dgm:pt modelId="{872F716F-6C21-47DF-8243-F34E5740F9D9}" type="pres">
      <dgm:prSet presAssocID="{B456780E-81D4-43E7-B0E9-1E17689A95F9}" presName="spacing" presStyleCnt="0"/>
      <dgm:spPr/>
    </dgm:pt>
    <dgm:pt modelId="{9BE3CA75-4DD5-43B6-A2E0-F750FE2C0161}" type="pres">
      <dgm:prSet presAssocID="{404B142D-CDAC-4107-9B6E-18192489B9F7}" presName="composite" presStyleCnt="0"/>
      <dgm:spPr/>
    </dgm:pt>
    <dgm:pt modelId="{F1B63896-65E1-42F5-B678-D2F0CFFD24F5}" type="pres">
      <dgm:prSet presAssocID="{404B142D-CDAC-4107-9B6E-18192489B9F7}" presName="imgShp" presStyleLbl="fgImgPlace1" presStyleIdx="1" presStyleCnt="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65718C-AB7C-45BB-9F74-AC86987247EE}" type="pres">
      <dgm:prSet presAssocID="{404B142D-CDAC-4107-9B6E-18192489B9F7}" presName="txShp" presStyleLbl="node1" presStyleIdx="1" presStyleCnt="2">
        <dgm:presLayoutVars>
          <dgm:bulletEnabled val="1"/>
        </dgm:presLayoutVars>
      </dgm:prSet>
      <dgm:spPr/>
    </dgm:pt>
  </dgm:ptLst>
  <dgm:cxnLst>
    <dgm:cxn modelId="{481CF216-FD44-462B-B914-BCA525B82E8D}" type="presOf" srcId="{404B142D-CDAC-4107-9B6E-18192489B9F7}" destId="{1765718C-AB7C-45BB-9F74-AC86987247EE}" srcOrd="0" destOrd="0" presId="urn:microsoft.com/office/officeart/2005/8/layout/vList3"/>
    <dgm:cxn modelId="{7BD53F35-357C-4D79-ABF2-5235C471339C}" type="presOf" srcId="{80D3A9F4-A1C9-4F47-B101-DCC21611ECF0}" destId="{581BAFAA-A9CA-4EC7-8963-954D44D81572}" srcOrd="0" destOrd="0" presId="urn:microsoft.com/office/officeart/2005/8/layout/vList3"/>
    <dgm:cxn modelId="{A5FC2771-127F-41A8-B7A9-93DC3843E412}" srcId="{80D3A9F4-A1C9-4F47-B101-DCC21611ECF0}" destId="{404B142D-CDAC-4107-9B6E-18192489B9F7}" srcOrd="1" destOrd="0" parTransId="{A3BFABEE-E600-4326-9D23-9035040269AF}" sibTransId="{04E923FE-A5AE-4AE2-931A-CF996640473B}"/>
    <dgm:cxn modelId="{84564AF3-88C4-4171-A520-AD8C69CC2863}" srcId="{80D3A9F4-A1C9-4F47-B101-DCC21611ECF0}" destId="{E1F154BB-FAFA-464E-B49D-ED0F25F46C7B}" srcOrd="0" destOrd="0" parTransId="{D0FCEBC9-FB8D-4C01-A420-A5097711AAC1}" sibTransId="{B456780E-81D4-43E7-B0E9-1E17689A95F9}"/>
    <dgm:cxn modelId="{8C27AAFB-1958-437E-BCBC-4EBB5385C1F5}" type="presOf" srcId="{E1F154BB-FAFA-464E-B49D-ED0F25F46C7B}" destId="{5BCCA71E-9683-4456-95E9-59210B247FF8}" srcOrd="0" destOrd="0" presId="urn:microsoft.com/office/officeart/2005/8/layout/vList3"/>
    <dgm:cxn modelId="{4AF78827-C498-4D76-80F3-3D39FA3CCA57}" type="presParOf" srcId="{581BAFAA-A9CA-4EC7-8963-954D44D81572}" destId="{752625F2-DA1C-4B9B-B50C-96FCF1490ED0}" srcOrd="0" destOrd="0" presId="urn:microsoft.com/office/officeart/2005/8/layout/vList3"/>
    <dgm:cxn modelId="{55AB2BFA-AA8F-401C-91DD-DCF30B91D2BD}" type="presParOf" srcId="{752625F2-DA1C-4B9B-B50C-96FCF1490ED0}" destId="{3F5A536F-AB09-4E16-A520-0F6F8CCCB20C}" srcOrd="0" destOrd="0" presId="urn:microsoft.com/office/officeart/2005/8/layout/vList3"/>
    <dgm:cxn modelId="{DD304329-411A-4FFA-9621-708543786455}" type="presParOf" srcId="{752625F2-DA1C-4B9B-B50C-96FCF1490ED0}" destId="{5BCCA71E-9683-4456-95E9-59210B247FF8}" srcOrd="1" destOrd="0" presId="urn:microsoft.com/office/officeart/2005/8/layout/vList3"/>
    <dgm:cxn modelId="{9367FCDF-78C1-4CA5-8E70-40AC23D75B73}" type="presParOf" srcId="{581BAFAA-A9CA-4EC7-8963-954D44D81572}" destId="{872F716F-6C21-47DF-8243-F34E5740F9D9}" srcOrd="1" destOrd="0" presId="urn:microsoft.com/office/officeart/2005/8/layout/vList3"/>
    <dgm:cxn modelId="{97593D3C-8BAD-4BB3-92FB-6D44A5F5A320}" type="presParOf" srcId="{581BAFAA-A9CA-4EC7-8963-954D44D81572}" destId="{9BE3CA75-4DD5-43B6-A2E0-F750FE2C0161}" srcOrd="2" destOrd="0" presId="urn:microsoft.com/office/officeart/2005/8/layout/vList3"/>
    <dgm:cxn modelId="{13157F22-38B0-405C-8E90-4EB8D9CBB506}" type="presParOf" srcId="{9BE3CA75-4DD5-43B6-A2E0-F750FE2C0161}" destId="{F1B63896-65E1-42F5-B678-D2F0CFFD24F5}" srcOrd="0" destOrd="0" presId="urn:microsoft.com/office/officeart/2005/8/layout/vList3"/>
    <dgm:cxn modelId="{703190F2-9943-4985-8129-D4CE598A342C}" type="presParOf" srcId="{9BE3CA75-4DD5-43B6-A2E0-F750FE2C0161}" destId="{1765718C-AB7C-45BB-9F74-AC86987247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94470-4843-4235-8AA6-58C367392C20}" type="doc">
      <dgm:prSet loTypeId="urn:microsoft.com/office/officeart/2005/8/layout/hProcess1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8869E767-7AB3-49AD-A6A1-2A8098BFF81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2017</a:t>
          </a:r>
        </a:p>
      </dgm:t>
    </dgm:pt>
    <dgm:pt modelId="{A7220FB2-EBB8-4B94-B260-A29D240BDACE}" type="parTrans" cxnId="{82CFDF2E-F337-4866-835D-E0BB44A6674D}">
      <dgm:prSet/>
      <dgm:spPr/>
      <dgm:t>
        <a:bodyPr/>
        <a:lstStyle/>
        <a:p>
          <a:endParaRPr lang="en-GB"/>
        </a:p>
      </dgm:t>
    </dgm:pt>
    <dgm:pt modelId="{8D2641FE-9E04-4BBA-B3C5-601EC129BF3D}" type="sibTrans" cxnId="{82CFDF2E-F337-4866-835D-E0BB44A6674D}">
      <dgm:prSet/>
      <dgm:spPr/>
      <dgm:t>
        <a:bodyPr/>
        <a:lstStyle/>
        <a:p>
          <a:endParaRPr lang="en-GB"/>
        </a:p>
      </dgm:t>
    </dgm:pt>
    <dgm:pt modelId="{8CF2FDF7-78F6-4B6F-821C-E05DE642F47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2022</a:t>
          </a:r>
        </a:p>
      </dgm:t>
    </dgm:pt>
    <dgm:pt modelId="{0675ACFF-6342-4522-9762-333B35C1A484}" type="parTrans" cxnId="{2A574DE0-09BD-48ED-9531-F6C5C6CC3B51}">
      <dgm:prSet/>
      <dgm:spPr/>
      <dgm:t>
        <a:bodyPr/>
        <a:lstStyle/>
        <a:p>
          <a:endParaRPr lang="en-GB"/>
        </a:p>
      </dgm:t>
    </dgm:pt>
    <dgm:pt modelId="{05CA6A47-F014-4506-B037-6C106CE21A3A}" type="sibTrans" cxnId="{2A574DE0-09BD-48ED-9531-F6C5C6CC3B51}">
      <dgm:prSet/>
      <dgm:spPr/>
      <dgm:t>
        <a:bodyPr/>
        <a:lstStyle/>
        <a:p>
          <a:endParaRPr lang="en-GB"/>
        </a:p>
      </dgm:t>
    </dgm:pt>
    <dgm:pt modelId="{267666D1-52DE-4F2A-83BB-3DA52EF3C9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2024</a:t>
          </a:r>
        </a:p>
      </dgm:t>
    </dgm:pt>
    <dgm:pt modelId="{C359B8FD-5141-4CA5-A716-CE5FCC96F268}" type="parTrans" cxnId="{4734A040-35C7-4655-A74F-30ED7221CF20}">
      <dgm:prSet/>
      <dgm:spPr/>
      <dgm:t>
        <a:bodyPr/>
        <a:lstStyle/>
        <a:p>
          <a:endParaRPr lang="en-GB"/>
        </a:p>
      </dgm:t>
    </dgm:pt>
    <dgm:pt modelId="{EFBF3328-4301-412B-A583-116DACD053DE}" type="sibTrans" cxnId="{4734A040-35C7-4655-A74F-30ED7221CF20}">
      <dgm:prSet/>
      <dgm:spPr/>
      <dgm:t>
        <a:bodyPr/>
        <a:lstStyle/>
        <a:p>
          <a:endParaRPr lang="en-GB"/>
        </a:p>
      </dgm:t>
    </dgm:pt>
    <dgm:pt modelId="{8039F496-244E-4A4D-AE8F-22D99D2053D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2025</a:t>
          </a:r>
        </a:p>
      </dgm:t>
    </dgm:pt>
    <dgm:pt modelId="{5045F08C-0148-48B5-ADDC-66E6B865A88D}" type="parTrans" cxnId="{F207883D-7706-414C-A029-727921EA41C8}">
      <dgm:prSet/>
      <dgm:spPr/>
      <dgm:t>
        <a:bodyPr/>
        <a:lstStyle/>
        <a:p>
          <a:endParaRPr lang="en-GB"/>
        </a:p>
      </dgm:t>
    </dgm:pt>
    <dgm:pt modelId="{EB815BCD-CC4F-4B39-AF1E-B5F08573340E}" type="sibTrans" cxnId="{F207883D-7706-414C-A029-727921EA41C8}">
      <dgm:prSet/>
      <dgm:spPr/>
      <dgm:t>
        <a:bodyPr/>
        <a:lstStyle/>
        <a:p>
          <a:endParaRPr lang="en-GB"/>
        </a:p>
      </dgm:t>
    </dgm:pt>
    <dgm:pt modelId="{371913B3-A298-4400-9CD6-46A7738F65DD}">
      <dgm:prSet phldrT="[Text]"/>
      <dgm:spPr/>
      <dgm:t>
        <a:bodyPr/>
        <a:lstStyle/>
        <a:p>
          <a:r>
            <a:rPr lang="en-GB" err="1"/>
            <a:t>Programmaplan</a:t>
          </a:r>
          <a:r>
            <a:rPr lang="en-GB"/>
            <a:t> Open &amp; </a:t>
          </a:r>
          <a:r>
            <a:rPr lang="en-GB" err="1"/>
            <a:t>Verbonden</a:t>
          </a:r>
          <a:r>
            <a:rPr lang="en-GB"/>
            <a:t> </a:t>
          </a:r>
          <a:r>
            <a:rPr lang="en-GB" err="1"/>
            <a:t>Hoger</a:t>
          </a:r>
          <a:r>
            <a:rPr lang="en-GB"/>
            <a:t> </a:t>
          </a:r>
          <a:r>
            <a:rPr lang="en-GB" err="1"/>
            <a:t>Onderwijs</a:t>
          </a:r>
          <a:endParaRPr lang="en-GB"/>
        </a:p>
      </dgm:t>
    </dgm:pt>
    <dgm:pt modelId="{F86D3DF2-2C83-4AA6-A450-95433640EF40}" type="parTrans" cxnId="{ED0F53EA-E934-469C-B022-618C147022CC}">
      <dgm:prSet/>
      <dgm:spPr/>
      <dgm:t>
        <a:bodyPr/>
        <a:lstStyle/>
        <a:p>
          <a:endParaRPr lang="en-GB"/>
        </a:p>
      </dgm:t>
    </dgm:pt>
    <dgm:pt modelId="{BF194301-529A-4195-B73D-6CBC603BCA27}" type="sibTrans" cxnId="{ED0F53EA-E934-469C-B022-618C147022CC}">
      <dgm:prSet/>
      <dgm:spPr/>
      <dgm:t>
        <a:bodyPr/>
        <a:lstStyle/>
        <a:p>
          <a:endParaRPr lang="en-GB"/>
        </a:p>
      </dgm:t>
    </dgm:pt>
    <dgm:pt modelId="{97D7B371-8646-4854-9B07-D15A7BA638BD}">
      <dgm:prSet phldrT="[Text]"/>
      <dgm:spPr/>
      <dgm:t>
        <a:bodyPr/>
        <a:lstStyle/>
        <a:p>
          <a:r>
            <a:rPr lang="en-GB"/>
            <a:t>2016</a:t>
          </a:r>
        </a:p>
      </dgm:t>
    </dgm:pt>
    <dgm:pt modelId="{7C20738F-3370-4E68-BCB6-3E2289FE835C}" type="sibTrans" cxnId="{07D81667-0954-4450-BD9F-7D31A749DBC9}">
      <dgm:prSet/>
      <dgm:spPr/>
      <dgm:t>
        <a:bodyPr/>
        <a:lstStyle/>
        <a:p>
          <a:endParaRPr lang="en-GB"/>
        </a:p>
      </dgm:t>
    </dgm:pt>
    <dgm:pt modelId="{FD6E2336-D244-46C0-A977-BFDBCE527017}" type="parTrans" cxnId="{07D81667-0954-4450-BD9F-7D31A749DBC9}">
      <dgm:prSet/>
      <dgm:spPr/>
      <dgm:t>
        <a:bodyPr/>
        <a:lstStyle/>
        <a:p>
          <a:endParaRPr lang="en-GB"/>
        </a:p>
      </dgm:t>
    </dgm:pt>
    <dgm:pt modelId="{BF98F849-5599-4302-A5D8-24DD38EA509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Library4Learning WUR platform</a:t>
          </a:r>
        </a:p>
      </dgm:t>
    </dgm:pt>
    <dgm:pt modelId="{A433B69E-D61C-4546-8744-EEA8BEF7295A}" type="parTrans" cxnId="{C1472AD1-E90C-4F1A-AD83-B190B8F81093}">
      <dgm:prSet/>
      <dgm:spPr/>
      <dgm:t>
        <a:bodyPr/>
        <a:lstStyle/>
        <a:p>
          <a:endParaRPr lang="en-GB"/>
        </a:p>
      </dgm:t>
    </dgm:pt>
    <dgm:pt modelId="{D2B66971-2FA2-4C00-9DBD-66283EA9191C}" type="sibTrans" cxnId="{C1472AD1-E90C-4F1A-AD83-B190B8F81093}">
      <dgm:prSet/>
      <dgm:spPr/>
      <dgm:t>
        <a:bodyPr/>
        <a:lstStyle/>
        <a:p>
          <a:endParaRPr lang="en-GB"/>
        </a:p>
      </dgm:t>
    </dgm:pt>
    <dgm:pt modelId="{5DB4ED17-F8C9-4B64-A085-7611353545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Open Science &amp; Education programme</a:t>
          </a:r>
        </a:p>
      </dgm:t>
    </dgm:pt>
    <dgm:pt modelId="{5A756158-563E-45F7-89C2-8C7B301F5FEA}" type="parTrans" cxnId="{A4B89383-4D31-4377-B0C5-BD5444B2D8EE}">
      <dgm:prSet/>
      <dgm:spPr/>
      <dgm:t>
        <a:bodyPr/>
        <a:lstStyle/>
        <a:p>
          <a:endParaRPr lang="en-GB"/>
        </a:p>
      </dgm:t>
    </dgm:pt>
    <dgm:pt modelId="{B20006E6-CBA6-4210-B30F-21799460EF5E}" type="sibTrans" cxnId="{A4B89383-4D31-4377-B0C5-BD5444B2D8EE}">
      <dgm:prSet/>
      <dgm:spPr/>
      <dgm:t>
        <a:bodyPr/>
        <a:lstStyle/>
        <a:p>
          <a:endParaRPr lang="en-GB"/>
        </a:p>
      </dgm:t>
    </dgm:pt>
    <dgm:pt modelId="{CC1E9280-1ADC-476D-AAF3-E1A99536ED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err="1"/>
            <a:t>wordt</a:t>
          </a:r>
          <a:r>
            <a:rPr lang="en-GB"/>
            <a:t> </a:t>
          </a:r>
          <a:r>
            <a:rPr lang="en-GB" b="1" err="1"/>
            <a:t>Regiegroep</a:t>
          </a:r>
          <a:r>
            <a:rPr lang="en-GB" b="1"/>
            <a:t> Open Educational Resources</a:t>
          </a:r>
          <a:endParaRPr lang="en-GB"/>
        </a:p>
      </dgm:t>
    </dgm:pt>
    <dgm:pt modelId="{F5EABF52-1E79-476C-89EE-1F43965D1F08}" type="parTrans" cxnId="{2F0B5759-7030-4755-897F-55A01135CCE5}">
      <dgm:prSet/>
      <dgm:spPr/>
      <dgm:t>
        <a:bodyPr/>
        <a:lstStyle/>
        <a:p>
          <a:endParaRPr lang="en-GB"/>
        </a:p>
      </dgm:t>
    </dgm:pt>
    <dgm:pt modelId="{A86CB0E7-CE28-4DE8-BC34-19533D1D015E}" type="sibTrans" cxnId="{2F0B5759-7030-4755-897F-55A01135CCE5}">
      <dgm:prSet/>
      <dgm:spPr/>
      <dgm:t>
        <a:bodyPr/>
        <a:lstStyle/>
        <a:p>
          <a:endParaRPr lang="en-GB"/>
        </a:p>
      </dgm:t>
    </dgm:pt>
    <dgm:pt modelId="{9B26CDB2-576C-4BFA-AD9D-9902750BC1A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1"/>
            <a:t>Policy guidelines</a:t>
          </a:r>
        </a:p>
      </dgm:t>
    </dgm:pt>
    <dgm:pt modelId="{B1B66856-7406-469E-8D6C-A30C12CA1788}" type="parTrans" cxnId="{532B56CD-D905-4C40-8E97-336E234C1073}">
      <dgm:prSet/>
      <dgm:spPr/>
      <dgm:t>
        <a:bodyPr/>
        <a:lstStyle/>
        <a:p>
          <a:endParaRPr lang="en-GB"/>
        </a:p>
      </dgm:t>
    </dgm:pt>
    <dgm:pt modelId="{1CFC494C-0E49-4015-A7A6-CF6B9662D4B2}" type="sibTrans" cxnId="{532B56CD-D905-4C40-8E97-336E234C1073}">
      <dgm:prSet/>
      <dgm:spPr/>
      <dgm:t>
        <a:bodyPr/>
        <a:lstStyle/>
        <a:p>
          <a:endParaRPr lang="en-GB"/>
        </a:p>
      </dgm:t>
    </dgm:pt>
    <dgm:pt modelId="{E1727A18-B605-462B-90B7-A6A19111A65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err="1"/>
            <a:t>OpenUp</a:t>
          </a:r>
          <a:r>
            <a:rPr lang="en-GB"/>
            <a:t> project, </a:t>
          </a:r>
        </a:p>
      </dgm:t>
    </dgm:pt>
    <dgm:pt modelId="{49A298A5-335C-4974-B2EE-A0F5446EBA59}" type="parTrans" cxnId="{61C46658-7265-4ED3-9E60-D3F743C4A0B7}">
      <dgm:prSet/>
      <dgm:spPr/>
      <dgm:t>
        <a:bodyPr/>
        <a:lstStyle/>
        <a:p>
          <a:endParaRPr lang="en-GB"/>
        </a:p>
      </dgm:t>
    </dgm:pt>
    <dgm:pt modelId="{895E0EC5-356A-4ABE-AF27-238458E596C5}" type="sibTrans" cxnId="{61C46658-7265-4ED3-9E60-D3F743C4A0B7}">
      <dgm:prSet/>
      <dgm:spPr/>
      <dgm:t>
        <a:bodyPr/>
        <a:lstStyle/>
        <a:p>
          <a:endParaRPr lang="en-GB"/>
        </a:p>
      </dgm:t>
    </dgm:pt>
    <dgm:pt modelId="{63A3CD42-AB39-4C25-944B-7D3B914D5A6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Get Connected</a:t>
          </a:r>
        </a:p>
      </dgm:t>
    </dgm:pt>
    <dgm:pt modelId="{B08ED10D-2EE1-447F-9C2E-31DDB23E5769}" type="parTrans" cxnId="{3F89BFA2-E2D6-438E-B4AE-0029751CEFA8}">
      <dgm:prSet/>
      <dgm:spPr/>
      <dgm:t>
        <a:bodyPr/>
        <a:lstStyle/>
        <a:p>
          <a:endParaRPr lang="en-GB"/>
        </a:p>
      </dgm:t>
    </dgm:pt>
    <dgm:pt modelId="{565D98BD-CBDF-44D3-BD38-D2118E889A4A}" type="sibTrans" cxnId="{3F89BFA2-E2D6-438E-B4AE-0029751CEFA8}">
      <dgm:prSet/>
      <dgm:spPr/>
      <dgm:t>
        <a:bodyPr/>
        <a:lstStyle/>
        <a:p>
          <a:endParaRPr lang="en-GB"/>
        </a:p>
      </dgm:t>
    </dgm:pt>
    <dgm:pt modelId="{22D7F46E-A329-43F4-B28B-B5985AF76C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 …</a:t>
          </a:r>
        </a:p>
      </dgm:t>
    </dgm:pt>
    <dgm:pt modelId="{5476EFA5-CACF-47E6-8F86-69FD927D88D1}" type="parTrans" cxnId="{C6F144DE-06EB-486B-9673-4AF3D472AD8E}">
      <dgm:prSet/>
      <dgm:spPr/>
      <dgm:t>
        <a:bodyPr/>
        <a:lstStyle/>
        <a:p>
          <a:endParaRPr lang="en-GB"/>
        </a:p>
      </dgm:t>
    </dgm:pt>
    <dgm:pt modelId="{7A362239-4342-49C4-92C3-130FCBA664F6}" type="sibTrans" cxnId="{C6F144DE-06EB-486B-9673-4AF3D472AD8E}">
      <dgm:prSet/>
      <dgm:spPr/>
      <dgm:t>
        <a:bodyPr/>
        <a:lstStyle/>
        <a:p>
          <a:endParaRPr lang="en-GB"/>
        </a:p>
      </dgm:t>
    </dgm:pt>
    <dgm:pt modelId="{1C4526DB-C24E-4EC6-AD38-66E4FB13559F}">
      <dgm:prSet/>
      <dgm:spPr/>
      <dgm:t>
        <a:bodyPr/>
        <a:lstStyle/>
        <a:p>
          <a:r>
            <a:rPr lang="en-GB" b="1" err="1"/>
            <a:t>Regiegroep</a:t>
          </a:r>
          <a:r>
            <a:rPr lang="en-GB" b="1"/>
            <a:t> Library4Learning</a:t>
          </a:r>
          <a:endParaRPr lang="en-GB"/>
        </a:p>
      </dgm:t>
    </dgm:pt>
    <dgm:pt modelId="{EE5583FC-99EB-4996-89A1-42BCCB6FBC84}" type="parTrans" cxnId="{4CE42332-2287-4FF9-9072-7A46D532AABF}">
      <dgm:prSet/>
      <dgm:spPr/>
      <dgm:t>
        <a:bodyPr/>
        <a:lstStyle/>
        <a:p>
          <a:endParaRPr lang="en-GB"/>
        </a:p>
      </dgm:t>
    </dgm:pt>
    <dgm:pt modelId="{B177D73A-2F19-4276-A5C8-85ED5BADF134}" type="sibTrans" cxnId="{4CE42332-2287-4FF9-9072-7A46D532AABF}">
      <dgm:prSet/>
      <dgm:spPr/>
      <dgm:t>
        <a:bodyPr/>
        <a:lstStyle/>
        <a:p>
          <a:endParaRPr lang="en-GB"/>
        </a:p>
      </dgm:t>
    </dgm:pt>
    <dgm:pt modelId="{EA624624-3B4C-498A-9C69-316D2AA07C3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2019</a:t>
          </a:r>
        </a:p>
      </dgm:t>
    </dgm:pt>
    <dgm:pt modelId="{C1751DA5-F0A3-4643-8B97-9C6262721BA6}" type="parTrans" cxnId="{423E6A8D-04D6-4019-A3D6-643B1654B31C}">
      <dgm:prSet/>
      <dgm:spPr/>
      <dgm:t>
        <a:bodyPr/>
        <a:lstStyle/>
        <a:p>
          <a:endParaRPr lang="en-GB"/>
        </a:p>
      </dgm:t>
    </dgm:pt>
    <dgm:pt modelId="{C423CCDC-26C7-49EF-982D-87D46078B671}" type="sibTrans" cxnId="{423E6A8D-04D6-4019-A3D6-643B1654B31C}">
      <dgm:prSet/>
      <dgm:spPr/>
      <dgm:t>
        <a:bodyPr/>
        <a:lstStyle/>
        <a:p>
          <a:endParaRPr lang="en-GB"/>
        </a:p>
      </dgm:t>
    </dgm:pt>
    <dgm:pt modelId="{F424632C-4715-4917-970A-7D3A81F5D1F5}">
      <dgm:prSet phldrT="[Text]"/>
      <dgm:spPr/>
      <dgm:t>
        <a:bodyPr/>
        <a:lstStyle/>
        <a:p>
          <a:r>
            <a:rPr lang="en-GB"/>
            <a:t>2015</a:t>
          </a:r>
        </a:p>
      </dgm:t>
    </dgm:pt>
    <dgm:pt modelId="{504D616B-C27D-4924-890F-E88FA3D7251C}" type="parTrans" cxnId="{83F8BB35-6ECE-425B-AD1C-4B981B0FB65F}">
      <dgm:prSet/>
      <dgm:spPr/>
      <dgm:t>
        <a:bodyPr/>
        <a:lstStyle/>
        <a:p>
          <a:endParaRPr lang="en-GB"/>
        </a:p>
      </dgm:t>
    </dgm:pt>
    <dgm:pt modelId="{4834F89F-142C-4E1D-BD80-5BDAD3A9330C}" type="sibTrans" cxnId="{83F8BB35-6ECE-425B-AD1C-4B981B0FB65F}">
      <dgm:prSet/>
      <dgm:spPr/>
      <dgm:t>
        <a:bodyPr/>
        <a:lstStyle/>
        <a:p>
          <a:endParaRPr lang="en-GB"/>
        </a:p>
      </dgm:t>
    </dgm:pt>
    <dgm:pt modelId="{78C0E5DD-0968-451A-9063-5921F7FE7225}">
      <dgm:prSet phldrT="[Text]"/>
      <dgm:spPr/>
      <dgm:t>
        <a:bodyPr/>
        <a:lstStyle/>
        <a:p>
          <a:r>
            <a:rPr lang="en-GB" err="1"/>
            <a:t>Eerste</a:t>
          </a:r>
          <a:r>
            <a:rPr lang="en-GB"/>
            <a:t> MOOCs</a:t>
          </a:r>
        </a:p>
      </dgm:t>
    </dgm:pt>
    <dgm:pt modelId="{CDE2AB5C-D626-4B2D-B2BC-37D4ACE29582}" type="parTrans" cxnId="{88F6B944-5940-45F2-8208-BDA86B232984}">
      <dgm:prSet/>
      <dgm:spPr/>
      <dgm:t>
        <a:bodyPr/>
        <a:lstStyle/>
        <a:p>
          <a:endParaRPr lang="en-GB"/>
        </a:p>
      </dgm:t>
    </dgm:pt>
    <dgm:pt modelId="{C8CE8611-8485-4CEE-9124-CBAEE1F504C3}" type="sibTrans" cxnId="{88F6B944-5940-45F2-8208-BDA86B232984}">
      <dgm:prSet/>
      <dgm:spPr/>
      <dgm:t>
        <a:bodyPr/>
        <a:lstStyle/>
        <a:p>
          <a:endParaRPr lang="en-GB"/>
        </a:p>
      </dgm:t>
    </dgm:pt>
    <dgm:pt modelId="{AC50ACB7-B520-4A59-8450-E138DA76E439}">
      <dgm:prSet/>
      <dgm:spPr/>
      <dgm:t>
        <a:bodyPr/>
        <a:lstStyle/>
        <a:p>
          <a:r>
            <a:rPr lang="en-GB"/>
            <a:t>2020-21</a:t>
          </a:r>
        </a:p>
      </dgm:t>
    </dgm:pt>
    <dgm:pt modelId="{EB482929-7FB0-47DF-9850-40458BE57D31}" type="parTrans" cxnId="{0E23F355-0FEA-4EB0-953B-301434E66400}">
      <dgm:prSet/>
      <dgm:spPr/>
      <dgm:t>
        <a:bodyPr/>
        <a:lstStyle/>
        <a:p>
          <a:endParaRPr lang="en-GB"/>
        </a:p>
      </dgm:t>
    </dgm:pt>
    <dgm:pt modelId="{5A5AC0DE-9F42-47FC-A55A-7FB3FF9409BA}" type="sibTrans" cxnId="{0E23F355-0FEA-4EB0-953B-301434E66400}">
      <dgm:prSet/>
      <dgm:spPr/>
      <dgm:t>
        <a:bodyPr/>
        <a:lstStyle/>
        <a:p>
          <a:endParaRPr lang="en-GB"/>
        </a:p>
      </dgm:t>
    </dgm:pt>
    <dgm:pt modelId="{8C3A5982-720E-4B2B-A7D7-0CD77A5CBA33}" type="pres">
      <dgm:prSet presAssocID="{13394470-4843-4235-8AA6-58C367392C20}" presName="Name0" presStyleCnt="0">
        <dgm:presLayoutVars>
          <dgm:dir/>
          <dgm:resizeHandles val="exact"/>
        </dgm:presLayoutVars>
      </dgm:prSet>
      <dgm:spPr/>
    </dgm:pt>
    <dgm:pt modelId="{8205DFF7-E2D6-484C-B28A-C8353E8EAE1D}" type="pres">
      <dgm:prSet presAssocID="{13394470-4843-4235-8AA6-58C367392C20}" presName="arrow" presStyleLbl="bgShp" presStyleIdx="0" presStyleCnt="1" custLinFactNeighborY="-441"/>
      <dgm:spPr>
        <a:gradFill flip="none" rotWithShape="0">
          <a:gsLst>
            <a:gs pos="0">
              <a:schemeClr val="accent6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E0D06B74-FFFA-4518-8BFE-070D4AD1C883}" type="pres">
      <dgm:prSet presAssocID="{13394470-4843-4235-8AA6-58C367392C20}" presName="points" presStyleCnt="0"/>
      <dgm:spPr/>
    </dgm:pt>
    <dgm:pt modelId="{BED8161C-CD04-43E0-BC13-C14FFCCF7C04}" type="pres">
      <dgm:prSet presAssocID="{F424632C-4715-4917-970A-7D3A81F5D1F5}" presName="compositeA" presStyleCnt="0"/>
      <dgm:spPr/>
    </dgm:pt>
    <dgm:pt modelId="{E1BB2146-0357-408A-A2A1-0693A1F755F9}" type="pres">
      <dgm:prSet presAssocID="{F424632C-4715-4917-970A-7D3A81F5D1F5}" presName="textA" presStyleLbl="revTx" presStyleIdx="0" presStyleCnt="8">
        <dgm:presLayoutVars>
          <dgm:bulletEnabled val="1"/>
        </dgm:presLayoutVars>
      </dgm:prSet>
      <dgm:spPr/>
    </dgm:pt>
    <dgm:pt modelId="{6E4AC653-5347-4B2A-85C2-408AC9D2F29D}" type="pres">
      <dgm:prSet presAssocID="{F424632C-4715-4917-970A-7D3A81F5D1F5}" presName="circleA" presStyleLbl="node1" presStyleIdx="0" presStyleCnt="8"/>
      <dgm:spPr>
        <a:solidFill>
          <a:schemeClr val="tx2">
            <a:lumMod val="50000"/>
            <a:lumOff val="50000"/>
          </a:schemeClr>
        </a:solidFill>
      </dgm:spPr>
    </dgm:pt>
    <dgm:pt modelId="{F0FE0C5E-3C33-4F50-914C-6473D690FF23}" type="pres">
      <dgm:prSet presAssocID="{F424632C-4715-4917-970A-7D3A81F5D1F5}" presName="spaceA" presStyleCnt="0"/>
      <dgm:spPr/>
    </dgm:pt>
    <dgm:pt modelId="{B7B021BC-B7C0-417C-BD07-0C4C4C0B79FE}" type="pres">
      <dgm:prSet presAssocID="{4834F89F-142C-4E1D-BD80-5BDAD3A9330C}" presName="space" presStyleCnt="0"/>
      <dgm:spPr/>
    </dgm:pt>
    <dgm:pt modelId="{AA8B3813-FFDF-4458-9181-C584B40FFD01}" type="pres">
      <dgm:prSet presAssocID="{97D7B371-8646-4854-9B07-D15A7BA638BD}" presName="compositeB" presStyleCnt="0"/>
      <dgm:spPr/>
    </dgm:pt>
    <dgm:pt modelId="{C6CB4EA6-6368-451A-8841-764608A87693}" type="pres">
      <dgm:prSet presAssocID="{97D7B371-8646-4854-9B07-D15A7BA638BD}" presName="textB" presStyleLbl="revTx" presStyleIdx="1" presStyleCnt="8">
        <dgm:presLayoutVars>
          <dgm:bulletEnabled val="1"/>
        </dgm:presLayoutVars>
      </dgm:prSet>
      <dgm:spPr/>
    </dgm:pt>
    <dgm:pt modelId="{1AC3139A-FD8E-4F9A-9DD0-79B265001A05}" type="pres">
      <dgm:prSet presAssocID="{97D7B371-8646-4854-9B07-D15A7BA638BD}" presName="circleB" presStyleLbl="node1" presStyleIdx="1" presStyleCnt="8"/>
      <dgm:spPr>
        <a:noFill/>
      </dgm:spPr>
    </dgm:pt>
    <dgm:pt modelId="{3B6065E8-77DB-4836-B0D4-B0B989BB5BDB}" type="pres">
      <dgm:prSet presAssocID="{97D7B371-8646-4854-9B07-D15A7BA638BD}" presName="spaceB" presStyleCnt="0"/>
      <dgm:spPr/>
    </dgm:pt>
    <dgm:pt modelId="{7CB39B78-2906-444F-89EB-FF7DD45C1BBF}" type="pres">
      <dgm:prSet presAssocID="{7C20738F-3370-4E68-BCB6-3E2289FE835C}" presName="space" presStyleCnt="0"/>
      <dgm:spPr/>
    </dgm:pt>
    <dgm:pt modelId="{8F3F0201-2592-410F-A40E-3FE4664E0C00}" type="pres">
      <dgm:prSet presAssocID="{8869E767-7AB3-49AD-A6A1-2A8098BFF815}" presName="compositeA" presStyleCnt="0"/>
      <dgm:spPr/>
    </dgm:pt>
    <dgm:pt modelId="{0E75DE0F-C30C-45E0-B706-261209D311F1}" type="pres">
      <dgm:prSet presAssocID="{8869E767-7AB3-49AD-A6A1-2A8098BFF815}" presName="textA" presStyleLbl="revTx" presStyleIdx="2" presStyleCnt="8">
        <dgm:presLayoutVars>
          <dgm:bulletEnabled val="1"/>
        </dgm:presLayoutVars>
      </dgm:prSet>
      <dgm:spPr/>
    </dgm:pt>
    <dgm:pt modelId="{C611C66E-A85A-4F8E-8314-9FF68D2E9256}" type="pres">
      <dgm:prSet presAssocID="{8869E767-7AB3-49AD-A6A1-2A8098BFF815}" presName="circleA" presStyleLbl="node1" presStyleIdx="2" presStyleCnt="8"/>
      <dgm:spPr>
        <a:solidFill>
          <a:srgbClr val="FFFF00"/>
        </a:solidFill>
      </dgm:spPr>
    </dgm:pt>
    <dgm:pt modelId="{2E299544-96DA-443F-8361-0764605B71EB}" type="pres">
      <dgm:prSet presAssocID="{8869E767-7AB3-49AD-A6A1-2A8098BFF815}" presName="spaceA" presStyleCnt="0"/>
      <dgm:spPr/>
    </dgm:pt>
    <dgm:pt modelId="{CAEA9B1E-045F-4ACC-A026-9645D7420000}" type="pres">
      <dgm:prSet presAssocID="{8D2641FE-9E04-4BBA-B3C5-601EC129BF3D}" presName="space" presStyleCnt="0"/>
      <dgm:spPr/>
    </dgm:pt>
    <dgm:pt modelId="{67C252DB-31CE-437D-AD64-1207522C9322}" type="pres">
      <dgm:prSet presAssocID="{EA624624-3B4C-498A-9C69-316D2AA07C3F}" presName="compositeB" presStyleCnt="0"/>
      <dgm:spPr/>
    </dgm:pt>
    <dgm:pt modelId="{C227078D-5B1D-476B-A90C-D15E03FF1DE3}" type="pres">
      <dgm:prSet presAssocID="{EA624624-3B4C-498A-9C69-316D2AA07C3F}" presName="textB" presStyleLbl="revTx" presStyleIdx="3" presStyleCnt="8">
        <dgm:presLayoutVars>
          <dgm:bulletEnabled val="1"/>
        </dgm:presLayoutVars>
      </dgm:prSet>
      <dgm:spPr/>
    </dgm:pt>
    <dgm:pt modelId="{8ACFAE30-3196-44F9-B097-18E065C88185}" type="pres">
      <dgm:prSet presAssocID="{EA624624-3B4C-498A-9C69-316D2AA07C3F}" presName="circleB" presStyleLbl="node1" presStyleIdx="3" presStyleCnt="8"/>
      <dgm:spPr>
        <a:gradFill flip="none" rotWithShape="1">
          <a:gsLst>
            <a:gs pos="0">
              <a:srgbClr val="FFFF00"/>
            </a:gs>
            <a:gs pos="78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0" scaled="1"/>
          <a:tileRect/>
        </a:gradFill>
      </dgm:spPr>
    </dgm:pt>
    <dgm:pt modelId="{BD1DC500-4E42-46A2-93E4-FBFB1E5EA678}" type="pres">
      <dgm:prSet presAssocID="{EA624624-3B4C-498A-9C69-316D2AA07C3F}" presName="spaceB" presStyleCnt="0"/>
      <dgm:spPr/>
    </dgm:pt>
    <dgm:pt modelId="{C126759E-5272-4D4D-B745-A27117EDE325}" type="pres">
      <dgm:prSet presAssocID="{C423CCDC-26C7-49EF-982D-87D46078B671}" presName="space" presStyleCnt="0"/>
      <dgm:spPr/>
    </dgm:pt>
    <dgm:pt modelId="{21281047-5B94-42B7-B66B-5B151C68258F}" type="pres">
      <dgm:prSet presAssocID="{AC50ACB7-B520-4A59-8450-E138DA76E439}" presName="compositeA" presStyleCnt="0"/>
      <dgm:spPr/>
    </dgm:pt>
    <dgm:pt modelId="{7866E2A9-D57C-4FD1-B729-83252BC148C0}" type="pres">
      <dgm:prSet presAssocID="{AC50ACB7-B520-4A59-8450-E138DA76E439}" presName="textA" presStyleLbl="revTx" presStyleIdx="4" presStyleCnt="8">
        <dgm:presLayoutVars>
          <dgm:bulletEnabled val="1"/>
        </dgm:presLayoutVars>
      </dgm:prSet>
      <dgm:spPr/>
    </dgm:pt>
    <dgm:pt modelId="{1E48C295-B872-4D49-9C94-1163D7E41EA9}" type="pres">
      <dgm:prSet presAssocID="{AC50ACB7-B520-4A59-8450-E138DA76E439}" presName="circleA" presStyleLbl="node1" presStyleIdx="4" presStyleCnt="8"/>
      <dgm:spPr>
        <a:noFill/>
      </dgm:spPr>
    </dgm:pt>
    <dgm:pt modelId="{E3714DC2-7B3D-4CC8-9C59-32B0BBBD2DCD}" type="pres">
      <dgm:prSet presAssocID="{AC50ACB7-B520-4A59-8450-E138DA76E439}" presName="spaceA" presStyleCnt="0"/>
      <dgm:spPr/>
    </dgm:pt>
    <dgm:pt modelId="{579DE537-8491-4EBA-8EF6-87D2DC8AC2A9}" type="pres">
      <dgm:prSet presAssocID="{5A5AC0DE-9F42-47FC-A55A-7FB3FF9409BA}" presName="space" presStyleCnt="0"/>
      <dgm:spPr/>
    </dgm:pt>
    <dgm:pt modelId="{F78A8631-D6C2-4EDA-A749-5FAE63C4A82F}" type="pres">
      <dgm:prSet presAssocID="{8CF2FDF7-78F6-4B6F-821C-E05DE642F47F}" presName="compositeB" presStyleCnt="0"/>
      <dgm:spPr/>
    </dgm:pt>
    <dgm:pt modelId="{C1A42B2C-0278-4EB0-A991-242B8BBF5369}" type="pres">
      <dgm:prSet presAssocID="{8CF2FDF7-78F6-4B6F-821C-E05DE642F47F}" presName="textB" presStyleLbl="revTx" presStyleIdx="5" presStyleCnt="8">
        <dgm:presLayoutVars>
          <dgm:bulletEnabled val="1"/>
        </dgm:presLayoutVars>
      </dgm:prSet>
      <dgm:spPr/>
    </dgm:pt>
    <dgm:pt modelId="{AD8B33CB-9D33-4109-A999-B32F13E4E23E}" type="pres">
      <dgm:prSet presAssocID="{8CF2FDF7-78F6-4B6F-821C-E05DE642F47F}" presName="circleB" presStyleLbl="node1" presStyleIdx="5" presStyleCnt="8"/>
      <dgm:spPr>
        <a:xfrm>
          <a:off x="6299444" y="1958102"/>
          <a:ext cx="435133" cy="435133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78000">
              <a:prstClr val="white">
                <a:hueOff val="0"/>
                <a:satOff val="0"/>
                <a:lumOff val="0"/>
                <a:shade val="67500"/>
                <a:satMod val="115000"/>
              </a:prstClr>
            </a:gs>
            <a:gs pos="100000">
              <a:srgbClr val="0E2841">
                <a:lumMod val="50000"/>
                <a:lumOff val="50000"/>
              </a:srgbClr>
            </a:gs>
          </a:gsLst>
          <a:lin ang="0" scaled="1"/>
          <a:tileRect/>
        </a:gradFill>
        <a:ln w="19050" cap="flat" cmpd="sng" algn="ctr">
          <a:solidFill>
            <a:srgbClr val="4EA7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1A1D3C0-BF52-4253-B557-FBE0A5806471}" type="pres">
      <dgm:prSet presAssocID="{8CF2FDF7-78F6-4B6F-821C-E05DE642F47F}" presName="spaceB" presStyleCnt="0"/>
      <dgm:spPr/>
    </dgm:pt>
    <dgm:pt modelId="{02B734A1-B979-4E85-B59E-8219B77F4488}" type="pres">
      <dgm:prSet presAssocID="{05CA6A47-F014-4506-B037-6C106CE21A3A}" presName="space" presStyleCnt="0"/>
      <dgm:spPr/>
    </dgm:pt>
    <dgm:pt modelId="{3EA4A4CD-6C34-4A3D-BB5D-4E7C1FDDA47A}" type="pres">
      <dgm:prSet presAssocID="{267666D1-52DE-4F2A-83BB-3DA52EF3C981}" presName="compositeA" presStyleCnt="0"/>
      <dgm:spPr/>
    </dgm:pt>
    <dgm:pt modelId="{243282BF-07B0-4226-9A82-D44C206AAF0B}" type="pres">
      <dgm:prSet presAssocID="{267666D1-52DE-4F2A-83BB-3DA52EF3C981}" presName="textA" presStyleLbl="revTx" presStyleIdx="6" presStyleCnt="8">
        <dgm:presLayoutVars>
          <dgm:bulletEnabled val="1"/>
        </dgm:presLayoutVars>
      </dgm:prSet>
      <dgm:spPr/>
    </dgm:pt>
    <dgm:pt modelId="{DE2D3FB6-59CA-4508-887D-0F4D2D050F09}" type="pres">
      <dgm:prSet presAssocID="{267666D1-52DE-4F2A-83BB-3DA52EF3C981}" presName="circleA" presStyleLbl="node1" presStyleIdx="6" presStyleCnt="8"/>
      <dgm:spPr>
        <a:noFill/>
      </dgm:spPr>
    </dgm:pt>
    <dgm:pt modelId="{186CD5E7-EAAC-4D2E-BF51-260BD6F7E347}" type="pres">
      <dgm:prSet presAssocID="{267666D1-52DE-4F2A-83BB-3DA52EF3C981}" presName="spaceA" presStyleCnt="0"/>
      <dgm:spPr/>
    </dgm:pt>
    <dgm:pt modelId="{B0635282-5E2C-4F02-A4FD-CF7C91E005B1}" type="pres">
      <dgm:prSet presAssocID="{EFBF3328-4301-412B-A583-116DACD053DE}" presName="space" presStyleCnt="0"/>
      <dgm:spPr/>
    </dgm:pt>
    <dgm:pt modelId="{C4595686-0B81-4099-8A77-63DEB640A10B}" type="pres">
      <dgm:prSet presAssocID="{8039F496-244E-4A4D-AE8F-22D99D2053D1}" presName="compositeB" presStyleCnt="0"/>
      <dgm:spPr/>
    </dgm:pt>
    <dgm:pt modelId="{5F2E16EE-3391-4AA8-BE68-570B5E834890}" type="pres">
      <dgm:prSet presAssocID="{8039F496-244E-4A4D-AE8F-22D99D2053D1}" presName="textB" presStyleLbl="revTx" presStyleIdx="7" presStyleCnt="8">
        <dgm:presLayoutVars>
          <dgm:bulletEnabled val="1"/>
        </dgm:presLayoutVars>
      </dgm:prSet>
      <dgm:spPr/>
    </dgm:pt>
    <dgm:pt modelId="{EC810652-0B2E-4BDB-A6A5-73B39577BFB8}" type="pres">
      <dgm:prSet presAssocID="{8039F496-244E-4A4D-AE8F-22D99D2053D1}" presName="circleB" presStyleLbl="node1" presStyleIdx="7" presStyleCnt="8"/>
      <dgm:spPr>
        <a:xfrm>
          <a:off x="8679433" y="1958102"/>
          <a:ext cx="435133" cy="435133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53000">
              <a:prstClr val="white">
                <a:hueOff val="0"/>
                <a:satOff val="0"/>
                <a:lumOff val="0"/>
                <a:shade val="67500"/>
                <a:satMod val="115000"/>
              </a:prstClr>
            </a:gs>
            <a:gs pos="100000">
              <a:srgbClr val="0E2841">
                <a:lumMod val="50000"/>
                <a:lumOff val="50000"/>
              </a:srgbClr>
            </a:gs>
          </a:gsLst>
          <a:lin ang="0" scaled="1"/>
          <a:tileRect/>
        </a:gradFill>
        <a:ln w="19050" cap="flat" cmpd="sng" algn="ctr">
          <a:solidFill>
            <a:srgbClr val="4EA7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8241487-5663-4E2E-AB45-A21B071EF91E}" type="pres">
      <dgm:prSet presAssocID="{8039F496-244E-4A4D-AE8F-22D99D2053D1}" presName="spaceB" presStyleCnt="0"/>
      <dgm:spPr/>
    </dgm:pt>
  </dgm:ptLst>
  <dgm:cxnLst>
    <dgm:cxn modelId="{1D748F12-CBCF-45DC-A772-3B0EC93381C9}" type="presOf" srcId="{78C0E5DD-0968-451A-9063-5921F7FE7225}" destId="{E1BB2146-0357-408A-A2A1-0693A1F755F9}" srcOrd="0" destOrd="1" presId="urn:microsoft.com/office/officeart/2005/8/layout/hProcess11"/>
    <dgm:cxn modelId="{EDDF211D-05B4-4B2B-81A3-233D4D8542E8}" type="presOf" srcId="{267666D1-52DE-4F2A-83BB-3DA52EF3C981}" destId="{243282BF-07B0-4226-9A82-D44C206AAF0B}" srcOrd="0" destOrd="0" presId="urn:microsoft.com/office/officeart/2005/8/layout/hProcess11"/>
    <dgm:cxn modelId="{CBBDA51E-2985-4D4C-88C7-37AFE88543BE}" type="presOf" srcId="{CC1E9280-1ADC-476D-AAF3-E1A99536EDFC}" destId="{C1A42B2C-0278-4EB0-A991-242B8BBF5369}" srcOrd="0" destOrd="1" presId="urn:microsoft.com/office/officeart/2005/8/layout/hProcess11"/>
    <dgm:cxn modelId="{CFE28723-A44F-4F58-B3A1-04C5704CB8BF}" type="presOf" srcId="{22D7F46E-A329-43F4-B28B-B5985AF76CB7}" destId="{5F2E16EE-3391-4AA8-BE68-570B5E834890}" srcOrd="0" destOrd="3" presId="urn:microsoft.com/office/officeart/2005/8/layout/hProcess11"/>
    <dgm:cxn modelId="{93A29123-7E40-4979-B4D6-9AE1A4EE6E00}" type="presOf" srcId="{8869E767-7AB3-49AD-A6A1-2A8098BFF815}" destId="{0E75DE0F-C30C-45E0-B706-261209D311F1}" srcOrd="0" destOrd="0" presId="urn:microsoft.com/office/officeart/2005/8/layout/hProcess11"/>
    <dgm:cxn modelId="{82CFDF2E-F337-4866-835D-E0BB44A6674D}" srcId="{13394470-4843-4235-8AA6-58C367392C20}" destId="{8869E767-7AB3-49AD-A6A1-2A8098BFF815}" srcOrd="2" destOrd="0" parTransId="{A7220FB2-EBB8-4B94-B260-A29D240BDACE}" sibTransId="{8D2641FE-9E04-4BBA-B3C5-601EC129BF3D}"/>
    <dgm:cxn modelId="{4CE42332-2287-4FF9-9072-7A46D532AABF}" srcId="{EA624624-3B4C-498A-9C69-316D2AA07C3F}" destId="{1C4526DB-C24E-4EC6-AD38-66E4FB13559F}" srcOrd="1" destOrd="0" parTransId="{EE5583FC-99EB-4996-89A1-42BCCB6FBC84}" sibTransId="{B177D73A-2F19-4276-A5C8-85ED5BADF134}"/>
    <dgm:cxn modelId="{9B141334-9139-44C6-B202-865A24C1CC43}" type="presOf" srcId="{EA624624-3B4C-498A-9C69-316D2AA07C3F}" destId="{C227078D-5B1D-476B-A90C-D15E03FF1DE3}" srcOrd="0" destOrd="0" presId="urn:microsoft.com/office/officeart/2005/8/layout/hProcess11"/>
    <dgm:cxn modelId="{83F8BB35-6ECE-425B-AD1C-4B981B0FB65F}" srcId="{13394470-4843-4235-8AA6-58C367392C20}" destId="{F424632C-4715-4917-970A-7D3A81F5D1F5}" srcOrd="0" destOrd="0" parTransId="{504D616B-C27D-4924-890F-E88FA3D7251C}" sibTransId="{4834F89F-142C-4E1D-BD80-5BDAD3A9330C}"/>
    <dgm:cxn modelId="{F207883D-7706-414C-A029-727921EA41C8}" srcId="{13394470-4843-4235-8AA6-58C367392C20}" destId="{8039F496-244E-4A4D-AE8F-22D99D2053D1}" srcOrd="7" destOrd="0" parTransId="{5045F08C-0148-48B5-ADDC-66E6B865A88D}" sibTransId="{EB815BCD-CC4F-4B39-AF1E-B5F08573340E}"/>
    <dgm:cxn modelId="{6EB9E13E-C139-4AFA-956F-92D4A9BC9E00}" type="presOf" srcId="{E1727A18-B605-462B-90B7-A6A19111A65E}" destId="{5F2E16EE-3391-4AA8-BE68-570B5E834890}" srcOrd="0" destOrd="1" presId="urn:microsoft.com/office/officeart/2005/8/layout/hProcess11"/>
    <dgm:cxn modelId="{4734A040-35C7-4655-A74F-30ED7221CF20}" srcId="{13394470-4843-4235-8AA6-58C367392C20}" destId="{267666D1-52DE-4F2A-83BB-3DA52EF3C981}" srcOrd="6" destOrd="0" parTransId="{C359B8FD-5141-4CA5-A716-CE5FCC96F268}" sibTransId="{EFBF3328-4301-412B-A583-116DACD053DE}"/>
    <dgm:cxn modelId="{F8B6FD63-239A-4BA2-A063-A3016F7C49A8}" type="presOf" srcId="{63A3CD42-AB39-4C25-944B-7D3B914D5A6C}" destId="{5F2E16EE-3391-4AA8-BE68-570B5E834890}" srcOrd="0" destOrd="2" presId="urn:microsoft.com/office/officeart/2005/8/layout/hProcess11"/>
    <dgm:cxn modelId="{88F6B944-5940-45F2-8208-BDA86B232984}" srcId="{F424632C-4715-4917-970A-7D3A81F5D1F5}" destId="{78C0E5DD-0968-451A-9063-5921F7FE7225}" srcOrd="0" destOrd="0" parTransId="{CDE2AB5C-D626-4B2D-B2BC-37D4ACE29582}" sibTransId="{C8CE8611-8485-4CEE-9124-CBAEE1F504C3}"/>
    <dgm:cxn modelId="{D06AC644-354F-4203-999E-35064F56B6CB}" type="presOf" srcId="{371913B3-A298-4400-9CD6-46A7738F65DD}" destId="{C6CB4EA6-6368-451A-8841-764608A87693}" srcOrd="0" destOrd="1" presId="urn:microsoft.com/office/officeart/2005/8/layout/hProcess11"/>
    <dgm:cxn modelId="{07D81667-0954-4450-BD9F-7D31A749DBC9}" srcId="{13394470-4843-4235-8AA6-58C367392C20}" destId="{97D7B371-8646-4854-9B07-D15A7BA638BD}" srcOrd="1" destOrd="0" parTransId="{FD6E2336-D244-46C0-A977-BFDBCE527017}" sibTransId="{7C20738F-3370-4E68-BCB6-3E2289FE835C}"/>
    <dgm:cxn modelId="{A72D8D47-B09D-410D-8106-8333E579737B}" type="presOf" srcId="{97D7B371-8646-4854-9B07-D15A7BA638BD}" destId="{C6CB4EA6-6368-451A-8841-764608A87693}" srcOrd="0" destOrd="0" presId="urn:microsoft.com/office/officeart/2005/8/layout/hProcess11"/>
    <dgm:cxn modelId="{0E23F355-0FEA-4EB0-953B-301434E66400}" srcId="{13394470-4843-4235-8AA6-58C367392C20}" destId="{AC50ACB7-B520-4A59-8450-E138DA76E439}" srcOrd="4" destOrd="0" parTransId="{EB482929-7FB0-47DF-9850-40458BE57D31}" sibTransId="{5A5AC0DE-9F42-47FC-A55A-7FB3FF9409BA}"/>
    <dgm:cxn modelId="{75034D56-D806-4B3F-8694-E2B43B7517B2}" type="presOf" srcId="{AC50ACB7-B520-4A59-8450-E138DA76E439}" destId="{7866E2A9-D57C-4FD1-B729-83252BC148C0}" srcOrd="0" destOrd="0" presId="urn:microsoft.com/office/officeart/2005/8/layout/hProcess11"/>
    <dgm:cxn modelId="{61C46658-7265-4ED3-9E60-D3F743C4A0B7}" srcId="{8039F496-244E-4A4D-AE8F-22D99D2053D1}" destId="{E1727A18-B605-462B-90B7-A6A19111A65E}" srcOrd="0" destOrd="0" parTransId="{49A298A5-335C-4974-B2EE-A0F5446EBA59}" sibTransId="{895E0EC5-356A-4ABE-AF27-238458E596C5}"/>
    <dgm:cxn modelId="{2F0B5759-7030-4755-897F-55A01135CCE5}" srcId="{8CF2FDF7-78F6-4B6F-821C-E05DE642F47F}" destId="{CC1E9280-1ADC-476D-AAF3-E1A99536EDFC}" srcOrd="0" destOrd="0" parTransId="{F5EABF52-1E79-476C-89EE-1F43965D1F08}" sibTransId="{A86CB0E7-CE28-4DE8-BC34-19533D1D015E}"/>
    <dgm:cxn modelId="{A4B89383-4D31-4377-B0C5-BD5444B2D8EE}" srcId="{EA624624-3B4C-498A-9C69-316D2AA07C3F}" destId="{5DB4ED17-F8C9-4B64-A085-76113535452B}" srcOrd="0" destOrd="0" parTransId="{5A756158-563E-45F7-89C2-8C7B301F5FEA}" sibTransId="{B20006E6-CBA6-4210-B30F-21799460EF5E}"/>
    <dgm:cxn modelId="{423E6A8D-04D6-4019-A3D6-643B1654B31C}" srcId="{13394470-4843-4235-8AA6-58C367392C20}" destId="{EA624624-3B4C-498A-9C69-316D2AA07C3F}" srcOrd="3" destOrd="0" parTransId="{C1751DA5-F0A3-4643-8B97-9C6262721BA6}" sibTransId="{C423CCDC-26C7-49EF-982D-87D46078B671}"/>
    <dgm:cxn modelId="{3F89BFA2-E2D6-438E-B4AE-0029751CEFA8}" srcId="{8039F496-244E-4A4D-AE8F-22D99D2053D1}" destId="{63A3CD42-AB39-4C25-944B-7D3B914D5A6C}" srcOrd="1" destOrd="0" parTransId="{B08ED10D-2EE1-447F-9C2E-31DDB23E5769}" sibTransId="{565D98BD-CBDF-44D3-BD38-D2118E889A4A}"/>
    <dgm:cxn modelId="{7D7A68A7-BB5D-470F-AA16-658A9E40C9A2}" type="presOf" srcId="{8CF2FDF7-78F6-4B6F-821C-E05DE642F47F}" destId="{C1A42B2C-0278-4EB0-A991-242B8BBF5369}" srcOrd="0" destOrd="0" presId="urn:microsoft.com/office/officeart/2005/8/layout/hProcess11"/>
    <dgm:cxn modelId="{05BF68A7-2B79-44EF-9245-55754943E746}" type="presOf" srcId="{BF98F849-5599-4302-A5D8-24DD38EA509D}" destId="{0E75DE0F-C30C-45E0-B706-261209D311F1}" srcOrd="0" destOrd="1" presId="urn:microsoft.com/office/officeart/2005/8/layout/hProcess11"/>
    <dgm:cxn modelId="{12AFE2C3-406E-45CA-AD4E-42E5EDBA0830}" type="presOf" srcId="{F424632C-4715-4917-970A-7D3A81F5D1F5}" destId="{E1BB2146-0357-408A-A2A1-0693A1F755F9}" srcOrd="0" destOrd="0" presId="urn:microsoft.com/office/officeart/2005/8/layout/hProcess11"/>
    <dgm:cxn modelId="{A474C4CA-CE06-45EA-9A1B-01B122676476}" type="presOf" srcId="{13394470-4843-4235-8AA6-58C367392C20}" destId="{8C3A5982-720E-4B2B-A7D7-0CD77A5CBA33}" srcOrd="0" destOrd="0" presId="urn:microsoft.com/office/officeart/2005/8/layout/hProcess11"/>
    <dgm:cxn modelId="{532B56CD-D905-4C40-8E97-336E234C1073}" srcId="{267666D1-52DE-4F2A-83BB-3DA52EF3C981}" destId="{9B26CDB2-576C-4BFA-AD9D-9902750BC1A0}" srcOrd="0" destOrd="0" parTransId="{B1B66856-7406-469E-8D6C-A30C12CA1788}" sibTransId="{1CFC494C-0E49-4015-A7A6-CF6B9662D4B2}"/>
    <dgm:cxn modelId="{C1472AD1-E90C-4F1A-AD83-B190B8F81093}" srcId="{8869E767-7AB3-49AD-A6A1-2A8098BFF815}" destId="{BF98F849-5599-4302-A5D8-24DD38EA509D}" srcOrd="0" destOrd="0" parTransId="{A433B69E-D61C-4546-8744-EEA8BEF7295A}" sibTransId="{D2B66971-2FA2-4C00-9DBD-66283EA9191C}"/>
    <dgm:cxn modelId="{BA28ACD1-65B6-432F-954A-8FE821291B42}" type="presOf" srcId="{1C4526DB-C24E-4EC6-AD38-66E4FB13559F}" destId="{C227078D-5B1D-476B-A90C-D15E03FF1DE3}" srcOrd="0" destOrd="2" presId="urn:microsoft.com/office/officeart/2005/8/layout/hProcess11"/>
    <dgm:cxn modelId="{0077F6D6-B191-4B88-9711-9D30304C16ED}" type="presOf" srcId="{8039F496-244E-4A4D-AE8F-22D99D2053D1}" destId="{5F2E16EE-3391-4AA8-BE68-570B5E834890}" srcOrd="0" destOrd="0" presId="urn:microsoft.com/office/officeart/2005/8/layout/hProcess11"/>
    <dgm:cxn modelId="{C6F144DE-06EB-486B-9673-4AF3D472AD8E}" srcId="{8039F496-244E-4A4D-AE8F-22D99D2053D1}" destId="{22D7F46E-A329-43F4-B28B-B5985AF76CB7}" srcOrd="2" destOrd="0" parTransId="{5476EFA5-CACF-47E6-8F86-69FD927D88D1}" sibTransId="{7A362239-4342-49C4-92C3-130FCBA664F6}"/>
    <dgm:cxn modelId="{2A574DE0-09BD-48ED-9531-F6C5C6CC3B51}" srcId="{13394470-4843-4235-8AA6-58C367392C20}" destId="{8CF2FDF7-78F6-4B6F-821C-E05DE642F47F}" srcOrd="5" destOrd="0" parTransId="{0675ACFF-6342-4522-9762-333B35C1A484}" sibTransId="{05CA6A47-F014-4506-B037-6C106CE21A3A}"/>
    <dgm:cxn modelId="{346188E3-7976-4B08-9489-92190ABF393A}" type="presOf" srcId="{9B26CDB2-576C-4BFA-AD9D-9902750BC1A0}" destId="{243282BF-07B0-4226-9A82-D44C206AAF0B}" srcOrd="0" destOrd="1" presId="urn:microsoft.com/office/officeart/2005/8/layout/hProcess11"/>
    <dgm:cxn modelId="{ED0F53EA-E934-469C-B022-618C147022CC}" srcId="{97D7B371-8646-4854-9B07-D15A7BA638BD}" destId="{371913B3-A298-4400-9CD6-46A7738F65DD}" srcOrd="0" destOrd="0" parTransId="{F86D3DF2-2C83-4AA6-A450-95433640EF40}" sibTransId="{BF194301-529A-4195-B73D-6CBC603BCA27}"/>
    <dgm:cxn modelId="{C23902EC-7DC9-494A-8ADC-B034563FC0D2}" type="presOf" srcId="{5DB4ED17-F8C9-4B64-A085-76113535452B}" destId="{C227078D-5B1D-476B-A90C-D15E03FF1DE3}" srcOrd="0" destOrd="1" presId="urn:microsoft.com/office/officeart/2005/8/layout/hProcess11"/>
    <dgm:cxn modelId="{0015CD8F-3F31-4FA2-914A-743DCEDA0529}" type="presParOf" srcId="{8C3A5982-720E-4B2B-A7D7-0CD77A5CBA33}" destId="{8205DFF7-E2D6-484C-B28A-C8353E8EAE1D}" srcOrd="0" destOrd="0" presId="urn:microsoft.com/office/officeart/2005/8/layout/hProcess11"/>
    <dgm:cxn modelId="{0711D26F-CC46-45F8-9BD0-7CC2CC627038}" type="presParOf" srcId="{8C3A5982-720E-4B2B-A7D7-0CD77A5CBA33}" destId="{E0D06B74-FFFA-4518-8BFE-070D4AD1C883}" srcOrd="1" destOrd="0" presId="urn:microsoft.com/office/officeart/2005/8/layout/hProcess11"/>
    <dgm:cxn modelId="{FE2E2BCB-3A19-42C1-835B-B348FBFB6ACC}" type="presParOf" srcId="{E0D06B74-FFFA-4518-8BFE-070D4AD1C883}" destId="{BED8161C-CD04-43E0-BC13-C14FFCCF7C04}" srcOrd="0" destOrd="0" presId="urn:microsoft.com/office/officeart/2005/8/layout/hProcess11"/>
    <dgm:cxn modelId="{22A11DDF-AFFF-4C04-AD51-B1E92B73A82B}" type="presParOf" srcId="{BED8161C-CD04-43E0-BC13-C14FFCCF7C04}" destId="{E1BB2146-0357-408A-A2A1-0693A1F755F9}" srcOrd="0" destOrd="0" presId="urn:microsoft.com/office/officeart/2005/8/layout/hProcess11"/>
    <dgm:cxn modelId="{AA1192DE-10BF-407E-A14F-B877261FAF32}" type="presParOf" srcId="{BED8161C-CD04-43E0-BC13-C14FFCCF7C04}" destId="{6E4AC653-5347-4B2A-85C2-408AC9D2F29D}" srcOrd="1" destOrd="0" presId="urn:microsoft.com/office/officeart/2005/8/layout/hProcess11"/>
    <dgm:cxn modelId="{ADF3E740-B178-4144-A088-34E8DDE9F623}" type="presParOf" srcId="{BED8161C-CD04-43E0-BC13-C14FFCCF7C04}" destId="{F0FE0C5E-3C33-4F50-914C-6473D690FF23}" srcOrd="2" destOrd="0" presId="urn:microsoft.com/office/officeart/2005/8/layout/hProcess11"/>
    <dgm:cxn modelId="{E2898826-6EAB-4D5D-B9D4-B324A97D6F41}" type="presParOf" srcId="{E0D06B74-FFFA-4518-8BFE-070D4AD1C883}" destId="{B7B021BC-B7C0-417C-BD07-0C4C4C0B79FE}" srcOrd="1" destOrd="0" presId="urn:microsoft.com/office/officeart/2005/8/layout/hProcess11"/>
    <dgm:cxn modelId="{2E371B4F-08D3-44D1-971C-FE83969C74A0}" type="presParOf" srcId="{E0D06B74-FFFA-4518-8BFE-070D4AD1C883}" destId="{AA8B3813-FFDF-4458-9181-C584B40FFD01}" srcOrd="2" destOrd="0" presId="urn:microsoft.com/office/officeart/2005/8/layout/hProcess11"/>
    <dgm:cxn modelId="{AB2A72F1-82DD-487A-81D1-6C44D931A2B4}" type="presParOf" srcId="{AA8B3813-FFDF-4458-9181-C584B40FFD01}" destId="{C6CB4EA6-6368-451A-8841-764608A87693}" srcOrd="0" destOrd="0" presId="urn:microsoft.com/office/officeart/2005/8/layout/hProcess11"/>
    <dgm:cxn modelId="{3C991983-5DEB-4901-B9E1-239015780CA3}" type="presParOf" srcId="{AA8B3813-FFDF-4458-9181-C584B40FFD01}" destId="{1AC3139A-FD8E-4F9A-9DD0-79B265001A05}" srcOrd="1" destOrd="0" presId="urn:microsoft.com/office/officeart/2005/8/layout/hProcess11"/>
    <dgm:cxn modelId="{7C5CDDBD-1427-4700-8C6D-FFFEAE06704C}" type="presParOf" srcId="{AA8B3813-FFDF-4458-9181-C584B40FFD01}" destId="{3B6065E8-77DB-4836-B0D4-B0B989BB5BDB}" srcOrd="2" destOrd="0" presId="urn:microsoft.com/office/officeart/2005/8/layout/hProcess11"/>
    <dgm:cxn modelId="{82EDDB39-4F77-4764-B664-13D58F5EF086}" type="presParOf" srcId="{E0D06B74-FFFA-4518-8BFE-070D4AD1C883}" destId="{7CB39B78-2906-444F-89EB-FF7DD45C1BBF}" srcOrd="3" destOrd="0" presId="urn:microsoft.com/office/officeart/2005/8/layout/hProcess11"/>
    <dgm:cxn modelId="{AF766A23-3FF6-4A0A-91E4-1380DA56635B}" type="presParOf" srcId="{E0D06B74-FFFA-4518-8BFE-070D4AD1C883}" destId="{8F3F0201-2592-410F-A40E-3FE4664E0C00}" srcOrd="4" destOrd="0" presId="urn:microsoft.com/office/officeart/2005/8/layout/hProcess11"/>
    <dgm:cxn modelId="{8BA82007-B860-4DEE-B20C-C1D754291A7A}" type="presParOf" srcId="{8F3F0201-2592-410F-A40E-3FE4664E0C00}" destId="{0E75DE0F-C30C-45E0-B706-261209D311F1}" srcOrd="0" destOrd="0" presId="urn:microsoft.com/office/officeart/2005/8/layout/hProcess11"/>
    <dgm:cxn modelId="{A0AB8B90-2000-4769-AD57-D1B961477E79}" type="presParOf" srcId="{8F3F0201-2592-410F-A40E-3FE4664E0C00}" destId="{C611C66E-A85A-4F8E-8314-9FF68D2E9256}" srcOrd="1" destOrd="0" presId="urn:microsoft.com/office/officeart/2005/8/layout/hProcess11"/>
    <dgm:cxn modelId="{DCCDEB13-111C-4C1A-ACA0-FC3E3CD49612}" type="presParOf" srcId="{8F3F0201-2592-410F-A40E-3FE4664E0C00}" destId="{2E299544-96DA-443F-8361-0764605B71EB}" srcOrd="2" destOrd="0" presId="urn:microsoft.com/office/officeart/2005/8/layout/hProcess11"/>
    <dgm:cxn modelId="{07048AD5-A34F-400D-A82B-417BAB104748}" type="presParOf" srcId="{E0D06B74-FFFA-4518-8BFE-070D4AD1C883}" destId="{CAEA9B1E-045F-4ACC-A026-9645D7420000}" srcOrd="5" destOrd="0" presId="urn:microsoft.com/office/officeart/2005/8/layout/hProcess11"/>
    <dgm:cxn modelId="{5D4C888C-8ED3-4714-946B-899A8B439551}" type="presParOf" srcId="{E0D06B74-FFFA-4518-8BFE-070D4AD1C883}" destId="{67C252DB-31CE-437D-AD64-1207522C9322}" srcOrd="6" destOrd="0" presId="urn:microsoft.com/office/officeart/2005/8/layout/hProcess11"/>
    <dgm:cxn modelId="{31172662-F8AE-4FDB-9AC2-AAE9E078972F}" type="presParOf" srcId="{67C252DB-31CE-437D-AD64-1207522C9322}" destId="{C227078D-5B1D-476B-A90C-D15E03FF1DE3}" srcOrd="0" destOrd="0" presId="urn:microsoft.com/office/officeart/2005/8/layout/hProcess11"/>
    <dgm:cxn modelId="{DD371CD3-3484-4660-999C-278AE24BE236}" type="presParOf" srcId="{67C252DB-31CE-437D-AD64-1207522C9322}" destId="{8ACFAE30-3196-44F9-B097-18E065C88185}" srcOrd="1" destOrd="0" presId="urn:microsoft.com/office/officeart/2005/8/layout/hProcess11"/>
    <dgm:cxn modelId="{2CDE7D9C-55A3-423D-B8F9-46D4C1F5D14B}" type="presParOf" srcId="{67C252DB-31CE-437D-AD64-1207522C9322}" destId="{BD1DC500-4E42-46A2-93E4-FBFB1E5EA678}" srcOrd="2" destOrd="0" presId="urn:microsoft.com/office/officeart/2005/8/layout/hProcess11"/>
    <dgm:cxn modelId="{FE002855-DCDC-4378-AD1C-6C302BD3DEC0}" type="presParOf" srcId="{E0D06B74-FFFA-4518-8BFE-070D4AD1C883}" destId="{C126759E-5272-4D4D-B745-A27117EDE325}" srcOrd="7" destOrd="0" presId="urn:microsoft.com/office/officeart/2005/8/layout/hProcess11"/>
    <dgm:cxn modelId="{F76038F5-51FC-4001-A6C8-908DF8DADE26}" type="presParOf" srcId="{E0D06B74-FFFA-4518-8BFE-070D4AD1C883}" destId="{21281047-5B94-42B7-B66B-5B151C68258F}" srcOrd="8" destOrd="0" presId="urn:microsoft.com/office/officeart/2005/8/layout/hProcess11"/>
    <dgm:cxn modelId="{EA29C32D-ED95-468A-85AC-4006DDB2A59E}" type="presParOf" srcId="{21281047-5B94-42B7-B66B-5B151C68258F}" destId="{7866E2A9-D57C-4FD1-B729-83252BC148C0}" srcOrd="0" destOrd="0" presId="urn:microsoft.com/office/officeart/2005/8/layout/hProcess11"/>
    <dgm:cxn modelId="{087C0B5E-8E67-4E45-B89F-9E07EDE74092}" type="presParOf" srcId="{21281047-5B94-42B7-B66B-5B151C68258F}" destId="{1E48C295-B872-4D49-9C94-1163D7E41EA9}" srcOrd="1" destOrd="0" presId="urn:microsoft.com/office/officeart/2005/8/layout/hProcess11"/>
    <dgm:cxn modelId="{8ED510D7-E89B-4232-9CB9-5C1AB829FA6A}" type="presParOf" srcId="{21281047-5B94-42B7-B66B-5B151C68258F}" destId="{E3714DC2-7B3D-4CC8-9C59-32B0BBBD2DCD}" srcOrd="2" destOrd="0" presId="urn:microsoft.com/office/officeart/2005/8/layout/hProcess11"/>
    <dgm:cxn modelId="{64744B11-07C1-4304-96E4-69341F899B6E}" type="presParOf" srcId="{E0D06B74-FFFA-4518-8BFE-070D4AD1C883}" destId="{579DE537-8491-4EBA-8EF6-87D2DC8AC2A9}" srcOrd="9" destOrd="0" presId="urn:microsoft.com/office/officeart/2005/8/layout/hProcess11"/>
    <dgm:cxn modelId="{CBF9F911-7DAF-476F-9021-5FCB44277219}" type="presParOf" srcId="{E0D06B74-FFFA-4518-8BFE-070D4AD1C883}" destId="{F78A8631-D6C2-4EDA-A749-5FAE63C4A82F}" srcOrd="10" destOrd="0" presId="urn:microsoft.com/office/officeart/2005/8/layout/hProcess11"/>
    <dgm:cxn modelId="{7E1BADDF-CDE4-4180-9736-1054B34938B9}" type="presParOf" srcId="{F78A8631-D6C2-4EDA-A749-5FAE63C4A82F}" destId="{C1A42B2C-0278-4EB0-A991-242B8BBF5369}" srcOrd="0" destOrd="0" presId="urn:microsoft.com/office/officeart/2005/8/layout/hProcess11"/>
    <dgm:cxn modelId="{C912E5D5-E568-45A3-8897-819F0652EDCF}" type="presParOf" srcId="{F78A8631-D6C2-4EDA-A749-5FAE63C4A82F}" destId="{AD8B33CB-9D33-4109-A999-B32F13E4E23E}" srcOrd="1" destOrd="0" presId="urn:microsoft.com/office/officeart/2005/8/layout/hProcess11"/>
    <dgm:cxn modelId="{DABE434C-6229-450A-A39D-C3344143A576}" type="presParOf" srcId="{F78A8631-D6C2-4EDA-A749-5FAE63C4A82F}" destId="{51A1D3C0-BF52-4253-B557-FBE0A5806471}" srcOrd="2" destOrd="0" presId="urn:microsoft.com/office/officeart/2005/8/layout/hProcess11"/>
    <dgm:cxn modelId="{28608984-9A1D-4035-9463-80B3F7F16DA4}" type="presParOf" srcId="{E0D06B74-FFFA-4518-8BFE-070D4AD1C883}" destId="{02B734A1-B979-4E85-B59E-8219B77F4488}" srcOrd="11" destOrd="0" presId="urn:microsoft.com/office/officeart/2005/8/layout/hProcess11"/>
    <dgm:cxn modelId="{5580A51E-6FB2-45AF-B6FE-200DEABBA420}" type="presParOf" srcId="{E0D06B74-FFFA-4518-8BFE-070D4AD1C883}" destId="{3EA4A4CD-6C34-4A3D-BB5D-4E7C1FDDA47A}" srcOrd="12" destOrd="0" presId="urn:microsoft.com/office/officeart/2005/8/layout/hProcess11"/>
    <dgm:cxn modelId="{199EF634-3D36-4F0E-80D8-2F9D93D15C92}" type="presParOf" srcId="{3EA4A4CD-6C34-4A3D-BB5D-4E7C1FDDA47A}" destId="{243282BF-07B0-4226-9A82-D44C206AAF0B}" srcOrd="0" destOrd="0" presId="urn:microsoft.com/office/officeart/2005/8/layout/hProcess11"/>
    <dgm:cxn modelId="{5FF410C7-3A18-4CF0-BFFC-F10F8E0E8D7F}" type="presParOf" srcId="{3EA4A4CD-6C34-4A3D-BB5D-4E7C1FDDA47A}" destId="{DE2D3FB6-59CA-4508-887D-0F4D2D050F09}" srcOrd="1" destOrd="0" presId="urn:microsoft.com/office/officeart/2005/8/layout/hProcess11"/>
    <dgm:cxn modelId="{6E699969-97E6-41C5-960D-F2AF19C3FB45}" type="presParOf" srcId="{3EA4A4CD-6C34-4A3D-BB5D-4E7C1FDDA47A}" destId="{186CD5E7-EAAC-4D2E-BF51-260BD6F7E347}" srcOrd="2" destOrd="0" presId="urn:microsoft.com/office/officeart/2005/8/layout/hProcess11"/>
    <dgm:cxn modelId="{22017790-E66D-4095-957B-577CB786C36B}" type="presParOf" srcId="{E0D06B74-FFFA-4518-8BFE-070D4AD1C883}" destId="{B0635282-5E2C-4F02-A4FD-CF7C91E005B1}" srcOrd="13" destOrd="0" presId="urn:microsoft.com/office/officeart/2005/8/layout/hProcess11"/>
    <dgm:cxn modelId="{48501A3D-4E57-436E-A5ED-5923EFA834D2}" type="presParOf" srcId="{E0D06B74-FFFA-4518-8BFE-070D4AD1C883}" destId="{C4595686-0B81-4099-8A77-63DEB640A10B}" srcOrd="14" destOrd="0" presId="urn:microsoft.com/office/officeart/2005/8/layout/hProcess11"/>
    <dgm:cxn modelId="{170354F0-A286-4707-A6D4-FD8E7C9477ED}" type="presParOf" srcId="{C4595686-0B81-4099-8A77-63DEB640A10B}" destId="{5F2E16EE-3391-4AA8-BE68-570B5E834890}" srcOrd="0" destOrd="0" presId="urn:microsoft.com/office/officeart/2005/8/layout/hProcess11"/>
    <dgm:cxn modelId="{A6DB1778-BC95-425A-B197-2AD44A4510ED}" type="presParOf" srcId="{C4595686-0B81-4099-8A77-63DEB640A10B}" destId="{EC810652-0B2E-4BDB-A6A5-73B39577BFB8}" srcOrd="1" destOrd="0" presId="urn:microsoft.com/office/officeart/2005/8/layout/hProcess11"/>
    <dgm:cxn modelId="{3AE0F90A-ADA5-4B41-916F-21CBD3A71023}" type="presParOf" srcId="{C4595686-0B81-4099-8A77-63DEB640A10B}" destId="{98241487-5663-4E2E-AB45-A21B071EF91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CB01A-8C44-472A-8AD0-EC9E0D1D537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8A431F56-7F01-452A-B435-8EF5C9B21B7F}">
      <dgm:prSet phldrT="[Text]"/>
      <dgm:spPr/>
      <dgm:t>
        <a:bodyPr/>
        <a:lstStyle/>
        <a:p>
          <a:r>
            <a:rPr lang="en-US" err="1"/>
            <a:t>Beleid</a:t>
          </a:r>
          <a:endParaRPr lang="nl-NL"/>
        </a:p>
      </dgm:t>
    </dgm:pt>
    <dgm:pt modelId="{841E6A70-C060-461D-9A9F-E0CE3C847483}" type="parTrans" cxnId="{9254F007-C923-4521-BB95-B6F479D00CEB}">
      <dgm:prSet/>
      <dgm:spPr/>
      <dgm:t>
        <a:bodyPr/>
        <a:lstStyle/>
        <a:p>
          <a:endParaRPr lang="nl-NL"/>
        </a:p>
      </dgm:t>
    </dgm:pt>
    <dgm:pt modelId="{C26274CA-1877-4605-8858-7A692FCF6745}" type="sibTrans" cxnId="{9254F007-C923-4521-BB95-B6F479D00CEB}">
      <dgm:prSet/>
      <dgm:spPr/>
      <dgm:t>
        <a:bodyPr/>
        <a:lstStyle/>
        <a:p>
          <a:endParaRPr lang="nl-NL"/>
        </a:p>
      </dgm:t>
    </dgm:pt>
    <dgm:pt modelId="{3660D997-8DA3-4190-BBB4-773D7D6F00F0}">
      <dgm:prSet phldrT="[Text]"/>
      <dgm:spPr/>
      <dgm:t>
        <a:bodyPr/>
        <a:lstStyle/>
        <a:p>
          <a:r>
            <a:rPr lang="en-US" err="1"/>
            <a:t>Samenwerking</a:t>
          </a:r>
          <a:r>
            <a:rPr lang="en-US"/>
            <a:t> TLC - Library</a:t>
          </a:r>
          <a:endParaRPr lang="nl-NL"/>
        </a:p>
      </dgm:t>
    </dgm:pt>
    <dgm:pt modelId="{085D1901-B25B-4C91-B356-3C26D4AFE3E5}" type="parTrans" cxnId="{77C8836F-383F-453B-AA0A-4F4599F278F8}">
      <dgm:prSet/>
      <dgm:spPr/>
      <dgm:t>
        <a:bodyPr/>
        <a:lstStyle/>
        <a:p>
          <a:endParaRPr lang="nl-NL"/>
        </a:p>
      </dgm:t>
    </dgm:pt>
    <dgm:pt modelId="{14CB116D-0527-4D5F-BA26-B3E7E33D1B3F}" type="sibTrans" cxnId="{77C8836F-383F-453B-AA0A-4F4599F278F8}">
      <dgm:prSet/>
      <dgm:spPr/>
      <dgm:t>
        <a:bodyPr/>
        <a:lstStyle/>
        <a:p>
          <a:endParaRPr lang="nl-NL"/>
        </a:p>
      </dgm:t>
    </dgm:pt>
    <dgm:pt modelId="{DA4F8DC4-17C8-4494-8253-876221DB8F8F}">
      <dgm:prSet phldrT="[Text]"/>
      <dgm:spPr/>
      <dgm:t>
        <a:bodyPr/>
        <a:lstStyle/>
        <a:p>
          <a:r>
            <a:rPr lang="en-US" err="1"/>
            <a:t>Voorbeelden</a:t>
          </a:r>
          <a:endParaRPr lang="nl-NL"/>
        </a:p>
      </dgm:t>
    </dgm:pt>
    <dgm:pt modelId="{330BC603-9B93-4501-B7AC-6FD198334010}" type="parTrans" cxnId="{FB2278A3-DFA7-4355-81A4-CF6A0CC303B6}">
      <dgm:prSet/>
      <dgm:spPr/>
      <dgm:t>
        <a:bodyPr/>
        <a:lstStyle/>
        <a:p>
          <a:endParaRPr lang="nl-NL"/>
        </a:p>
      </dgm:t>
    </dgm:pt>
    <dgm:pt modelId="{F2A015F6-1798-4CF8-8A49-614A92151DD3}" type="sibTrans" cxnId="{FB2278A3-DFA7-4355-81A4-CF6A0CC303B6}">
      <dgm:prSet/>
      <dgm:spPr/>
      <dgm:t>
        <a:bodyPr/>
        <a:lstStyle/>
        <a:p>
          <a:endParaRPr lang="nl-NL"/>
        </a:p>
      </dgm:t>
    </dgm:pt>
    <dgm:pt modelId="{D912CFFA-7AE5-4E4E-84DD-014E6561CE25}" type="pres">
      <dgm:prSet presAssocID="{5A3CB01A-8C44-472A-8AD0-EC9E0D1D537F}" presName="Name0" presStyleCnt="0">
        <dgm:presLayoutVars>
          <dgm:dir/>
          <dgm:resizeHandles val="exact"/>
        </dgm:presLayoutVars>
      </dgm:prSet>
      <dgm:spPr/>
    </dgm:pt>
    <dgm:pt modelId="{964169EC-C9B7-40A4-A2A9-3B6469C9BCE4}" type="pres">
      <dgm:prSet presAssocID="{8A431F56-7F01-452A-B435-8EF5C9B21B7F}" presName="node" presStyleLbl="node1" presStyleIdx="0" presStyleCnt="3">
        <dgm:presLayoutVars>
          <dgm:bulletEnabled val="1"/>
        </dgm:presLayoutVars>
      </dgm:prSet>
      <dgm:spPr/>
    </dgm:pt>
    <dgm:pt modelId="{A8068686-913A-4694-BB15-C67CDAAD2F89}" type="pres">
      <dgm:prSet presAssocID="{C26274CA-1877-4605-8858-7A692FCF6745}" presName="sibTrans" presStyleLbl="sibTrans2D1" presStyleIdx="0" presStyleCnt="3"/>
      <dgm:spPr/>
    </dgm:pt>
    <dgm:pt modelId="{2D7C6C0E-06BE-4809-98AA-A58CEA56B264}" type="pres">
      <dgm:prSet presAssocID="{C26274CA-1877-4605-8858-7A692FCF6745}" presName="connectorText" presStyleLbl="sibTrans2D1" presStyleIdx="0" presStyleCnt="3"/>
      <dgm:spPr/>
    </dgm:pt>
    <dgm:pt modelId="{52B2DE29-78C7-4B09-BC9B-B354E4E53272}" type="pres">
      <dgm:prSet presAssocID="{3660D997-8DA3-4190-BBB4-773D7D6F00F0}" presName="node" presStyleLbl="node1" presStyleIdx="1" presStyleCnt="3">
        <dgm:presLayoutVars>
          <dgm:bulletEnabled val="1"/>
        </dgm:presLayoutVars>
      </dgm:prSet>
      <dgm:spPr/>
    </dgm:pt>
    <dgm:pt modelId="{24110873-2DD0-4F4B-A92E-627BD811D684}" type="pres">
      <dgm:prSet presAssocID="{14CB116D-0527-4D5F-BA26-B3E7E33D1B3F}" presName="sibTrans" presStyleLbl="sibTrans2D1" presStyleIdx="1" presStyleCnt="3"/>
      <dgm:spPr/>
    </dgm:pt>
    <dgm:pt modelId="{1E4A570D-F7F8-4754-A9B9-4CA0C0DB8F40}" type="pres">
      <dgm:prSet presAssocID="{14CB116D-0527-4D5F-BA26-B3E7E33D1B3F}" presName="connectorText" presStyleLbl="sibTrans2D1" presStyleIdx="1" presStyleCnt="3"/>
      <dgm:spPr/>
    </dgm:pt>
    <dgm:pt modelId="{76BE8A73-E3AD-4E3F-996A-A18B58ED1BEB}" type="pres">
      <dgm:prSet presAssocID="{DA4F8DC4-17C8-4494-8253-876221DB8F8F}" presName="node" presStyleLbl="node1" presStyleIdx="2" presStyleCnt="3">
        <dgm:presLayoutVars>
          <dgm:bulletEnabled val="1"/>
        </dgm:presLayoutVars>
      </dgm:prSet>
      <dgm:spPr/>
    </dgm:pt>
    <dgm:pt modelId="{9BAEB7BB-F39D-4296-80C1-359AF53CCA4F}" type="pres">
      <dgm:prSet presAssocID="{F2A015F6-1798-4CF8-8A49-614A92151DD3}" presName="sibTrans" presStyleLbl="sibTrans2D1" presStyleIdx="2" presStyleCnt="3"/>
      <dgm:spPr/>
    </dgm:pt>
    <dgm:pt modelId="{E2B1787D-3AC0-4837-8602-302A2AF2741C}" type="pres">
      <dgm:prSet presAssocID="{F2A015F6-1798-4CF8-8A49-614A92151DD3}" presName="connectorText" presStyleLbl="sibTrans2D1" presStyleIdx="2" presStyleCnt="3"/>
      <dgm:spPr/>
    </dgm:pt>
  </dgm:ptLst>
  <dgm:cxnLst>
    <dgm:cxn modelId="{9254F007-C923-4521-BB95-B6F479D00CEB}" srcId="{5A3CB01A-8C44-472A-8AD0-EC9E0D1D537F}" destId="{8A431F56-7F01-452A-B435-8EF5C9B21B7F}" srcOrd="0" destOrd="0" parTransId="{841E6A70-C060-461D-9A9F-E0CE3C847483}" sibTransId="{C26274CA-1877-4605-8858-7A692FCF6745}"/>
    <dgm:cxn modelId="{C1FC7D1C-B88C-48B9-BC1D-22E166F2F126}" type="presOf" srcId="{14CB116D-0527-4D5F-BA26-B3E7E33D1B3F}" destId="{1E4A570D-F7F8-4754-A9B9-4CA0C0DB8F40}" srcOrd="1" destOrd="0" presId="urn:microsoft.com/office/officeart/2005/8/layout/cycle7"/>
    <dgm:cxn modelId="{A9AF0842-6AB6-4DFE-927E-6F5B04AD249E}" type="presOf" srcId="{C26274CA-1877-4605-8858-7A692FCF6745}" destId="{2D7C6C0E-06BE-4809-98AA-A58CEA56B264}" srcOrd="1" destOrd="0" presId="urn:microsoft.com/office/officeart/2005/8/layout/cycle7"/>
    <dgm:cxn modelId="{65E5276E-9857-4032-BCC6-EAB226DB3F11}" type="presOf" srcId="{F2A015F6-1798-4CF8-8A49-614A92151DD3}" destId="{9BAEB7BB-F39D-4296-80C1-359AF53CCA4F}" srcOrd="0" destOrd="0" presId="urn:microsoft.com/office/officeart/2005/8/layout/cycle7"/>
    <dgm:cxn modelId="{DE64306E-4DEF-4D2C-B797-4D0D43A16479}" type="presOf" srcId="{DA4F8DC4-17C8-4494-8253-876221DB8F8F}" destId="{76BE8A73-E3AD-4E3F-996A-A18B58ED1BEB}" srcOrd="0" destOrd="0" presId="urn:microsoft.com/office/officeart/2005/8/layout/cycle7"/>
    <dgm:cxn modelId="{77C8836F-383F-453B-AA0A-4F4599F278F8}" srcId="{5A3CB01A-8C44-472A-8AD0-EC9E0D1D537F}" destId="{3660D997-8DA3-4190-BBB4-773D7D6F00F0}" srcOrd="1" destOrd="0" parTransId="{085D1901-B25B-4C91-B356-3C26D4AFE3E5}" sibTransId="{14CB116D-0527-4D5F-BA26-B3E7E33D1B3F}"/>
    <dgm:cxn modelId="{FB2278A3-DFA7-4355-81A4-CF6A0CC303B6}" srcId="{5A3CB01A-8C44-472A-8AD0-EC9E0D1D537F}" destId="{DA4F8DC4-17C8-4494-8253-876221DB8F8F}" srcOrd="2" destOrd="0" parTransId="{330BC603-9B93-4501-B7AC-6FD198334010}" sibTransId="{F2A015F6-1798-4CF8-8A49-614A92151DD3}"/>
    <dgm:cxn modelId="{95980DCE-A6EB-4EDE-9DCD-A774D01278C3}" type="presOf" srcId="{14CB116D-0527-4D5F-BA26-B3E7E33D1B3F}" destId="{24110873-2DD0-4F4B-A92E-627BD811D684}" srcOrd="0" destOrd="0" presId="urn:microsoft.com/office/officeart/2005/8/layout/cycle7"/>
    <dgm:cxn modelId="{FBE944D8-EA9F-4BBD-9AC2-AA90A746A171}" type="presOf" srcId="{F2A015F6-1798-4CF8-8A49-614A92151DD3}" destId="{E2B1787D-3AC0-4837-8602-302A2AF2741C}" srcOrd="1" destOrd="0" presId="urn:microsoft.com/office/officeart/2005/8/layout/cycle7"/>
    <dgm:cxn modelId="{566CF3E4-33C6-47EA-BC47-C208276861D6}" type="presOf" srcId="{8A431F56-7F01-452A-B435-8EF5C9B21B7F}" destId="{964169EC-C9B7-40A4-A2A9-3B6469C9BCE4}" srcOrd="0" destOrd="0" presId="urn:microsoft.com/office/officeart/2005/8/layout/cycle7"/>
    <dgm:cxn modelId="{B7E767F4-968B-4B00-B798-2B57E4DC7C91}" type="presOf" srcId="{5A3CB01A-8C44-472A-8AD0-EC9E0D1D537F}" destId="{D912CFFA-7AE5-4E4E-84DD-014E6561CE25}" srcOrd="0" destOrd="0" presId="urn:microsoft.com/office/officeart/2005/8/layout/cycle7"/>
    <dgm:cxn modelId="{D5A670F7-0433-479A-A8C8-6EBB7D4E4004}" type="presOf" srcId="{3660D997-8DA3-4190-BBB4-773D7D6F00F0}" destId="{52B2DE29-78C7-4B09-BC9B-B354E4E53272}" srcOrd="0" destOrd="0" presId="urn:microsoft.com/office/officeart/2005/8/layout/cycle7"/>
    <dgm:cxn modelId="{21DB52FF-57DF-4E62-B76B-FDBCCF403418}" type="presOf" srcId="{C26274CA-1877-4605-8858-7A692FCF6745}" destId="{A8068686-913A-4694-BB15-C67CDAAD2F89}" srcOrd="0" destOrd="0" presId="urn:microsoft.com/office/officeart/2005/8/layout/cycle7"/>
    <dgm:cxn modelId="{5FAA3B3A-5871-4953-9CC4-84BF256EC62E}" type="presParOf" srcId="{D912CFFA-7AE5-4E4E-84DD-014E6561CE25}" destId="{964169EC-C9B7-40A4-A2A9-3B6469C9BCE4}" srcOrd="0" destOrd="0" presId="urn:microsoft.com/office/officeart/2005/8/layout/cycle7"/>
    <dgm:cxn modelId="{07CCDE4F-CA54-4A78-9200-F48BBF889121}" type="presParOf" srcId="{D912CFFA-7AE5-4E4E-84DD-014E6561CE25}" destId="{A8068686-913A-4694-BB15-C67CDAAD2F89}" srcOrd="1" destOrd="0" presId="urn:microsoft.com/office/officeart/2005/8/layout/cycle7"/>
    <dgm:cxn modelId="{90F404C9-6746-4C05-9CD3-FB59E38E722D}" type="presParOf" srcId="{A8068686-913A-4694-BB15-C67CDAAD2F89}" destId="{2D7C6C0E-06BE-4809-98AA-A58CEA56B264}" srcOrd="0" destOrd="0" presId="urn:microsoft.com/office/officeart/2005/8/layout/cycle7"/>
    <dgm:cxn modelId="{46F510D8-4CC5-4F61-A21E-2900E4DAB993}" type="presParOf" srcId="{D912CFFA-7AE5-4E4E-84DD-014E6561CE25}" destId="{52B2DE29-78C7-4B09-BC9B-B354E4E53272}" srcOrd="2" destOrd="0" presId="urn:microsoft.com/office/officeart/2005/8/layout/cycle7"/>
    <dgm:cxn modelId="{41AF8D02-4FEE-411E-94B6-D0EBDC9089AE}" type="presParOf" srcId="{D912CFFA-7AE5-4E4E-84DD-014E6561CE25}" destId="{24110873-2DD0-4F4B-A92E-627BD811D684}" srcOrd="3" destOrd="0" presId="urn:microsoft.com/office/officeart/2005/8/layout/cycle7"/>
    <dgm:cxn modelId="{96AA46DA-5777-4214-B50D-80B319BDCAF4}" type="presParOf" srcId="{24110873-2DD0-4F4B-A92E-627BD811D684}" destId="{1E4A570D-F7F8-4754-A9B9-4CA0C0DB8F40}" srcOrd="0" destOrd="0" presId="urn:microsoft.com/office/officeart/2005/8/layout/cycle7"/>
    <dgm:cxn modelId="{E2D68C9E-664A-4513-911A-005EBA1BEFF9}" type="presParOf" srcId="{D912CFFA-7AE5-4E4E-84DD-014E6561CE25}" destId="{76BE8A73-E3AD-4E3F-996A-A18B58ED1BEB}" srcOrd="4" destOrd="0" presId="urn:microsoft.com/office/officeart/2005/8/layout/cycle7"/>
    <dgm:cxn modelId="{B5781CCA-01D3-45EC-8D33-48A2D2F6E986}" type="presParOf" srcId="{D912CFFA-7AE5-4E4E-84DD-014E6561CE25}" destId="{9BAEB7BB-F39D-4296-80C1-359AF53CCA4F}" srcOrd="5" destOrd="0" presId="urn:microsoft.com/office/officeart/2005/8/layout/cycle7"/>
    <dgm:cxn modelId="{535304F4-53AF-46FA-AAD7-DA94C9314652}" type="presParOf" srcId="{9BAEB7BB-F39D-4296-80C1-359AF53CCA4F}" destId="{E2B1787D-3AC0-4837-8602-302A2AF2741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CA71E-9683-4456-95E9-59210B247FF8}">
      <dsp:nvSpPr>
        <dsp:cNvPr id="0" name=""/>
        <dsp:cNvSpPr/>
      </dsp:nvSpPr>
      <dsp:spPr>
        <a:xfrm rot="10800000">
          <a:off x="2242901" y="752"/>
          <a:ext cx="7215323" cy="17020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0549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 panose="020F0302020204030204"/>
            </a:rPr>
            <a:t>Serge Stalpers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Product Owner Lifelong Learning @ WUR TLC</a:t>
          </a:r>
          <a:br>
            <a:rPr lang="en-US" sz="2000" kern="1200">
              <a:latin typeface="Aptos Display" panose="020F0302020204030204"/>
            </a:rPr>
          </a:br>
          <a:r>
            <a:rPr lang="en-US" sz="2000" kern="1200" err="1">
              <a:latin typeface="Aptos Display" panose="020F0302020204030204"/>
            </a:rPr>
            <a:t>Secretaris</a:t>
          </a:r>
          <a:r>
            <a:rPr lang="en-US" sz="2000" kern="1200">
              <a:latin typeface="Aptos Display" panose="020F0302020204030204"/>
            </a:rPr>
            <a:t> </a:t>
          </a:r>
          <a:r>
            <a:rPr lang="en-US" sz="2000" kern="1200" err="1">
              <a:latin typeface="Aptos Display" panose="020F0302020204030204"/>
            </a:rPr>
            <a:t>Regiegroep</a:t>
          </a:r>
          <a:r>
            <a:rPr lang="en-US" sz="2000" kern="1200">
              <a:latin typeface="Aptos Display" panose="020F0302020204030204"/>
            </a:rPr>
            <a:t> Open Educational Resources</a:t>
          </a:r>
          <a:endParaRPr lang="en-US" sz="3400" kern="1200">
            <a:latin typeface="Aptos Display" panose="020F0302020204030204"/>
          </a:endParaRPr>
        </a:p>
      </dsp:txBody>
      <dsp:txXfrm rot="10800000">
        <a:off x="2668409" y="752"/>
        <a:ext cx="6789815" cy="1702031"/>
      </dsp:txXfrm>
    </dsp:sp>
    <dsp:sp modelId="{3F5A536F-AB09-4E16-A520-0F6F8CCCB20C}">
      <dsp:nvSpPr>
        <dsp:cNvPr id="0" name=""/>
        <dsp:cNvSpPr/>
      </dsp:nvSpPr>
      <dsp:spPr>
        <a:xfrm>
          <a:off x="1391885" y="752"/>
          <a:ext cx="1702031" cy="17020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65718C-AB7C-45BB-9F74-AC86987247EE}">
      <dsp:nvSpPr>
        <dsp:cNvPr id="0" name=""/>
        <dsp:cNvSpPr/>
      </dsp:nvSpPr>
      <dsp:spPr>
        <a:xfrm rot="10800000">
          <a:off x="2242901" y="2154317"/>
          <a:ext cx="7215323" cy="17020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054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 Display" panose="020F0302020204030204"/>
            </a:rPr>
            <a:t>Lara</a:t>
          </a:r>
          <a:r>
            <a:rPr lang="en-US" sz="2400" kern="1200"/>
            <a:t> Zeper</a:t>
          </a:r>
          <a:endParaRPr lang="nl-NL" sz="24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Copyright &amp; Open Education Expert @ WUR Library</a:t>
          </a:r>
          <a:endParaRPr lang="nl-NL" sz="1800" kern="1200"/>
        </a:p>
      </dsp:txBody>
      <dsp:txXfrm rot="10800000">
        <a:off x="2668409" y="2154317"/>
        <a:ext cx="6789815" cy="1702031"/>
      </dsp:txXfrm>
    </dsp:sp>
    <dsp:sp modelId="{F1B63896-65E1-42F5-B678-D2F0CFFD24F5}">
      <dsp:nvSpPr>
        <dsp:cNvPr id="0" name=""/>
        <dsp:cNvSpPr/>
      </dsp:nvSpPr>
      <dsp:spPr>
        <a:xfrm>
          <a:off x="1391885" y="2154317"/>
          <a:ext cx="1702031" cy="170203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DFF7-E2D6-484C-B28A-C8353E8EAE1D}">
      <dsp:nvSpPr>
        <dsp:cNvPr id="0" name=""/>
        <dsp:cNvSpPr/>
      </dsp:nvSpPr>
      <dsp:spPr>
        <a:xfrm>
          <a:off x="0" y="1297725"/>
          <a:ext cx="10515600" cy="1740535"/>
        </a:xfrm>
        <a:prstGeom prst="notchedRightArrow">
          <a:avLst/>
        </a:prstGeom>
        <a:gradFill flip="none" rotWithShape="0">
          <a:gsLst>
            <a:gs pos="0">
              <a:schemeClr val="accent6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B2146-0357-408A-A2A1-0693A1F755F9}">
      <dsp:nvSpPr>
        <dsp:cNvPr id="0" name=""/>
        <dsp:cNvSpPr/>
      </dsp:nvSpPr>
      <dsp:spPr>
        <a:xfrm>
          <a:off x="375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2015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err="1"/>
            <a:t>Eerste</a:t>
          </a:r>
          <a:r>
            <a:rPr lang="en-GB" sz="900" kern="1200"/>
            <a:t> MOOCs</a:t>
          </a:r>
        </a:p>
      </dsp:txBody>
      <dsp:txXfrm>
        <a:off x="375" y="0"/>
        <a:ext cx="1133328" cy="1740535"/>
      </dsp:txXfrm>
    </dsp:sp>
    <dsp:sp modelId="{6E4AC653-5347-4B2A-85C2-408AC9D2F29D}">
      <dsp:nvSpPr>
        <dsp:cNvPr id="0" name=""/>
        <dsp:cNvSpPr/>
      </dsp:nvSpPr>
      <dsp:spPr>
        <a:xfrm>
          <a:off x="349472" y="1958102"/>
          <a:ext cx="435133" cy="435133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B4EA6-6368-451A-8841-764608A87693}">
      <dsp:nvSpPr>
        <dsp:cNvPr id="0" name=""/>
        <dsp:cNvSpPr/>
      </dsp:nvSpPr>
      <dsp:spPr>
        <a:xfrm>
          <a:off x="1190369" y="2610802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2016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err="1"/>
            <a:t>Programmaplan</a:t>
          </a:r>
          <a:r>
            <a:rPr lang="en-GB" sz="900" kern="1200"/>
            <a:t> Open &amp; </a:t>
          </a:r>
          <a:r>
            <a:rPr lang="en-GB" sz="900" kern="1200" err="1"/>
            <a:t>Verbonden</a:t>
          </a:r>
          <a:r>
            <a:rPr lang="en-GB" sz="900" kern="1200"/>
            <a:t> </a:t>
          </a:r>
          <a:r>
            <a:rPr lang="en-GB" sz="900" kern="1200" err="1"/>
            <a:t>Hoger</a:t>
          </a:r>
          <a:r>
            <a:rPr lang="en-GB" sz="900" kern="1200"/>
            <a:t> </a:t>
          </a:r>
          <a:r>
            <a:rPr lang="en-GB" sz="900" kern="1200" err="1"/>
            <a:t>Onderwijs</a:t>
          </a:r>
          <a:endParaRPr lang="en-GB" sz="900" kern="1200"/>
        </a:p>
      </dsp:txBody>
      <dsp:txXfrm>
        <a:off x="1190369" y="2610802"/>
        <a:ext cx="1133328" cy="1740535"/>
      </dsp:txXfrm>
    </dsp:sp>
    <dsp:sp modelId="{1AC3139A-FD8E-4F9A-9DD0-79B265001A05}">
      <dsp:nvSpPr>
        <dsp:cNvPr id="0" name=""/>
        <dsp:cNvSpPr/>
      </dsp:nvSpPr>
      <dsp:spPr>
        <a:xfrm>
          <a:off x="1539467" y="1958102"/>
          <a:ext cx="435133" cy="435133"/>
        </a:xfrm>
        <a:prstGeom prst="ellipse">
          <a:avLst/>
        </a:pr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5DE0F-C30C-45E0-B706-261209D311F1}">
      <dsp:nvSpPr>
        <dsp:cNvPr id="0" name=""/>
        <dsp:cNvSpPr/>
      </dsp:nvSpPr>
      <dsp:spPr>
        <a:xfrm>
          <a:off x="2380364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/>
            <a:t>2017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kern="1200"/>
            <a:t>Library4Learning WUR platform</a:t>
          </a:r>
        </a:p>
      </dsp:txBody>
      <dsp:txXfrm>
        <a:off x="2380364" y="0"/>
        <a:ext cx="1133328" cy="1740535"/>
      </dsp:txXfrm>
    </dsp:sp>
    <dsp:sp modelId="{C611C66E-A85A-4F8E-8314-9FF68D2E9256}">
      <dsp:nvSpPr>
        <dsp:cNvPr id="0" name=""/>
        <dsp:cNvSpPr/>
      </dsp:nvSpPr>
      <dsp:spPr>
        <a:xfrm>
          <a:off x="2729461" y="1958102"/>
          <a:ext cx="435133" cy="435133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7078D-5B1D-476B-A90C-D15E03FF1DE3}">
      <dsp:nvSpPr>
        <dsp:cNvPr id="0" name=""/>
        <dsp:cNvSpPr/>
      </dsp:nvSpPr>
      <dsp:spPr>
        <a:xfrm>
          <a:off x="3570358" y="2610802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/>
            <a:t>2019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kern="1200"/>
            <a:t>Open Science &amp; Education programme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err="1"/>
            <a:t>Regiegroep</a:t>
          </a:r>
          <a:r>
            <a:rPr lang="en-GB" sz="900" b="1" kern="1200"/>
            <a:t> Library4Learning</a:t>
          </a:r>
          <a:endParaRPr lang="en-GB" sz="900" kern="1200"/>
        </a:p>
      </dsp:txBody>
      <dsp:txXfrm>
        <a:off x="3570358" y="2610802"/>
        <a:ext cx="1133328" cy="1740535"/>
      </dsp:txXfrm>
    </dsp:sp>
    <dsp:sp modelId="{8ACFAE30-3196-44F9-B097-18E065C88185}">
      <dsp:nvSpPr>
        <dsp:cNvPr id="0" name=""/>
        <dsp:cNvSpPr/>
      </dsp:nvSpPr>
      <dsp:spPr>
        <a:xfrm>
          <a:off x="3919455" y="1958102"/>
          <a:ext cx="435133" cy="435133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78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0" scaled="1"/>
          <a:tileRect/>
        </a:gra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E2A9-D57C-4FD1-B729-83252BC148C0}">
      <dsp:nvSpPr>
        <dsp:cNvPr id="0" name=""/>
        <dsp:cNvSpPr/>
      </dsp:nvSpPr>
      <dsp:spPr>
        <a:xfrm>
          <a:off x="4760353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2020-21</a:t>
          </a:r>
        </a:p>
      </dsp:txBody>
      <dsp:txXfrm>
        <a:off x="4760353" y="0"/>
        <a:ext cx="1133328" cy="1740535"/>
      </dsp:txXfrm>
    </dsp:sp>
    <dsp:sp modelId="{1E48C295-B872-4D49-9C94-1163D7E41EA9}">
      <dsp:nvSpPr>
        <dsp:cNvPr id="0" name=""/>
        <dsp:cNvSpPr/>
      </dsp:nvSpPr>
      <dsp:spPr>
        <a:xfrm>
          <a:off x="5109450" y="1958102"/>
          <a:ext cx="435133" cy="435133"/>
        </a:xfrm>
        <a:prstGeom prst="ellipse">
          <a:avLst/>
        </a:pr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42B2C-0278-4EB0-A991-242B8BBF5369}">
      <dsp:nvSpPr>
        <dsp:cNvPr id="0" name=""/>
        <dsp:cNvSpPr/>
      </dsp:nvSpPr>
      <dsp:spPr>
        <a:xfrm>
          <a:off x="5950347" y="2610802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/>
            <a:t>2022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kern="1200" err="1"/>
            <a:t>wordt</a:t>
          </a:r>
          <a:r>
            <a:rPr lang="en-GB" sz="900" kern="1200"/>
            <a:t> </a:t>
          </a:r>
          <a:r>
            <a:rPr lang="en-GB" sz="900" b="1" kern="1200" err="1"/>
            <a:t>Regiegroep</a:t>
          </a:r>
          <a:r>
            <a:rPr lang="en-GB" sz="900" b="1" kern="1200"/>
            <a:t> Open Educational Resources</a:t>
          </a:r>
          <a:endParaRPr lang="en-GB" sz="900" kern="1200"/>
        </a:p>
      </dsp:txBody>
      <dsp:txXfrm>
        <a:off x="5950347" y="2610802"/>
        <a:ext cx="1133328" cy="1740535"/>
      </dsp:txXfrm>
    </dsp:sp>
    <dsp:sp modelId="{AD8B33CB-9D33-4109-A999-B32F13E4E23E}">
      <dsp:nvSpPr>
        <dsp:cNvPr id="0" name=""/>
        <dsp:cNvSpPr/>
      </dsp:nvSpPr>
      <dsp:spPr>
        <a:xfrm>
          <a:off x="6299444" y="1958102"/>
          <a:ext cx="435133" cy="435133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78000">
              <a:prstClr val="white">
                <a:hueOff val="0"/>
                <a:satOff val="0"/>
                <a:lumOff val="0"/>
                <a:shade val="67500"/>
                <a:satMod val="115000"/>
              </a:prstClr>
            </a:gs>
            <a:gs pos="100000">
              <a:srgbClr val="0E2841">
                <a:lumMod val="50000"/>
                <a:lumOff val="50000"/>
              </a:srgbClr>
            </a:gs>
          </a:gsLst>
          <a:lin ang="0" scaled="1"/>
          <a:tileRect/>
        </a:gradFill>
        <a:ln w="19050" cap="flat" cmpd="sng" algn="ctr">
          <a:solidFill>
            <a:srgbClr val="4EA7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282BF-07B0-4226-9A82-D44C206AAF0B}">
      <dsp:nvSpPr>
        <dsp:cNvPr id="0" name=""/>
        <dsp:cNvSpPr/>
      </dsp:nvSpPr>
      <dsp:spPr>
        <a:xfrm>
          <a:off x="7140342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/>
            <a:t>2024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b="1" kern="1200"/>
            <a:t>Policy guidelines</a:t>
          </a:r>
        </a:p>
      </dsp:txBody>
      <dsp:txXfrm>
        <a:off x="7140342" y="0"/>
        <a:ext cx="1133328" cy="1740535"/>
      </dsp:txXfrm>
    </dsp:sp>
    <dsp:sp modelId="{DE2D3FB6-59CA-4508-887D-0F4D2D050F09}">
      <dsp:nvSpPr>
        <dsp:cNvPr id="0" name=""/>
        <dsp:cNvSpPr/>
      </dsp:nvSpPr>
      <dsp:spPr>
        <a:xfrm>
          <a:off x="7489439" y="1958102"/>
          <a:ext cx="435133" cy="435133"/>
        </a:xfrm>
        <a:prstGeom prst="ellipse">
          <a:avLst/>
        </a:pr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E16EE-3391-4AA8-BE68-570B5E834890}">
      <dsp:nvSpPr>
        <dsp:cNvPr id="0" name=""/>
        <dsp:cNvSpPr/>
      </dsp:nvSpPr>
      <dsp:spPr>
        <a:xfrm>
          <a:off x="8330336" y="2610802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/>
            <a:t>2025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kern="1200" err="1"/>
            <a:t>OpenUp</a:t>
          </a:r>
          <a:r>
            <a:rPr lang="en-GB" sz="900" kern="1200"/>
            <a:t> project,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kern="1200"/>
            <a:t>Get Connected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00" kern="1200"/>
            <a:t> …</a:t>
          </a:r>
        </a:p>
      </dsp:txBody>
      <dsp:txXfrm>
        <a:off x="8330336" y="2610802"/>
        <a:ext cx="1133328" cy="1740535"/>
      </dsp:txXfrm>
    </dsp:sp>
    <dsp:sp modelId="{EC810652-0B2E-4BDB-A6A5-73B39577BFB8}">
      <dsp:nvSpPr>
        <dsp:cNvPr id="0" name=""/>
        <dsp:cNvSpPr/>
      </dsp:nvSpPr>
      <dsp:spPr>
        <a:xfrm>
          <a:off x="8679433" y="1958102"/>
          <a:ext cx="435133" cy="435133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53000">
              <a:prstClr val="white">
                <a:hueOff val="0"/>
                <a:satOff val="0"/>
                <a:lumOff val="0"/>
                <a:shade val="67500"/>
                <a:satMod val="115000"/>
              </a:prstClr>
            </a:gs>
            <a:gs pos="100000">
              <a:srgbClr val="0E2841">
                <a:lumMod val="50000"/>
                <a:lumOff val="50000"/>
              </a:srgbClr>
            </a:gs>
          </a:gsLst>
          <a:lin ang="0" scaled="1"/>
          <a:tileRect/>
        </a:gradFill>
        <a:ln w="19050" cap="flat" cmpd="sng" algn="ctr">
          <a:solidFill>
            <a:srgbClr val="4EA7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169EC-C9B7-40A4-A2A9-3B6469C9BCE4}">
      <dsp:nvSpPr>
        <dsp:cNvPr id="0" name=""/>
        <dsp:cNvSpPr/>
      </dsp:nvSpPr>
      <dsp:spPr>
        <a:xfrm>
          <a:off x="2439933" y="1497"/>
          <a:ext cx="1960631" cy="9803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Beleid</a:t>
          </a:r>
          <a:endParaRPr lang="nl-NL" sz="2100" kern="1200"/>
        </a:p>
      </dsp:txBody>
      <dsp:txXfrm>
        <a:off x="2468645" y="30209"/>
        <a:ext cx="1903207" cy="922891"/>
      </dsp:txXfrm>
    </dsp:sp>
    <dsp:sp modelId="{A8068686-913A-4694-BB15-C67CDAAD2F89}">
      <dsp:nvSpPr>
        <dsp:cNvPr id="0" name=""/>
        <dsp:cNvSpPr/>
      </dsp:nvSpPr>
      <dsp:spPr>
        <a:xfrm rot="3600000">
          <a:off x="3718447" y="1723216"/>
          <a:ext cx="1023782" cy="3431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3821380" y="1791838"/>
        <a:ext cx="817916" cy="205866"/>
      </dsp:txXfrm>
    </dsp:sp>
    <dsp:sp modelId="{52B2DE29-78C7-4B09-BC9B-B354E4E53272}">
      <dsp:nvSpPr>
        <dsp:cNvPr id="0" name=""/>
        <dsp:cNvSpPr/>
      </dsp:nvSpPr>
      <dsp:spPr>
        <a:xfrm>
          <a:off x="4060112" y="2807730"/>
          <a:ext cx="1960631" cy="9803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Samenwerking</a:t>
          </a:r>
          <a:r>
            <a:rPr lang="en-US" sz="2100" kern="1200"/>
            <a:t> TLC - Library</a:t>
          </a:r>
          <a:endParaRPr lang="nl-NL" sz="2100" kern="1200"/>
        </a:p>
      </dsp:txBody>
      <dsp:txXfrm>
        <a:off x="4088824" y="2836442"/>
        <a:ext cx="1903207" cy="922891"/>
      </dsp:txXfrm>
    </dsp:sp>
    <dsp:sp modelId="{24110873-2DD0-4F4B-A92E-627BD811D684}">
      <dsp:nvSpPr>
        <dsp:cNvPr id="0" name=""/>
        <dsp:cNvSpPr/>
      </dsp:nvSpPr>
      <dsp:spPr>
        <a:xfrm rot="10800000">
          <a:off x="2908357" y="3126333"/>
          <a:ext cx="1023782" cy="3431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 rot="10800000">
        <a:off x="3011290" y="3194955"/>
        <a:ext cx="817916" cy="205866"/>
      </dsp:txXfrm>
    </dsp:sp>
    <dsp:sp modelId="{76BE8A73-E3AD-4E3F-996A-A18B58ED1BEB}">
      <dsp:nvSpPr>
        <dsp:cNvPr id="0" name=""/>
        <dsp:cNvSpPr/>
      </dsp:nvSpPr>
      <dsp:spPr>
        <a:xfrm>
          <a:off x="819754" y="2807730"/>
          <a:ext cx="1960631" cy="9803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Voorbeelden</a:t>
          </a:r>
          <a:endParaRPr lang="nl-NL" sz="2100" kern="1200"/>
        </a:p>
      </dsp:txBody>
      <dsp:txXfrm>
        <a:off x="848466" y="2836442"/>
        <a:ext cx="1903207" cy="922891"/>
      </dsp:txXfrm>
    </dsp:sp>
    <dsp:sp modelId="{9BAEB7BB-F39D-4296-80C1-359AF53CCA4F}">
      <dsp:nvSpPr>
        <dsp:cNvPr id="0" name=""/>
        <dsp:cNvSpPr/>
      </dsp:nvSpPr>
      <dsp:spPr>
        <a:xfrm rot="18000000">
          <a:off x="2098268" y="1723216"/>
          <a:ext cx="1023782" cy="3431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201201" y="1791838"/>
        <a:ext cx="817916" cy="205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32238-50EE-4708-A9CB-E842963FBF90}" type="datetimeFigureOut">
              <a:rPr lang="nl-NL" smtClean="0"/>
              <a:t>4-7-2025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BC05C-169D-46D0-BA22-75BC3A1DA3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1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2C41D-F2FE-4E72-AF72-B6765182F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08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65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89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5C7A9-8916-4010-9A34-C5995AC48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8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00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1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32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24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9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BC05C-169D-46D0-BA22-75BC3A1DA3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1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npuls.nl/en/go-open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diagramDrawing" Target="../diagrams/drawing3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5.jpg"/><Relationship Id="rId4" Type="http://schemas.openxmlformats.org/officeDocument/2006/relationships/image" Target="../media/image1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25.sv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plakte-film.png" descr="geplakte-film.png">
            <a:hlinkClick r:id="rId3"/>
            <a:extLst>
              <a:ext uri="{FF2B5EF4-FFF2-40B4-BE49-F238E27FC236}">
                <a16:creationId xmlns:a16="http://schemas.microsoft.com/office/drawing/2014/main" id="{92A036A4-43FC-F901-02CB-1D404C4D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207B8442-FFA0-0281-01E6-DB16F17A6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1A3488-9119-8552-6E16-567655DD0097}"/>
              </a:ext>
            </a:extLst>
          </p:cNvPr>
          <p:cNvSpPr txBox="1"/>
          <p:nvPr/>
        </p:nvSpPr>
        <p:spPr>
          <a:xfrm>
            <a:off x="259307" y="403519"/>
            <a:ext cx="11673381" cy="2394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4400" kern="0">
                <a:effectLst/>
                <a:ea typeface="Verdana"/>
                <a:cs typeface="Times New Roman"/>
              </a:rPr>
              <a:t>Support Open Education</a:t>
            </a:r>
            <a:br>
              <a:rPr lang="en-US" sz="4400" kern="0">
                <a:ea typeface="Verdana"/>
                <a:cs typeface="Times New Roman"/>
              </a:rPr>
            </a:br>
            <a:r>
              <a:rPr lang="en-US" sz="4400" kern="0">
                <a:effectLst/>
                <a:ea typeface="Verdana"/>
                <a:cs typeface="Times New Roman"/>
              </a:rPr>
              <a:t>door </a:t>
            </a:r>
            <a:r>
              <a:rPr lang="en-US" sz="4400" kern="0">
                <a:ea typeface="Verdana"/>
                <a:cs typeface="Times New Roman"/>
              </a:rPr>
              <a:t>Teaching</a:t>
            </a:r>
            <a:r>
              <a:rPr lang="en-US" sz="4400" kern="0">
                <a:effectLst/>
                <a:ea typeface="Verdana"/>
                <a:cs typeface="Times New Roman"/>
              </a:rPr>
              <a:t> </a:t>
            </a:r>
            <a:r>
              <a:rPr lang="en-US" sz="4400" kern="0">
                <a:ea typeface="Verdana"/>
                <a:cs typeface="Times New Roman"/>
              </a:rPr>
              <a:t>&amp; Learning Centre </a:t>
            </a:r>
            <a:r>
              <a:rPr lang="en-US" sz="4400" kern="0" err="1">
                <a:ea typeface="Verdana"/>
                <a:cs typeface="Times New Roman"/>
              </a:rPr>
              <a:t>en</a:t>
            </a:r>
            <a:r>
              <a:rPr lang="en-US" sz="4400" kern="0">
                <a:effectLst/>
                <a:ea typeface="Verdana"/>
                <a:cs typeface="Times New Roman"/>
              </a:rPr>
              <a:t> Library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4400" kern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@ WUR</a:t>
            </a:r>
          </a:p>
        </p:txBody>
      </p:sp>
      <p:pic>
        <p:nvPicPr>
          <p:cNvPr id="2" name="Picture 1" descr="A sign with blue text&#10;&#10;AI-generated content may be incorrect.">
            <a:extLst>
              <a:ext uri="{FF2B5EF4-FFF2-40B4-BE49-F238E27FC236}">
                <a16:creationId xmlns:a16="http://schemas.microsoft.com/office/drawing/2014/main" id="{9FE3966E-DF90-C263-ED1F-631378180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0"/>
          <a:stretch/>
        </p:blipFill>
        <p:spPr>
          <a:xfrm>
            <a:off x="1233932" y="2106495"/>
            <a:ext cx="2929418" cy="3489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 descr="A pink sign with blue text&#10;&#10;AI-generated content may be incorrect.">
            <a:extLst>
              <a:ext uri="{FF2B5EF4-FFF2-40B4-BE49-F238E27FC236}">
                <a16:creationId xmlns:a16="http://schemas.microsoft.com/office/drawing/2014/main" id="{A0C52C76-A322-FCDC-0EBE-87FCFA8EE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1"/>
          <a:stretch/>
        </p:blipFill>
        <p:spPr>
          <a:xfrm>
            <a:off x="4616185" y="2120630"/>
            <a:ext cx="2959627" cy="349865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 descr="A green sign with blue text&#10;&#10;AI-generated content may be incorrect.">
            <a:extLst>
              <a:ext uri="{FF2B5EF4-FFF2-40B4-BE49-F238E27FC236}">
                <a16:creationId xmlns:a16="http://schemas.microsoft.com/office/drawing/2014/main" id="{F7BC3824-2A78-56AB-26E5-4F2009BEF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5"/>
          <a:stretch/>
        </p:blipFill>
        <p:spPr>
          <a:xfrm>
            <a:off x="8028647" y="2129331"/>
            <a:ext cx="2966415" cy="348995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C2B2CD-A74B-779E-D59B-8224CD3F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5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DDA7-7B46-11A8-1BEC-AA6CAA7D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A965A-A209-6DB8-CD27-C3150B3F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EB1631F4-F82D-3CF0-B85A-6A215809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5EF0A85F-DE2B-6261-3EA2-705E970D2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8DB585B3-2FFE-A636-3BC3-21F68A29E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05240B-5F1B-45AC-CF5D-08C0B5B709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ptos Display"/>
              </a:rPr>
              <a:t>Take home message</a:t>
            </a:r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A1BE4B5-F843-8D13-FF2B-78DD752CF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33526"/>
              </p:ext>
            </p:extLst>
          </p:nvPr>
        </p:nvGraphicFramePr>
        <p:xfrm>
          <a:off x="5351502" y="1095713"/>
          <a:ext cx="6840498" cy="378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E3C215-7B13-2834-48F2-89294B1DD939}"/>
              </a:ext>
            </a:extLst>
          </p:cNvPr>
          <p:cNvSpPr txBox="1"/>
          <p:nvPr/>
        </p:nvSpPr>
        <p:spPr>
          <a:xfrm>
            <a:off x="838200" y="1913444"/>
            <a:ext cx="5045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/>
              <a:t>Creëer momentum</a:t>
            </a:r>
          </a:p>
          <a:p>
            <a:endParaRPr lang="nl-NL" sz="2000"/>
          </a:p>
          <a:p>
            <a:r>
              <a:rPr lang="nl-NL" sz="2000"/>
              <a:t>Organiseer uitwisselingssessie TLC - Library</a:t>
            </a:r>
          </a:p>
        </p:txBody>
      </p:sp>
    </p:spTree>
    <p:extLst>
      <p:ext uri="{BB962C8B-B14F-4D97-AF65-F5344CB8AC3E}">
        <p14:creationId xmlns:p14="http://schemas.microsoft.com/office/powerpoint/2010/main" val="375772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DDA7-7B46-11A8-1BEC-AA6CAA7D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A965A-A209-6DB8-CD27-C3150B3F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EB1631F4-F82D-3CF0-B85A-6A215809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5EF0A85F-DE2B-6261-3EA2-705E970D2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8DB585B3-2FFE-A636-3BC3-21F68A29E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05240B-5F1B-45AC-CF5D-08C0B5B709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latin typeface="Aptos Display"/>
              </a:rPr>
              <a:t>Vragen</a:t>
            </a:r>
            <a:r>
              <a:rPr lang="en-US">
                <a:latin typeface="Aptos Display"/>
              </a:rPr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1322E2AE-F8AB-F9EC-B217-16C469F0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eplakte-film.png" descr="geplakte-film.png">
            <a:extLst>
              <a:ext uri="{FF2B5EF4-FFF2-40B4-BE49-F238E27FC236}">
                <a16:creationId xmlns:a16="http://schemas.microsoft.com/office/drawing/2014/main" id="{753ECC60-8E26-3F7D-1E21-EE081312F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FAE6D75B-DC58-826A-ECEF-6D90B4791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D7ED41-C2D6-B1D2-685B-8D25E8A6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39086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0CCA3B5-1581-44FD-4C59-93E838EF6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8225"/>
              </p:ext>
            </p:extLst>
          </p:nvPr>
        </p:nvGraphicFramePr>
        <p:xfrm>
          <a:off x="670945" y="1026049"/>
          <a:ext cx="10850110" cy="385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046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D19E-5F7F-31C3-4692-EB0A010B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Geschiedenis</a:t>
            </a:r>
            <a:r>
              <a:rPr lang="en-GB"/>
              <a:t> Open Education </a:t>
            </a:r>
            <a:r>
              <a:rPr lang="en-GB" err="1"/>
              <a:t>aan</a:t>
            </a:r>
            <a:r>
              <a:rPr lang="en-GB"/>
              <a:t> de WUR</a:t>
            </a:r>
            <a:br>
              <a:rPr lang="en-GB"/>
            </a:br>
            <a:r>
              <a:rPr lang="en-GB" sz="3200" i="1" err="1"/>
              <a:t>Een</a:t>
            </a:r>
            <a:r>
              <a:rPr lang="en-GB" sz="3200" i="1"/>
              <a:t> </a:t>
            </a:r>
            <a:r>
              <a:rPr lang="en-GB" sz="3200" i="1" err="1"/>
              <a:t>incompleet</a:t>
            </a:r>
            <a:r>
              <a:rPr lang="en-GB" sz="3200" i="1"/>
              <a:t> </a:t>
            </a:r>
            <a:r>
              <a:rPr lang="en-GB" sz="3200" i="1" err="1"/>
              <a:t>overzicht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F52AE9-5238-9DAB-C045-93FFE2060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74082"/>
              </p:ext>
            </p:extLst>
          </p:nvPr>
        </p:nvGraphicFramePr>
        <p:xfrm>
          <a:off x="838200" y="8669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DD4BF4FF-3237-EAD6-D82C-95509CAEAF7F}"/>
              </a:ext>
            </a:extLst>
          </p:cNvPr>
          <p:cNvSpPr/>
          <p:nvPr/>
        </p:nvSpPr>
        <p:spPr>
          <a:xfrm>
            <a:off x="5294159" y="4873725"/>
            <a:ext cx="1603682" cy="7504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178"/>
              <a:gd name="adj6" fmla="val -263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800"/>
              <a:t>L4L = “</a:t>
            </a:r>
            <a:r>
              <a:rPr lang="en-GB" sz="800" err="1"/>
              <a:t>deel</a:t>
            </a:r>
            <a:r>
              <a:rPr lang="en-GB" sz="800"/>
              <a:t> van </a:t>
            </a:r>
            <a:r>
              <a:rPr lang="en-GB" sz="800" err="1"/>
              <a:t>leeromgeving</a:t>
            </a:r>
            <a:r>
              <a:rPr lang="en-GB" sz="800"/>
              <a:t>”</a:t>
            </a:r>
          </a:p>
          <a:p>
            <a:pPr lvl="0"/>
            <a:endParaRPr lang="en-GB" sz="800"/>
          </a:p>
          <a:p>
            <a:pPr lvl="0"/>
            <a:r>
              <a:rPr lang="en-GB" sz="800"/>
              <a:t>Education and Student Affairs (</a:t>
            </a:r>
            <a:r>
              <a:rPr lang="en-GB" sz="800" err="1"/>
              <a:t>incl</a:t>
            </a:r>
            <a:r>
              <a:rPr lang="en-GB" sz="800"/>
              <a:t> TLC) + Library</a:t>
            </a: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9910730F-CBC8-150C-0678-67E70293C2ED}"/>
              </a:ext>
            </a:extLst>
          </p:cNvPr>
          <p:cNvSpPr/>
          <p:nvPr/>
        </p:nvSpPr>
        <p:spPr>
          <a:xfrm>
            <a:off x="8227176" y="4784113"/>
            <a:ext cx="2474315" cy="92972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748"/>
              <a:gd name="adj6" fmla="val -352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900"/>
              <a:t>“</a:t>
            </a:r>
            <a:r>
              <a:rPr lang="nl-NL" sz="900" i="1"/>
              <a:t>nieuwe cultuur voor het uitwisselen van onderwijsmaterialen”</a:t>
            </a:r>
          </a:p>
          <a:p>
            <a:br>
              <a:rPr lang="nl-NL" sz="900" i="1"/>
            </a:br>
            <a:r>
              <a:rPr lang="nl-NL" sz="900"/>
              <a:t>Beleid ontwikkeling</a:t>
            </a:r>
          </a:p>
          <a:p>
            <a:r>
              <a:rPr lang="en-GB" sz="900" err="1"/>
              <a:t>Leermateriaal</a:t>
            </a:r>
            <a:r>
              <a:rPr lang="en-GB" sz="900"/>
              <a:t>, </a:t>
            </a:r>
            <a:r>
              <a:rPr lang="en-GB" sz="900" err="1"/>
              <a:t>infrastructuur</a:t>
            </a:r>
            <a:r>
              <a:rPr lang="en-GB" sz="900"/>
              <a:t>, </a:t>
            </a:r>
            <a:r>
              <a:rPr lang="en-GB" sz="900" err="1"/>
              <a:t>bewustwording</a:t>
            </a:r>
            <a:r>
              <a:rPr lang="en-GB" sz="900"/>
              <a:t>, </a:t>
            </a:r>
            <a:br>
              <a:rPr lang="en-GB" sz="900"/>
            </a:br>
            <a:r>
              <a:rPr lang="en-GB" sz="900" err="1"/>
              <a:t>Faciliteren</a:t>
            </a:r>
            <a:r>
              <a:rPr lang="en-GB" sz="900"/>
              <a:t>, financiering </a:t>
            </a:r>
            <a:r>
              <a:rPr lang="en-GB" sz="900" err="1"/>
              <a:t>onderwijsinnovaties</a:t>
            </a:r>
            <a:endParaRPr lang="en-GB" sz="900"/>
          </a:p>
          <a:p>
            <a:pPr lvl="0"/>
            <a:endParaRPr lang="en-GB" sz="900"/>
          </a:p>
        </p:txBody>
      </p:sp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E1AA0ECE-5885-D12A-257B-F2DBC29A7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eplakte-film.png" descr="geplakte-film.png">
            <a:extLst>
              <a:ext uri="{FF2B5EF4-FFF2-40B4-BE49-F238E27FC236}">
                <a16:creationId xmlns:a16="http://schemas.microsoft.com/office/drawing/2014/main" id="{86FC1F4B-CB86-4A77-657F-0746CD9ADA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3B4B34CF-381C-6027-2317-49D28F288A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9BEEF7-7FFE-9FA2-BA65-5067AC41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3139A-FD8E-4F9A-9DD0-79B26500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B4EA6-6368-451A-8841-764608A8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1C66E-A85A-4F8E-8314-9FF68D2E9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5DE0F-C30C-45E0-B706-261209D31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FAE30-3196-44F9-B097-18E065C88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7078D-5B1D-476B-A90C-D15E03FF1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8C295-B872-4D49-9C94-1163D7E41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E2A9-D57C-4FD1-B729-83252BC14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8B33CB-9D33-4109-A999-B32F13E4E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42B2C-0278-4EB0-A991-242B8BBF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D3FB6-59CA-4508-887D-0F4D2D050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282BF-07B0-4226-9A82-D44C206AA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10652-0B2E-4BDB-A6A5-73B39577B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E16EE-3391-4AA8-BE68-570B5E834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92A036A4-43FC-F901-02CB-1D404C4D9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eplakte-film.png" descr="geplakte-film.png">
            <a:extLst>
              <a:ext uri="{FF2B5EF4-FFF2-40B4-BE49-F238E27FC236}">
                <a16:creationId xmlns:a16="http://schemas.microsoft.com/office/drawing/2014/main" id="{88B9CFDD-94A1-136C-B4D7-9EEAA4AC0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207B8442-FFA0-0281-01E6-DB16F17A6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4BC2CB-F6D2-047D-BFEA-6BD3796346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/>
              <a:t>Beleid @WUR</a:t>
            </a:r>
            <a:endParaRPr lang="en-US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A07A84-C894-2117-66E1-CA6EF26D7188}"/>
              </a:ext>
            </a:extLst>
          </p:cNvPr>
          <p:cNvSpPr txBox="1">
            <a:spLocks/>
          </p:cNvSpPr>
          <p:nvPr/>
        </p:nvSpPr>
        <p:spPr>
          <a:xfrm>
            <a:off x="667300" y="1604582"/>
            <a:ext cx="11188700" cy="4122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07172-8D73-90D8-A4E7-842E90126512}"/>
              </a:ext>
            </a:extLst>
          </p:cNvPr>
          <p:cNvSpPr txBox="1"/>
          <p:nvPr/>
        </p:nvSpPr>
        <p:spPr>
          <a:xfrm>
            <a:off x="838199" y="1331003"/>
            <a:ext cx="10713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>
                <a:solidFill>
                  <a:srgbClr val="385FE3"/>
                </a:solidFill>
              </a:rPr>
              <a:t>Policy decision 1</a:t>
            </a:r>
          </a:p>
          <a:p>
            <a:r>
              <a:rPr lang="en-US" sz="2200"/>
              <a:t>Wageningen University &amp; Research </a:t>
            </a:r>
            <a:r>
              <a:rPr lang="en-US" sz="2200" b="1"/>
              <a:t>encourages staff to use, create and share open educational resources </a:t>
            </a:r>
            <a:r>
              <a:rPr lang="en-US" sz="2200"/>
              <a:t>to enhance the quality of the student experience, improve teaching practices and enhance the provision of learning opportunities for all. </a:t>
            </a:r>
            <a:endParaRPr lang="nl-NL" sz="2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0C6FD-DBB0-D8EF-CEF6-F06C714DC215}"/>
              </a:ext>
            </a:extLst>
          </p:cNvPr>
          <p:cNvSpPr txBox="1"/>
          <p:nvPr/>
        </p:nvSpPr>
        <p:spPr>
          <a:xfrm>
            <a:off x="838198" y="4073085"/>
            <a:ext cx="10713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>
                <a:solidFill>
                  <a:srgbClr val="385FE3"/>
                </a:solidFill>
              </a:rPr>
              <a:t>Policy decision 7 </a:t>
            </a:r>
          </a:p>
          <a:p>
            <a:r>
              <a:rPr lang="en-US" sz="2200"/>
              <a:t>The </a:t>
            </a:r>
            <a:r>
              <a:rPr lang="en-US" sz="2200" b="1"/>
              <a:t>importance of Open Educational Resources to Wageningen University is effectuated in the Academic Career Framework</a:t>
            </a:r>
            <a:r>
              <a:rPr lang="en-US" sz="2200"/>
              <a:t>, by formally </a:t>
            </a:r>
            <a:r>
              <a:rPr lang="en-US" sz="2200" err="1"/>
              <a:t>recognising</a:t>
            </a:r>
            <a:r>
              <a:rPr lang="en-US" sz="2200"/>
              <a:t> individual achievements concerning Open Educational Resources.</a:t>
            </a:r>
            <a:endParaRPr lang="nl-NL" sz="2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0EB65-1131-F1AF-E4B3-4AF075B37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061" y="2835715"/>
            <a:ext cx="2343477" cy="48584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AB7F13-0D78-A08E-6050-19F93650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0DAE-A259-8E4C-D2C0-DB31F950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13"/>
            <a:ext cx="10515600" cy="1325563"/>
          </a:xfrm>
        </p:spPr>
        <p:txBody>
          <a:bodyPr/>
          <a:lstStyle/>
          <a:p>
            <a:r>
              <a:rPr lang="en-US"/>
              <a:t>We </a:t>
            </a:r>
            <a:r>
              <a:rPr lang="en-US" err="1"/>
              <a:t>zijn</a:t>
            </a:r>
            <a:r>
              <a:rPr lang="en-US"/>
              <a:t> er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… Hoe support er nu uitziet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6698E9-9130-6D2E-8DE0-1B8A8450F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4950" y="1195537"/>
            <a:ext cx="8382100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EC797-303A-79AE-50EE-04C026D52603}"/>
              </a:ext>
            </a:extLst>
          </p:cNvPr>
          <p:cNvSpPr txBox="1"/>
          <p:nvPr/>
        </p:nvSpPr>
        <p:spPr>
          <a:xfrm>
            <a:off x="6096000" y="54971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https://pressbooks.pub/sensoryscience/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DD9AFB-743B-09F1-2AA2-58F43358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eplakte-film.png" descr="geplakte-film.png">
            <a:extLst>
              <a:ext uri="{FF2B5EF4-FFF2-40B4-BE49-F238E27FC236}">
                <a16:creationId xmlns:a16="http://schemas.microsoft.com/office/drawing/2014/main" id="{82F9225F-55A6-3B4C-D00F-F7A3967CC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eplakte-film.png" descr="geplakte-film.png">
            <a:extLst>
              <a:ext uri="{FF2B5EF4-FFF2-40B4-BE49-F238E27FC236}">
                <a16:creationId xmlns:a16="http://schemas.microsoft.com/office/drawing/2014/main" id="{52F6BD64-2718-BF3A-56CE-3979789BA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579342F-A75A-7D33-0EAE-0DC189E34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0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81BDF-3020-1E4F-65E2-3469D337F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4698C2-8411-208E-A16C-2C8B0DC1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078724B0-A1B8-0294-285D-A0518B0F0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86D99AC7-D203-654E-F5C9-9A13372BE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0DCBE0-99D0-42F1-D308-D376D5136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F8F94ED-9823-0040-235C-51209DBCD0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latin typeface="Aptos Display"/>
              </a:rPr>
              <a:t>OpenUp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E5ED8-3741-CA8E-BCAA-5B905934950E}"/>
              </a:ext>
            </a:extLst>
          </p:cNvPr>
          <p:cNvSpPr txBox="1"/>
          <p:nvPr/>
        </p:nvSpPr>
        <p:spPr>
          <a:xfrm>
            <a:off x="755650" y="1485900"/>
            <a:ext cx="1040765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Doel</a:t>
            </a:r>
            <a:r>
              <a:rPr lang="en-US"/>
              <a:t>: </a:t>
            </a:r>
            <a:r>
              <a:rPr lang="en-US" err="1"/>
              <a:t>implementatie</a:t>
            </a:r>
            <a:r>
              <a:rPr lang="en-US"/>
              <a:t> van </a:t>
            </a:r>
            <a:r>
              <a:rPr lang="en-US" err="1"/>
              <a:t>beleid</a:t>
            </a:r>
            <a:r>
              <a:rPr lang="en-US"/>
              <a:t> op OER</a:t>
            </a:r>
          </a:p>
          <a:p>
            <a:endParaRPr lang="en-US"/>
          </a:p>
          <a:p>
            <a:r>
              <a:rPr lang="en-US" b="1"/>
              <a:t>Focus @ WUR</a:t>
            </a:r>
            <a:r>
              <a:rPr lang="en-US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Cultuur</a:t>
            </a:r>
            <a:r>
              <a:rPr lang="en-US"/>
              <a:t> (GO OPEN)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Professionalisatie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>
                <a:sym typeface="Wingdings" panose="05000000000000000000" pitchFamily="2" charset="2"/>
              </a:rPr>
              <a:t>samenwerking</a:t>
            </a:r>
            <a:r>
              <a:rPr lang="en-US">
                <a:sym typeface="Wingdings" panose="05000000000000000000" pitchFamily="2" charset="2"/>
              </a:rPr>
              <a:t> WUR Library </a:t>
            </a:r>
            <a:r>
              <a:rPr lang="en-US" err="1">
                <a:sym typeface="Wingdings" panose="05000000000000000000" pitchFamily="2" charset="2"/>
              </a:rPr>
              <a:t>en</a:t>
            </a:r>
            <a:r>
              <a:rPr lang="en-US">
                <a:sym typeface="Wingdings" panose="05000000000000000000" pitchFamily="2" charset="2"/>
              </a:rPr>
              <a:t> TLC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/>
              <a:t>Samenwerking</a:t>
            </a:r>
            <a:r>
              <a:rPr lang="en-US"/>
              <a:t> Library </a:t>
            </a:r>
            <a:r>
              <a:rPr lang="en-US" err="1"/>
              <a:t>en</a:t>
            </a:r>
            <a:r>
              <a:rPr lang="en-US"/>
              <a:t> TLC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nl-NL"/>
              <a:t>Gemengd </a:t>
            </a:r>
            <a:r>
              <a:rPr lang="nl-NL" err="1"/>
              <a:t>OpenUp</a:t>
            </a:r>
            <a:r>
              <a:rPr lang="nl-NL"/>
              <a:t> team</a:t>
            </a:r>
          </a:p>
        </p:txBody>
      </p:sp>
      <p:pic>
        <p:nvPicPr>
          <p:cNvPr id="8" name="Picture 7" descr="A green sign with blue text&#10;&#10;AI-generated content may be incorrect.">
            <a:extLst>
              <a:ext uri="{FF2B5EF4-FFF2-40B4-BE49-F238E27FC236}">
                <a16:creationId xmlns:a16="http://schemas.microsoft.com/office/drawing/2014/main" id="{2DDFDB62-CF99-CD32-06EC-50DAC717F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5"/>
          <a:stretch/>
        </p:blipFill>
        <p:spPr>
          <a:xfrm>
            <a:off x="7987815" y="1355371"/>
            <a:ext cx="2966415" cy="348995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152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4ECE1-3781-DFBA-9196-EA70BE033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1D7753-2EE8-1D1C-1535-510F13E5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DE09EC69-0E30-4826-BB42-62D8683E4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D5729694-4BB7-2127-0D49-9F6603C8B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287657F-F540-FEB4-2A30-01ACE9C1F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8DA864-5A9E-9268-D03B-5B8F876B50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07805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Activiteiten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DD471-CFC7-E390-A0CB-D9E050820ED7}"/>
              </a:ext>
            </a:extLst>
          </p:cNvPr>
          <p:cNvSpPr txBox="1"/>
          <p:nvPr/>
        </p:nvSpPr>
        <p:spPr>
          <a:xfrm>
            <a:off x="7095954" y="5425807"/>
            <a:ext cx="503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Train-the-trainer </a:t>
            </a:r>
            <a:r>
              <a:rPr lang="en-US" sz="1600" err="1"/>
              <a:t>sessies</a:t>
            </a:r>
            <a:r>
              <a:rPr lang="en-US" sz="1600"/>
              <a:t> </a:t>
            </a:r>
            <a:r>
              <a:rPr lang="en-US" sz="1600" err="1"/>
              <a:t>voor</a:t>
            </a:r>
            <a:r>
              <a:rPr lang="en-US" sz="1600"/>
              <a:t> TLC </a:t>
            </a:r>
            <a:r>
              <a:rPr lang="en-US" sz="1600" err="1"/>
              <a:t>en</a:t>
            </a:r>
            <a:r>
              <a:rPr lang="en-US" sz="1600"/>
              <a:t> Library staff </a:t>
            </a:r>
            <a:endParaRPr lang="nl-NL" sz="1600"/>
          </a:p>
        </p:txBody>
      </p:sp>
      <p:pic>
        <p:nvPicPr>
          <p:cNvPr id="13" name="Picture 12" descr="A group of people sitting in chairs in a room with a projector screen&#10;&#10;AI-generated content may be incorrect.">
            <a:extLst>
              <a:ext uri="{FF2B5EF4-FFF2-40B4-BE49-F238E27FC236}">
                <a16:creationId xmlns:a16="http://schemas.microsoft.com/office/drawing/2014/main" id="{36ECCFA7-BE0F-3F44-E09B-8C29EB761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" b="6494"/>
          <a:stretch/>
        </p:blipFill>
        <p:spPr>
          <a:xfrm>
            <a:off x="3264021" y="1615241"/>
            <a:ext cx="3406429" cy="2279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868002-040C-A875-30AD-5D52A18D6E33}"/>
              </a:ext>
            </a:extLst>
          </p:cNvPr>
          <p:cNvSpPr txBox="1"/>
          <p:nvPr/>
        </p:nvSpPr>
        <p:spPr>
          <a:xfrm>
            <a:off x="3208644" y="3914833"/>
            <a:ext cx="4153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Open Education Week: panel </a:t>
            </a:r>
            <a:r>
              <a:rPr lang="en-US" sz="1600" err="1"/>
              <a:t>discussie</a:t>
            </a:r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495D01-6B72-8C05-1E80-9EED2F8ED1A1}"/>
              </a:ext>
            </a:extLst>
          </p:cNvPr>
          <p:cNvSpPr txBox="1"/>
          <p:nvPr/>
        </p:nvSpPr>
        <p:spPr>
          <a:xfrm>
            <a:off x="610021" y="5342423"/>
            <a:ext cx="4853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err="1"/>
              <a:t>Inspiratie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uitwisselings</a:t>
            </a:r>
            <a:r>
              <a:rPr lang="en-US" sz="1600"/>
              <a:t> </a:t>
            </a:r>
            <a:r>
              <a:rPr lang="en-US" sz="1600" err="1"/>
              <a:t>sessie</a:t>
            </a:r>
            <a:r>
              <a:rPr lang="en-US" sz="1600"/>
              <a:t> TLC </a:t>
            </a:r>
            <a:r>
              <a:rPr lang="en-US" sz="1600" err="1"/>
              <a:t>en</a:t>
            </a:r>
            <a:r>
              <a:rPr lang="en-US" sz="1600"/>
              <a:t> Library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2013C7-1ADB-EB53-D00E-C273C229659F}"/>
              </a:ext>
            </a:extLst>
          </p:cNvPr>
          <p:cNvSpPr txBox="1"/>
          <p:nvPr/>
        </p:nvSpPr>
        <p:spPr>
          <a:xfrm>
            <a:off x="7145001" y="2644435"/>
            <a:ext cx="4833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Education design festival: </a:t>
            </a:r>
          </a:p>
          <a:p>
            <a:r>
              <a:rPr lang="en-US" sz="1600"/>
              <a:t>hands-on </a:t>
            </a:r>
            <a:r>
              <a:rPr lang="en-US" sz="1600" err="1"/>
              <a:t>sessie</a:t>
            </a:r>
            <a:r>
              <a:rPr lang="en-US" sz="1600"/>
              <a:t> over </a:t>
            </a:r>
            <a:r>
              <a:rPr lang="en-US" sz="1600" err="1"/>
              <a:t>hergebruik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delen</a:t>
            </a:r>
            <a:r>
              <a:rPr lang="en-US" sz="1600"/>
              <a:t> OER</a:t>
            </a:r>
          </a:p>
        </p:txBody>
      </p:sp>
      <p:pic>
        <p:nvPicPr>
          <p:cNvPr id="21" name="Picture 20" descr="A person standing in front of a projection screen&#10;&#10;AI-generated content may be incorrect.">
            <a:extLst>
              <a:ext uri="{FF2B5EF4-FFF2-40B4-BE49-F238E27FC236}">
                <a16:creationId xmlns:a16="http://schemas.microsoft.com/office/drawing/2014/main" id="{3CF7B8C3-536B-A6D5-F249-DFC19F439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15574" b="18569"/>
          <a:stretch/>
        </p:blipFill>
        <p:spPr>
          <a:xfrm>
            <a:off x="7145001" y="360595"/>
            <a:ext cx="4002661" cy="2189872"/>
          </a:xfrm>
          <a:prstGeom prst="rect">
            <a:avLst/>
          </a:prstGeom>
        </p:spPr>
      </p:pic>
      <p:pic>
        <p:nvPicPr>
          <p:cNvPr id="23" name="Picture 22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F9B23934-1B70-F32D-26C5-4F91C9EBD4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19160" b="5324"/>
          <a:stretch/>
        </p:blipFill>
        <p:spPr>
          <a:xfrm>
            <a:off x="8452878" y="3346488"/>
            <a:ext cx="2979185" cy="2046113"/>
          </a:xfrm>
          <a:prstGeom prst="rect">
            <a:avLst/>
          </a:prstGeom>
        </p:spPr>
      </p:pic>
      <p:pic>
        <p:nvPicPr>
          <p:cNvPr id="9" name="Picture 8" descr="A white board with many sticky notes on it&#10;&#10;AI-generated content may be incorrect.">
            <a:extLst>
              <a:ext uri="{FF2B5EF4-FFF2-40B4-BE49-F238E27FC236}">
                <a16:creationId xmlns:a16="http://schemas.microsoft.com/office/drawing/2014/main" id="{ACF3940E-D6A2-F815-E60C-E5FA23DF1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2" y="2853351"/>
            <a:ext cx="2209505" cy="24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DDA7-7B46-11A8-1BEC-AA6CAA7D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A965A-A209-6DB8-CD27-C3150B3F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EB1631F4-F82D-3CF0-B85A-6A215809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8DB585B3-2FFE-A636-3BC3-21F68A29E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05240B-5F1B-45AC-CF5D-08C0B5B709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latin typeface="Aptos Display"/>
              </a:rPr>
              <a:t>Resultaten</a:t>
            </a:r>
            <a:endParaRPr lang="en-US"/>
          </a:p>
        </p:txBody>
      </p:sp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id="{92FBDED5-4885-EA9F-490A-CD96E4694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693" y="1546578"/>
            <a:ext cx="914400" cy="914400"/>
          </a:xfrm>
          <a:prstGeom prst="rect">
            <a:avLst/>
          </a:prstGeom>
        </p:spPr>
      </p:pic>
      <p:pic>
        <p:nvPicPr>
          <p:cNvPr id="13" name="Graphic 12" descr="Transfer outline">
            <a:extLst>
              <a:ext uri="{FF2B5EF4-FFF2-40B4-BE49-F238E27FC236}">
                <a16:creationId xmlns:a16="http://schemas.microsoft.com/office/drawing/2014/main" id="{C6079EAA-C170-EB94-776F-278B180E7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3260" y="2728031"/>
            <a:ext cx="914400" cy="914400"/>
          </a:xfrm>
          <a:prstGeom prst="rect">
            <a:avLst/>
          </a:prstGeom>
        </p:spPr>
      </p:pic>
      <p:pic>
        <p:nvPicPr>
          <p:cNvPr id="15" name="Graphic 14" descr="Good Idea outline">
            <a:extLst>
              <a:ext uri="{FF2B5EF4-FFF2-40B4-BE49-F238E27FC236}">
                <a16:creationId xmlns:a16="http://schemas.microsoft.com/office/drawing/2014/main" id="{31A33151-E6B2-E745-359B-4F8400BFD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147" y="417623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2F72CD-2B61-689A-7ED7-E76E353B4DD2}"/>
              </a:ext>
            </a:extLst>
          </p:cNvPr>
          <p:cNvSpPr txBox="1"/>
          <p:nvPr/>
        </p:nvSpPr>
        <p:spPr>
          <a:xfrm>
            <a:off x="1041693" y="2977807"/>
            <a:ext cx="15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WUR Library</a:t>
            </a:r>
            <a:endParaRPr lang="nl-NL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FA4EC-EFF2-342B-E2F4-FF1A22EC2A35}"/>
              </a:ext>
            </a:extLst>
          </p:cNvPr>
          <p:cNvSpPr txBox="1"/>
          <p:nvPr/>
        </p:nvSpPr>
        <p:spPr>
          <a:xfrm>
            <a:off x="3719171" y="2985176"/>
            <a:ext cx="607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TLC</a:t>
            </a:r>
            <a:endParaRPr lang="nl-NL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73256-50F3-4049-B53A-8A8155A02993}"/>
              </a:ext>
            </a:extLst>
          </p:cNvPr>
          <p:cNvSpPr txBox="1"/>
          <p:nvPr/>
        </p:nvSpPr>
        <p:spPr>
          <a:xfrm>
            <a:off x="2172440" y="1783934"/>
            <a:ext cx="317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Meer </a:t>
            </a:r>
            <a:r>
              <a:rPr lang="en-US" err="1"/>
              <a:t>kennis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samenwerking</a:t>
            </a:r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944C63-0A4C-F7A8-D4B8-65ADD7FE4BED}"/>
              </a:ext>
            </a:extLst>
          </p:cNvPr>
          <p:cNvSpPr txBox="1"/>
          <p:nvPr/>
        </p:nvSpPr>
        <p:spPr>
          <a:xfrm>
            <a:off x="2108119" y="4224188"/>
            <a:ext cx="357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Nieuwe ideeën en zaadjes planten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D337A9-7D1D-64EF-9EAA-35BDB3AAA68F}"/>
              </a:ext>
            </a:extLst>
          </p:cNvPr>
          <p:cNvSpPr txBox="1"/>
          <p:nvPr/>
        </p:nvSpPr>
        <p:spPr>
          <a:xfrm>
            <a:off x="2108119" y="4705110"/>
            <a:ext cx="339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Meer voorbeelden dan we weten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5DF7AE-6726-D650-92B3-5809CDF22C10}"/>
              </a:ext>
            </a:extLst>
          </p:cNvPr>
          <p:cNvGrpSpPr/>
          <p:nvPr/>
        </p:nvGrpSpPr>
        <p:grpSpPr>
          <a:xfrm>
            <a:off x="7769331" y="1508357"/>
            <a:ext cx="3624495" cy="3738031"/>
            <a:chOff x="7744577" y="1803874"/>
            <a:chExt cx="3624495" cy="3738031"/>
          </a:xfrm>
        </p:grpSpPr>
        <p:pic>
          <p:nvPicPr>
            <p:cNvPr id="20" name="Graphic 19" descr="Radio microphone outline">
              <a:extLst>
                <a:ext uri="{FF2B5EF4-FFF2-40B4-BE49-F238E27FC236}">
                  <a16:creationId xmlns:a16="http://schemas.microsoft.com/office/drawing/2014/main" id="{724B7BE4-A4FE-4B3F-9436-D8F8DCDF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07693" y="1803874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Meeting outline">
              <a:extLst>
                <a:ext uri="{FF2B5EF4-FFF2-40B4-BE49-F238E27FC236}">
                  <a16:creationId xmlns:a16="http://schemas.microsoft.com/office/drawing/2014/main" id="{2406F35A-3E81-8409-9996-701AC443C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13291" y="1849978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Clapper board outline">
              <a:extLst>
                <a:ext uri="{FF2B5EF4-FFF2-40B4-BE49-F238E27FC236}">
                  <a16:creationId xmlns:a16="http://schemas.microsoft.com/office/drawing/2014/main" id="{4B2268A5-4670-5F2C-6C59-75E3063E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061540" y="1865346"/>
              <a:ext cx="914400" cy="914400"/>
            </a:xfrm>
            <a:prstGeom prst="rect">
              <a:avLst/>
            </a:prstGeom>
          </p:spPr>
        </p:pic>
        <p:pic>
          <p:nvPicPr>
            <p:cNvPr id="32" name="Picture 31" descr="A sign with blue text&#10;&#10;AI-generated content may be incorrect.">
              <a:extLst>
                <a:ext uri="{FF2B5EF4-FFF2-40B4-BE49-F238E27FC236}">
                  <a16:creationId xmlns:a16="http://schemas.microsoft.com/office/drawing/2014/main" id="{D6F3B75C-5E82-A425-2A18-5B6A1239C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30"/>
            <a:stretch/>
          </p:blipFill>
          <p:spPr>
            <a:xfrm>
              <a:off x="7744577" y="2764378"/>
              <a:ext cx="1112659" cy="132556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33" name="Picture 32" descr="A sign with blue text&#10;&#10;AI-generated content may be incorrect.">
              <a:extLst>
                <a:ext uri="{FF2B5EF4-FFF2-40B4-BE49-F238E27FC236}">
                  <a16:creationId xmlns:a16="http://schemas.microsoft.com/office/drawing/2014/main" id="{82A6BED2-CB06-96E7-18B1-0DE546E8F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68"/>
            <a:stretch/>
          </p:blipFill>
          <p:spPr>
            <a:xfrm>
              <a:off x="10249341" y="4197716"/>
              <a:ext cx="1119731" cy="132556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34" name="Picture 33" descr="A pink sign with blue text&#10;&#10;AI-generated content may be incorrect.">
              <a:extLst>
                <a:ext uri="{FF2B5EF4-FFF2-40B4-BE49-F238E27FC236}">
                  <a16:creationId xmlns:a16="http://schemas.microsoft.com/office/drawing/2014/main" id="{D40992AF-5D3A-1B36-A329-CB72F9316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1"/>
            <a:stretch/>
          </p:blipFill>
          <p:spPr>
            <a:xfrm>
              <a:off x="7744577" y="4197716"/>
              <a:ext cx="1137094" cy="1344189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5" name="Picture 34" descr="A pink sign with blue text&#10;&#10;AI-generated content may be incorrect.">
              <a:extLst>
                <a:ext uri="{FF2B5EF4-FFF2-40B4-BE49-F238E27FC236}">
                  <a16:creationId xmlns:a16="http://schemas.microsoft.com/office/drawing/2014/main" id="{C1503BA0-8F3E-BF9E-F30C-FBEED8EA9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13"/>
            <a:stretch/>
          </p:blipFill>
          <p:spPr>
            <a:xfrm>
              <a:off x="9012540" y="2764378"/>
              <a:ext cx="1101675" cy="132556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6" name="Picture 35" descr="A green sign with blue text&#10;&#10;AI-generated content may be incorrect.">
              <a:extLst>
                <a:ext uri="{FF2B5EF4-FFF2-40B4-BE49-F238E27FC236}">
                  <a16:creationId xmlns:a16="http://schemas.microsoft.com/office/drawing/2014/main" id="{BFFAA398-F004-7325-2E3F-608690BA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85"/>
            <a:stretch/>
          </p:blipFill>
          <p:spPr>
            <a:xfrm>
              <a:off x="10242360" y="2764378"/>
              <a:ext cx="1126712" cy="1325564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7" name="Picture 36" descr="A green and blue sign with black text&#10;&#10;AI-generated content may be incorrect.">
              <a:extLst>
                <a:ext uri="{FF2B5EF4-FFF2-40B4-BE49-F238E27FC236}">
                  <a16:creationId xmlns:a16="http://schemas.microsoft.com/office/drawing/2014/main" id="{48124163-EDBB-CDF9-7839-71C0972F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90"/>
            <a:stretch/>
          </p:blipFill>
          <p:spPr>
            <a:xfrm>
              <a:off x="9001202" y="4197716"/>
              <a:ext cx="1124350" cy="1325564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pic>
        <p:nvPicPr>
          <p:cNvPr id="38" name="geplakte-film.png" descr="geplakte-film.png">
            <a:extLst>
              <a:ext uri="{FF2B5EF4-FFF2-40B4-BE49-F238E27FC236}">
                <a16:creationId xmlns:a16="http://schemas.microsoft.com/office/drawing/2014/main" id="{3AF3F6D6-D3DC-0262-0BA1-B8135BB995C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7B559C-E027-F524-C75C-68C6CFD92137}"/>
              </a:ext>
            </a:extLst>
          </p:cNvPr>
          <p:cNvSpPr txBox="1"/>
          <p:nvPr/>
        </p:nvSpPr>
        <p:spPr>
          <a:xfrm>
            <a:off x="8572864" y="113902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Campagne materiaal</a:t>
            </a:r>
          </a:p>
        </p:txBody>
      </p:sp>
    </p:spTree>
    <p:extLst>
      <p:ext uri="{BB962C8B-B14F-4D97-AF65-F5344CB8AC3E}">
        <p14:creationId xmlns:p14="http://schemas.microsoft.com/office/powerpoint/2010/main" val="32923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DDA7-7B46-11A8-1BEC-AA6CAA7D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A965A-A209-6DB8-CD27-C3150B3F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91" y="6520611"/>
            <a:ext cx="964309" cy="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eplakte-film.png" descr="geplakte-film.png">
            <a:extLst>
              <a:ext uri="{FF2B5EF4-FFF2-40B4-BE49-F238E27FC236}">
                <a16:creationId xmlns:a16="http://schemas.microsoft.com/office/drawing/2014/main" id="{EB1631F4-F82D-3CF0-B85A-6A215809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389" y="5896424"/>
            <a:ext cx="2301810" cy="80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eplakte-film.png" descr="geplakte-film.png">
            <a:extLst>
              <a:ext uri="{FF2B5EF4-FFF2-40B4-BE49-F238E27FC236}">
                <a16:creationId xmlns:a16="http://schemas.microsoft.com/office/drawing/2014/main" id="{5EF0A85F-DE2B-6261-3EA2-705E970D2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71" y="5924696"/>
            <a:ext cx="1311258" cy="74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8DB585B3-2FFE-A636-3BC3-21F68A29E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" y="5740483"/>
            <a:ext cx="3770128" cy="11175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05240B-5F1B-45AC-CF5D-08C0B5B709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latin typeface="Aptos Display"/>
              </a:rPr>
              <a:t>Vervolg</a:t>
            </a:r>
            <a:r>
              <a:rPr lang="en-US">
                <a:latin typeface="Aptos Display"/>
              </a:rPr>
              <a:t> </a:t>
            </a:r>
            <a:r>
              <a:rPr lang="en-US" err="1">
                <a:latin typeface="Aptos Display"/>
              </a:rPr>
              <a:t>stappen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C69B7-E18F-BE6E-CA1C-C1F912DB54E7}"/>
              </a:ext>
            </a:extLst>
          </p:cNvPr>
          <p:cNvSpPr txBox="1"/>
          <p:nvPr/>
        </p:nvSpPr>
        <p:spPr>
          <a:xfrm>
            <a:off x="755650" y="1485900"/>
            <a:ext cx="10407650" cy="33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Trainings module over Open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Open Science and Education </a:t>
            </a:r>
            <a:r>
              <a:rPr lang="en-US" err="1"/>
              <a:t>programma</a:t>
            </a:r>
            <a:r>
              <a:rPr lang="en-US"/>
              <a:t>: call for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Get Connected: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Workflow support </a:t>
            </a:r>
            <a:r>
              <a:rPr lang="en-US" err="1"/>
              <a:t>bij</a:t>
            </a:r>
            <a:r>
              <a:rPr lang="en-US"/>
              <a:t> Open Education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L4L </a:t>
            </a:r>
            <a:r>
              <a:rPr lang="en-US" err="1"/>
              <a:t>naar</a:t>
            </a:r>
            <a:r>
              <a:rPr lang="en-US"/>
              <a:t> SURF </a:t>
            </a:r>
            <a:r>
              <a:rPr lang="en-US" err="1"/>
              <a:t>Sharekit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TLC: </a:t>
            </a:r>
            <a:r>
              <a:rPr lang="en-US" err="1"/>
              <a:t>materialen</a:t>
            </a:r>
            <a:r>
              <a:rPr lang="en-US"/>
              <a:t> </a:t>
            </a:r>
            <a:r>
              <a:rPr lang="en-US" err="1"/>
              <a:t>delen</a:t>
            </a:r>
            <a:r>
              <a:rPr lang="en-US"/>
              <a:t> op </a:t>
            </a:r>
            <a:r>
              <a:rPr lang="en-US" err="1"/>
              <a:t>edusources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GO OPEN </a:t>
            </a:r>
            <a:r>
              <a:rPr lang="en-US" err="1"/>
              <a:t>campagne</a:t>
            </a:r>
            <a:r>
              <a:rPr lang="en-US"/>
              <a:t>: </a:t>
            </a:r>
            <a:r>
              <a:rPr lang="en-US" err="1"/>
              <a:t>docenten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staff inspireren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50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75ed53-3322-4a17-bb88-0991fd7d2c90" xsi:nil="true"/>
    <lcf76f155ced4ddcb4097134ff3c332f xmlns="6c681a41-e856-4b6e-874d-8296c71f3a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3E7DE753B27A40A36A5CCA565E3C9D" ma:contentTypeVersion="13" ma:contentTypeDescription="Create a new document." ma:contentTypeScope="" ma:versionID="f6a594eef037096de94ec306d000baee">
  <xsd:schema xmlns:xsd="http://www.w3.org/2001/XMLSchema" xmlns:xs="http://www.w3.org/2001/XMLSchema" xmlns:p="http://schemas.microsoft.com/office/2006/metadata/properties" xmlns:ns2="6c681a41-e856-4b6e-874d-8296c71f3a72" xmlns:ns3="2c75ed53-3322-4a17-bb88-0991fd7d2c90" targetNamespace="http://schemas.microsoft.com/office/2006/metadata/properties" ma:root="true" ma:fieldsID="845adc3da6430cb452962566cf405856" ns2:_="" ns3:_="">
    <xsd:import namespace="6c681a41-e856-4b6e-874d-8296c71f3a72"/>
    <xsd:import namespace="2c75ed53-3322-4a17-bb88-0991fd7d2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81a41-e856-4b6e-874d-8296c71f3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5ed53-3322-4a17-bb88-0991fd7d2c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07ada3-d85f-4203-95d3-16c1fb2614ce}" ma:internalName="TaxCatchAll" ma:showField="CatchAllData" ma:web="2c75ed53-3322-4a17-bb88-0991fd7d2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EFC02-35E1-4200-BF4E-0965DC6A39FB}">
  <ds:schemaRefs>
    <ds:schemaRef ds:uri="http://purl.org/dc/terms/"/>
    <ds:schemaRef ds:uri="http://schemas.openxmlformats.org/package/2006/metadata/core-properties"/>
    <ds:schemaRef ds:uri="6c681a41-e856-4b6e-874d-8296c71f3a7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c75ed53-3322-4a17-bb88-0991fd7d2c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7829F1-404C-48FC-B8F2-F1B7D565A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405CC-DCBE-4F03-9B04-E2FEC42E5ABB}">
  <ds:schemaRefs>
    <ds:schemaRef ds:uri="2c75ed53-3322-4a17-bb88-0991fd7d2c90"/>
    <ds:schemaRef ds:uri="6c681a41-e856-4b6e-874d-8296c71f3a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375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Geschiedenis Open Education aan de WUR Een incompleet overzicht</vt:lpstr>
      <vt:lpstr>PowerPoint Presentation</vt:lpstr>
      <vt:lpstr>We zijn er nog niet… Hoe support er nu uitziet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Stalpers, Serge</cp:lastModifiedBy>
  <cp:revision>2</cp:revision>
  <cp:lastPrinted>2025-07-03T08:08:01Z</cp:lastPrinted>
  <dcterms:created xsi:type="dcterms:W3CDTF">2025-05-13T07:57:05Z</dcterms:created>
  <dcterms:modified xsi:type="dcterms:W3CDTF">2025-07-04T08:40:04Z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0x010100143E7DE753B27A40A36A5CCA565E3C9D</vt:lpwstr>
  </property>
  <property fmtid="{D5CDD505-2E9C-101B-9397-08002B2CF9AE}" pid="3" name="MediaServiceImageTags">
    <vt:lpwstr/>
  </property>
</Properties>
</file>