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7"/>
  </p:notesMasterIdLst>
  <p:sldIdLst>
    <p:sldId id="258" r:id="rId5"/>
    <p:sldId id="259" r:id="rId6"/>
    <p:sldId id="260" r:id="rId7"/>
    <p:sldId id="261" r:id="rId8"/>
    <p:sldId id="278" r:id="rId9"/>
    <p:sldId id="279" r:id="rId10"/>
    <p:sldId id="262" r:id="rId11"/>
    <p:sldId id="264" r:id="rId12"/>
    <p:sldId id="265" r:id="rId13"/>
    <p:sldId id="276" r:id="rId14"/>
    <p:sldId id="277" r:id="rId15"/>
    <p:sldId id="267" r:id="rId16"/>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104B"/>
    <a:srgbClr val="0B48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6BE0026-A619-4120-A69E-7EF1FAA25BDD}" v="41" dt="2023-11-09T10:28:32.3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840"/>
    <p:restoredTop sz="86904" autoAdjust="0"/>
  </p:normalViewPr>
  <p:slideViewPr>
    <p:cSldViewPr snapToGrid="0" snapToObjects="1">
      <p:cViewPr varScale="1">
        <p:scale>
          <a:sx n="79" d="100"/>
          <a:sy n="79" d="100"/>
        </p:scale>
        <p:origin x="216"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ms, B.Y. (Brenda)" userId="76d0770b-dc49-4847-836c-eefdac07a080" providerId="ADAL" clId="{96BE0026-A619-4120-A69E-7EF1FAA25BDD}"/>
    <pc:docChg chg="undo custSel addSld delSld modSld">
      <pc:chgData name="Lems, B.Y. (Brenda)" userId="76d0770b-dc49-4847-836c-eefdac07a080" providerId="ADAL" clId="{96BE0026-A619-4120-A69E-7EF1FAA25BDD}" dt="2023-11-09T10:41:16.854" v="1537" actId="313"/>
      <pc:docMkLst>
        <pc:docMk/>
      </pc:docMkLst>
      <pc:sldChg chg="addSp delSp modSp">
        <pc:chgData name="Lems, B.Y. (Brenda)" userId="76d0770b-dc49-4847-836c-eefdac07a080" providerId="ADAL" clId="{96BE0026-A619-4120-A69E-7EF1FAA25BDD}" dt="2023-11-09T08:35:28.539" v="208" actId="1076"/>
        <pc:sldMkLst>
          <pc:docMk/>
          <pc:sldMk cId="3264393022" sldId="259"/>
        </pc:sldMkLst>
        <pc:picChg chg="add mod">
          <ac:chgData name="Lems, B.Y. (Brenda)" userId="76d0770b-dc49-4847-836c-eefdac07a080" providerId="ADAL" clId="{96BE0026-A619-4120-A69E-7EF1FAA25BDD}" dt="2023-11-09T08:35:28.539" v="208" actId="1076"/>
          <ac:picMkLst>
            <pc:docMk/>
            <pc:sldMk cId="3264393022" sldId="259"/>
            <ac:picMk id="4" creationId="{4D4C3EDB-3A57-BE8E-13FB-7B6701A5C942}"/>
          </ac:picMkLst>
        </pc:picChg>
        <pc:picChg chg="del">
          <ac:chgData name="Lems, B.Y. (Brenda)" userId="76d0770b-dc49-4847-836c-eefdac07a080" providerId="ADAL" clId="{96BE0026-A619-4120-A69E-7EF1FAA25BDD}" dt="2023-11-09T08:35:21.285" v="205" actId="478"/>
          <ac:picMkLst>
            <pc:docMk/>
            <pc:sldMk cId="3264393022" sldId="259"/>
            <ac:picMk id="1026" creationId="{D4072092-7B99-8DA0-811A-C30FC8178181}"/>
          </ac:picMkLst>
        </pc:picChg>
      </pc:sldChg>
      <pc:sldChg chg="addSp delSp modSp mod">
        <pc:chgData name="Lems, B.Y. (Brenda)" userId="76d0770b-dc49-4847-836c-eefdac07a080" providerId="ADAL" clId="{96BE0026-A619-4120-A69E-7EF1FAA25BDD}" dt="2023-11-09T08:35:47.405" v="214"/>
        <pc:sldMkLst>
          <pc:docMk/>
          <pc:sldMk cId="1899953877" sldId="260"/>
        </pc:sldMkLst>
        <pc:spChg chg="mod">
          <ac:chgData name="Lems, B.Y. (Brenda)" userId="76d0770b-dc49-4847-836c-eefdac07a080" providerId="ADAL" clId="{96BE0026-A619-4120-A69E-7EF1FAA25BDD}" dt="2023-11-09T07:35:06.214" v="20" actId="20577"/>
          <ac:spMkLst>
            <pc:docMk/>
            <pc:sldMk cId="1899953877" sldId="260"/>
            <ac:spMk id="6" creationId="{6501DBF7-0444-2382-1350-6F3D9D1B423B}"/>
          </ac:spMkLst>
        </pc:spChg>
        <pc:picChg chg="add del">
          <ac:chgData name="Lems, B.Y. (Brenda)" userId="76d0770b-dc49-4847-836c-eefdac07a080" providerId="ADAL" clId="{96BE0026-A619-4120-A69E-7EF1FAA25BDD}" dt="2023-11-09T08:35:38.287" v="211"/>
          <ac:picMkLst>
            <pc:docMk/>
            <pc:sldMk cId="1899953877" sldId="260"/>
            <ac:picMk id="2" creationId="{689A364F-4168-01BC-EA4F-A11580689506}"/>
          </ac:picMkLst>
        </pc:picChg>
        <pc:picChg chg="add mod">
          <ac:chgData name="Lems, B.Y. (Brenda)" userId="76d0770b-dc49-4847-836c-eefdac07a080" providerId="ADAL" clId="{96BE0026-A619-4120-A69E-7EF1FAA25BDD}" dt="2023-11-09T08:35:47.405" v="214"/>
          <ac:picMkLst>
            <pc:docMk/>
            <pc:sldMk cId="1899953877" sldId="260"/>
            <ac:picMk id="4" creationId="{DD620F85-FEEC-04F4-145A-180D07372D0F}"/>
          </ac:picMkLst>
        </pc:picChg>
        <pc:picChg chg="add del">
          <ac:chgData name="Lems, B.Y. (Brenda)" userId="76d0770b-dc49-4847-836c-eefdac07a080" providerId="ADAL" clId="{96BE0026-A619-4120-A69E-7EF1FAA25BDD}" dt="2023-11-09T08:35:46.500" v="213" actId="478"/>
          <ac:picMkLst>
            <pc:docMk/>
            <pc:sldMk cId="1899953877" sldId="260"/>
            <ac:picMk id="2050" creationId="{51FC5988-1836-87FA-C7F3-959C10CC1D94}"/>
          </ac:picMkLst>
        </pc:picChg>
      </pc:sldChg>
      <pc:sldChg chg="addSp delSp modSp mod">
        <pc:chgData name="Lems, B.Y. (Brenda)" userId="76d0770b-dc49-4847-836c-eefdac07a080" providerId="ADAL" clId="{96BE0026-A619-4120-A69E-7EF1FAA25BDD}" dt="2023-11-09T08:35:50.761" v="216"/>
        <pc:sldMkLst>
          <pc:docMk/>
          <pc:sldMk cId="3564395881" sldId="261"/>
        </pc:sldMkLst>
        <pc:spChg chg="mod">
          <ac:chgData name="Lems, B.Y. (Brenda)" userId="76d0770b-dc49-4847-836c-eefdac07a080" providerId="ADAL" clId="{96BE0026-A619-4120-A69E-7EF1FAA25BDD}" dt="2023-11-09T07:57:02.047" v="53" actId="5793"/>
          <ac:spMkLst>
            <pc:docMk/>
            <pc:sldMk cId="3564395881" sldId="261"/>
            <ac:spMk id="4" creationId="{05E548F6-1327-74AA-22D2-D774CA18CBF9}"/>
          </ac:spMkLst>
        </pc:spChg>
        <pc:picChg chg="add mod">
          <ac:chgData name="Lems, B.Y. (Brenda)" userId="76d0770b-dc49-4847-836c-eefdac07a080" providerId="ADAL" clId="{96BE0026-A619-4120-A69E-7EF1FAA25BDD}" dt="2023-11-09T08:35:50.761" v="216"/>
          <ac:picMkLst>
            <pc:docMk/>
            <pc:sldMk cId="3564395881" sldId="261"/>
            <ac:picMk id="2" creationId="{08626DE2-7F67-8F5A-8482-4C20914B0F91}"/>
          </ac:picMkLst>
        </pc:picChg>
        <pc:picChg chg="del">
          <ac:chgData name="Lems, B.Y. (Brenda)" userId="76d0770b-dc49-4847-836c-eefdac07a080" providerId="ADAL" clId="{96BE0026-A619-4120-A69E-7EF1FAA25BDD}" dt="2023-11-09T08:35:50.269" v="215" actId="478"/>
          <ac:picMkLst>
            <pc:docMk/>
            <pc:sldMk cId="3564395881" sldId="261"/>
            <ac:picMk id="3074" creationId="{45E7FBFD-2A3B-D27E-3F31-A3FAC7744ECF}"/>
          </ac:picMkLst>
        </pc:picChg>
      </pc:sldChg>
      <pc:sldChg chg="addSp delSp modSp">
        <pc:chgData name="Lems, B.Y. (Brenda)" userId="76d0770b-dc49-4847-836c-eefdac07a080" providerId="ADAL" clId="{96BE0026-A619-4120-A69E-7EF1FAA25BDD}" dt="2023-11-09T08:36:01.109" v="222"/>
        <pc:sldMkLst>
          <pc:docMk/>
          <pc:sldMk cId="3434952004" sldId="262"/>
        </pc:sldMkLst>
        <pc:picChg chg="add mod">
          <ac:chgData name="Lems, B.Y. (Brenda)" userId="76d0770b-dc49-4847-836c-eefdac07a080" providerId="ADAL" clId="{96BE0026-A619-4120-A69E-7EF1FAA25BDD}" dt="2023-11-09T08:36:01.109" v="222"/>
          <ac:picMkLst>
            <pc:docMk/>
            <pc:sldMk cId="3434952004" sldId="262"/>
            <ac:picMk id="3" creationId="{17FF8CE6-F58E-EFF3-E05B-C527CA9CCF03}"/>
          </ac:picMkLst>
        </pc:picChg>
        <pc:picChg chg="del">
          <ac:chgData name="Lems, B.Y. (Brenda)" userId="76d0770b-dc49-4847-836c-eefdac07a080" providerId="ADAL" clId="{96BE0026-A619-4120-A69E-7EF1FAA25BDD}" dt="2023-11-09T08:36:00.772" v="221" actId="478"/>
          <ac:picMkLst>
            <pc:docMk/>
            <pc:sldMk cId="3434952004" sldId="262"/>
            <ac:picMk id="4098" creationId="{AF99525E-72A1-B56A-F40E-C73805AB7817}"/>
          </ac:picMkLst>
        </pc:picChg>
      </pc:sldChg>
      <pc:sldChg chg="addSp delSp modSp mod">
        <pc:chgData name="Lems, B.Y. (Brenda)" userId="76d0770b-dc49-4847-836c-eefdac07a080" providerId="ADAL" clId="{96BE0026-A619-4120-A69E-7EF1FAA25BDD}" dt="2023-11-09T10:41:16.854" v="1537" actId="313"/>
        <pc:sldMkLst>
          <pc:docMk/>
          <pc:sldMk cId="3187089478" sldId="264"/>
        </pc:sldMkLst>
        <pc:spChg chg="add mod">
          <ac:chgData name="Lems, B.Y. (Brenda)" userId="76d0770b-dc49-4847-836c-eefdac07a080" providerId="ADAL" clId="{96BE0026-A619-4120-A69E-7EF1FAA25BDD}" dt="2023-11-09T10:41:16.854" v="1537" actId="313"/>
          <ac:spMkLst>
            <pc:docMk/>
            <pc:sldMk cId="3187089478" sldId="264"/>
            <ac:spMk id="2" creationId="{3DC24F8E-AC9B-39D5-FC33-B33A208F3E58}"/>
          </ac:spMkLst>
        </pc:spChg>
        <pc:spChg chg="mod">
          <ac:chgData name="Lems, B.Y. (Brenda)" userId="76d0770b-dc49-4847-836c-eefdac07a080" providerId="ADAL" clId="{96BE0026-A619-4120-A69E-7EF1FAA25BDD}" dt="2023-11-09T10:38:49.381" v="1056" actId="20577"/>
          <ac:spMkLst>
            <pc:docMk/>
            <pc:sldMk cId="3187089478" sldId="264"/>
            <ac:spMk id="3" creationId="{97B198ED-7617-DB49-BDEB-8143C2AF9678}"/>
          </ac:spMkLst>
        </pc:spChg>
        <pc:picChg chg="add mod">
          <ac:chgData name="Lems, B.Y. (Brenda)" userId="76d0770b-dc49-4847-836c-eefdac07a080" providerId="ADAL" clId="{96BE0026-A619-4120-A69E-7EF1FAA25BDD}" dt="2023-11-09T08:36:15.580" v="224"/>
          <ac:picMkLst>
            <pc:docMk/>
            <pc:sldMk cId="3187089478" sldId="264"/>
            <ac:picMk id="4" creationId="{A0480987-0AAC-343D-5E88-F76D6729FAB9}"/>
          </ac:picMkLst>
        </pc:picChg>
        <pc:picChg chg="del">
          <ac:chgData name="Lems, B.Y. (Brenda)" userId="76d0770b-dc49-4847-836c-eefdac07a080" providerId="ADAL" clId="{96BE0026-A619-4120-A69E-7EF1FAA25BDD}" dt="2023-11-09T08:36:15.221" v="223" actId="478"/>
          <ac:picMkLst>
            <pc:docMk/>
            <pc:sldMk cId="3187089478" sldId="264"/>
            <ac:picMk id="6146" creationId="{437B56A5-8A9A-0646-A36D-4A657AC00D70}"/>
          </ac:picMkLst>
        </pc:picChg>
      </pc:sldChg>
      <pc:sldChg chg="addSp delSp modSp mod">
        <pc:chgData name="Lems, B.Y. (Brenda)" userId="76d0770b-dc49-4847-836c-eefdac07a080" providerId="ADAL" clId="{96BE0026-A619-4120-A69E-7EF1FAA25BDD}" dt="2023-11-09T10:40:42.850" v="1408" actId="20577"/>
        <pc:sldMkLst>
          <pc:docMk/>
          <pc:sldMk cId="2629960119" sldId="265"/>
        </pc:sldMkLst>
        <pc:spChg chg="mod">
          <ac:chgData name="Lems, B.Y. (Brenda)" userId="76d0770b-dc49-4847-836c-eefdac07a080" providerId="ADAL" clId="{96BE0026-A619-4120-A69E-7EF1FAA25BDD}" dt="2023-11-09T10:40:42.850" v="1408" actId="20577"/>
          <ac:spMkLst>
            <pc:docMk/>
            <pc:sldMk cId="2629960119" sldId="265"/>
            <ac:spMk id="2" creationId="{21F9DD1D-9659-4846-8114-45F89AB48820}"/>
          </ac:spMkLst>
        </pc:spChg>
        <pc:picChg chg="add mod">
          <ac:chgData name="Lems, B.Y. (Brenda)" userId="76d0770b-dc49-4847-836c-eefdac07a080" providerId="ADAL" clId="{96BE0026-A619-4120-A69E-7EF1FAA25BDD}" dt="2023-11-09T08:36:21.754" v="226"/>
          <ac:picMkLst>
            <pc:docMk/>
            <pc:sldMk cId="2629960119" sldId="265"/>
            <ac:picMk id="4" creationId="{3B8D1709-9A2E-5E5C-EBA2-F23DC5820F6E}"/>
          </ac:picMkLst>
        </pc:picChg>
        <pc:picChg chg="del">
          <ac:chgData name="Lems, B.Y. (Brenda)" userId="76d0770b-dc49-4847-836c-eefdac07a080" providerId="ADAL" clId="{96BE0026-A619-4120-A69E-7EF1FAA25BDD}" dt="2023-11-09T08:36:21.421" v="225" actId="478"/>
          <ac:picMkLst>
            <pc:docMk/>
            <pc:sldMk cId="2629960119" sldId="265"/>
            <ac:picMk id="7170" creationId="{43F03728-F69D-1063-0AEE-8C86E0B61826}"/>
          </ac:picMkLst>
        </pc:picChg>
      </pc:sldChg>
      <pc:sldChg chg="addSp modSp del mod">
        <pc:chgData name="Lems, B.Y. (Brenda)" userId="76d0770b-dc49-4847-836c-eefdac07a080" providerId="ADAL" clId="{96BE0026-A619-4120-A69E-7EF1FAA25BDD}" dt="2023-11-09T08:34:31.479" v="203" actId="47"/>
        <pc:sldMkLst>
          <pc:docMk/>
          <pc:sldMk cId="1124567869" sldId="266"/>
        </pc:sldMkLst>
        <pc:spChg chg="add mod">
          <ac:chgData name="Lems, B.Y. (Brenda)" userId="76d0770b-dc49-4847-836c-eefdac07a080" providerId="ADAL" clId="{96BE0026-A619-4120-A69E-7EF1FAA25BDD}" dt="2023-11-09T08:30:06.057" v="115" actId="1076"/>
          <ac:spMkLst>
            <pc:docMk/>
            <pc:sldMk cId="1124567869" sldId="266"/>
            <ac:spMk id="3" creationId="{96E6E418-C760-AF05-24D8-25B81DF26F67}"/>
          </ac:spMkLst>
        </pc:spChg>
        <pc:picChg chg="add mod">
          <ac:chgData name="Lems, B.Y. (Brenda)" userId="76d0770b-dc49-4847-836c-eefdac07a080" providerId="ADAL" clId="{96BE0026-A619-4120-A69E-7EF1FAA25BDD}" dt="2023-11-09T08:29:46.906" v="113" actId="1076"/>
          <ac:picMkLst>
            <pc:docMk/>
            <pc:sldMk cId="1124567869" sldId="266"/>
            <ac:picMk id="2" creationId="{5058548A-CE44-D88C-BE33-002257D4DC1A}"/>
          </ac:picMkLst>
        </pc:picChg>
      </pc:sldChg>
      <pc:sldChg chg="addSp delSp modSp">
        <pc:chgData name="Lems, B.Y. (Brenda)" userId="76d0770b-dc49-4847-836c-eefdac07a080" providerId="ADAL" clId="{96BE0026-A619-4120-A69E-7EF1FAA25BDD}" dt="2023-11-09T08:36:45.461" v="234"/>
        <pc:sldMkLst>
          <pc:docMk/>
          <pc:sldMk cId="3952752027" sldId="267"/>
        </pc:sldMkLst>
        <pc:picChg chg="add mod">
          <ac:chgData name="Lems, B.Y. (Brenda)" userId="76d0770b-dc49-4847-836c-eefdac07a080" providerId="ADAL" clId="{96BE0026-A619-4120-A69E-7EF1FAA25BDD}" dt="2023-11-09T08:36:45.461" v="234"/>
          <ac:picMkLst>
            <pc:docMk/>
            <pc:sldMk cId="3952752027" sldId="267"/>
            <ac:picMk id="2" creationId="{5841EC2A-1A02-A026-B894-95239997D7B9}"/>
          </ac:picMkLst>
        </pc:picChg>
        <pc:picChg chg="del">
          <ac:chgData name="Lems, B.Y. (Brenda)" userId="76d0770b-dc49-4847-836c-eefdac07a080" providerId="ADAL" clId="{96BE0026-A619-4120-A69E-7EF1FAA25BDD}" dt="2023-11-09T08:36:45.132" v="233" actId="478"/>
          <ac:picMkLst>
            <pc:docMk/>
            <pc:sldMk cId="3952752027" sldId="267"/>
            <ac:picMk id="12290" creationId="{C731BA07-F2D7-C07E-4837-8CA98D260C07}"/>
          </ac:picMkLst>
        </pc:picChg>
      </pc:sldChg>
      <pc:sldChg chg="del">
        <pc:chgData name="Lems, B.Y. (Brenda)" userId="76d0770b-dc49-4847-836c-eefdac07a080" providerId="ADAL" clId="{96BE0026-A619-4120-A69E-7EF1FAA25BDD}" dt="2023-11-09T08:34:33.950" v="204" actId="47"/>
        <pc:sldMkLst>
          <pc:docMk/>
          <pc:sldMk cId="293896217" sldId="274"/>
        </pc:sldMkLst>
      </pc:sldChg>
      <pc:sldChg chg="addSp delSp modSp mod">
        <pc:chgData name="Lems, B.Y. (Brenda)" userId="76d0770b-dc49-4847-836c-eefdac07a080" providerId="ADAL" clId="{96BE0026-A619-4120-A69E-7EF1FAA25BDD}" dt="2023-11-09T08:36:29.946" v="230" actId="27636"/>
        <pc:sldMkLst>
          <pc:docMk/>
          <pc:sldMk cId="3020820817" sldId="276"/>
        </pc:sldMkLst>
        <pc:spChg chg="mod">
          <ac:chgData name="Lems, B.Y. (Brenda)" userId="76d0770b-dc49-4847-836c-eefdac07a080" providerId="ADAL" clId="{96BE0026-A619-4120-A69E-7EF1FAA25BDD}" dt="2023-11-09T08:36:29.946" v="230" actId="27636"/>
          <ac:spMkLst>
            <pc:docMk/>
            <pc:sldMk cId="3020820817" sldId="276"/>
            <ac:spMk id="2" creationId="{14D13B10-7C75-7A41-B110-52B1939CF5B3}"/>
          </ac:spMkLst>
        </pc:spChg>
        <pc:picChg chg="add mod">
          <ac:chgData name="Lems, B.Y. (Brenda)" userId="76d0770b-dc49-4847-836c-eefdac07a080" providerId="ADAL" clId="{96BE0026-A619-4120-A69E-7EF1FAA25BDD}" dt="2023-11-09T08:36:26.410" v="228"/>
          <ac:picMkLst>
            <pc:docMk/>
            <pc:sldMk cId="3020820817" sldId="276"/>
            <ac:picMk id="3" creationId="{AFD3EDCE-95DB-8665-2872-2D6CAAD776F3}"/>
          </ac:picMkLst>
        </pc:picChg>
        <pc:picChg chg="del">
          <ac:chgData name="Lems, B.Y. (Brenda)" userId="76d0770b-dc49-4847-836c-eefdac07a080" providerId="ADAL" clId="{96BE0026-A619-4120-A69E-7EF1FAA25BDD}" dt="2023-11-09T08:36:26.135" v="227" actId="478"/>
          <ac:picMkLst>
            <pc:docMk/>
            <pc:sldMk cId="3020820817" sldId="276"/>
            <ac:picMk id="10250" creationId="{9C41A27F-8D50-1976-8A2B-7F8E4F34B723}"/>
          </ac:picMkLst>
        </pc:picChg>
      </pc:sldChg>
      <pc:sldChg chg="addSp delSp modSp">
        <pc:chgData name="Lems, B.Y. (Brenda)" userId="76d0770b-dc49-4847-836c-eefdac07a080" providerId="ADAL" clId="{96BE0026-A619-4120-A69E-7EF1FAA25BDD}" dt="2023-11-09T08:36:38.436" v="232"/>
        <pc:sldMkLst>
          <pc:docMk/>
          <pc:sldMk cId="3699140653" sldId="277"/>
        </pc:sldMkLst>
        <pc:picChg chg="add mod">
          <ac:chgData name="Lems, B.Y. (Brenda)" userId="76d0770b-dc49-4847-836c-eefdac07a080" providerId="ADAL" clId="{96BE0026-A619-4120-A69E-7EF1FAA25BDD}" dt="2023-11-09T08:36:38.436" v="232"/>
          <ac:picMkLst>
            <pc:docMk/>
            <pc:sldMk cId="3699140653" sldId="277"/>
            <ac:picMk id="4" creationId="{06CE7994-18EF-D8E4-B0C6-F8A1A490A627}"/>
          </ac:picMkLst>
        </pc:picChg>
        <pc:picChg chg="del">
          <ac:chgData name="Lems, B.Y. (Brenda)" userId="76d0770b-dc49-4847-836c-eefdac07a080" providerId="ADAL" clId="{96BE0026-A619-4120-A69E-7EF1FAA25BDD}" dt="2023-11-09T08:36:37.396" v="231" actId="478"/>
          <ac:picMkLst>
            <pc:docMk/>
            <pc:sldMk cId="3699140653" sldId="277"/>
            <ac:picMk id="11266" creationId="{7003C809-A2A8-8918-4F3E-BB5542C85BA6}"/>
          </ac:picMkLst>
        </pc:picChg>
      </pc:sldChg>
      <pc:sldChg chg="addSp delSp modSp mod modNotesTx">
        <pc:chgData name="Lems, B.Y. (Brenda)" userId="76d0770b-dc49-4847-836c-eefdac07a080" providerId="ADAL" clId="{96BE0026-A619-4120-A69E-7EF1FAA25BDD}" dt="2023-11-09T08:35:54.106" v="218"/>
        <pc:sldMkLst>
          <pc:docMk/>
          <pc:sldMk cId="62767048" sldId="278"/>
        </pc:sldMkLst>
        <pc:spChg chg="mod">
          <ac:chgData name="Lems, B.Y. (Brenda)" userId="76d0770b-dc49-4847-836c-eefdac07a080" providerId="ADAL" clId="{96BE0026-A619-4120-A69E-7EF1FAA25BDD}" dt="2023-11-09T08:11:18.783" v="108" actId="20577"/>
          <ac:spMkLst>
            <pc:docMk/>
            <pc:sldMk cId="62767048" sldId="278"/>
            <ac:spMk id="2" creationId="{809B58D0-C818-BA6F-14BC-112F94195847}"/>
          </ac:spMkLst>
        </pc:spChg>
        <pc:picChg chg="add mod">
          <ac:chgData name="Lems, B.Y. (Brenda)" userId="76d0770b-dc49-4847-836c-eefdac07a080" providerId="ADAL" clId="{96BE0026-A619-4120-A69E-7EF1FAA25BDD}" dt="2023-11-09T08:35:54.106" v="218"/>
          <ac:picMkLst>
            <pc:docMk/>
            <pc:sldMk cId="62767048" sldId="278"/>
            <ac:picMk id="4" creationId="{107BE7B7-5A0D-E0A4-F4F3-732FFC101E36}"/>
          </ac:picMkLst>
        </pc:picChg>
        <pc:picChg chg="del">
          <ac:chgData name="Lems, B.Y. (Brenda)" userId="76d0770b-dc49-4847-836c-eefdac07a080" providerId="ADAL" clId="{96BE0026-A619-4120-A69E-7EF1FAA25BDD}" dt="2023-11-09T08:35:53.748" v="217" actId="478"/>
          <ac:picMkLst>
            <pc:docMk/>
            <pc:sldMk cId="62767048" sldId="278"/>
            <ac:picMk id="2050" creationId="{51FC5988-1836-87FA-C7F3-959C10CC1D94}"/>
          </ac:picMkLst>
        </pc:picChg>
      </pc:sldChg>
      <pc:sldChg chg="addSp delSp modSp mod">
        <pc:chgData name="Lems, B.Y. (Brenda)" userId="76d0770b-dc49-4847-836c-eefdac07a080" providerId="ADAL" clId="{96BE0026-A619-4120-A69E-7EF1FAA25BDD}" dt="2023-11-09T08:35:57.760" v="220"/>
        <pc:sldMkLst>
          <pc:docMk/>
          <pc:sldMk cId="4155246768" sldId="279"/>
        </pc:sldMkLst>
        <pc:spChg chg="mod">
          <ac:chgData name="Lems, B.Y. (Brenda)" userId="76d0770b-dc49-4847-836c-eefdac07a080" providerId="ADAL" clId="{96BE0026-A619-4120-A69E-7EF1FAA25BDD}" dt="2023-11-09T08:11:24.735" v="109" actId="20577"/>
          <ac:spMkLst>
            <pc:docMk/>
            <pc:sldMk cId="4155246768" sldId="279"/>
            <ac:spMk id="2" creationId="{4B0E9E0B-35A4-F942-8B0B-797CC7DB3DB8}"/>
          </ac:spMkLst>
        </pc:spChg>
        <pc:picChg chg="add mod">
          <ac:chgData name="Lems, B.Y. (Brenda)" userId="76d0770b-dc49-4847-836c-eefdac07a080" providerId="ADAL" clId="{96BE0026-A619-4120-A69E-7EF1FAA25BDD}" dt="2023-11-09T08:35:57.760" v="220"/>
          <ac:picMkLst>
            <pc:docMk/>
            <pc:sldMk cId="4155246768" sldId="279"/>
            <ac:picMk id="4" creationId="{18ABAC0E-D154-7534-7938-4B26225AEA94}"/>
          </ac:picMkLst>
        </pc:picChg>
        <pc:picChg chg="del">
          <ac:chgData name="Lems, B.Y. (Brenda)" userId="76d0770b-dc49-4847-836c-eefdac07a080" providerId="ADAL" clId="{96BE0026-A619-4120-A69E-7EF1FAA25BDD}" dt="2023-11-09T08:35:57.428" v="219" actId="478"/>
          <ac:picMkLst>
            <pc:docMk/>
            <pc:sldMk cId="4155246768" sldId="279"/>
            <ac:picMk id="2050" creationId="{51FC5988-1836-87FA-C7F3-959C10CC1D94}"/>
          </ac:picMkLst>
        </pc:picChg>
      </pc:sldChg>
      <pc:sldChg chg="modSp new del mod">
        <pc:chgData name="Lems, B.Y. (Brenda)" userId="76d0770b-dc49-4847-836c-eefdac07a080" providerId="ADAL" clId="{96BE0026-A619-4120-A69E-7EF1FAA25BDD}" dt="2023-11-09T07:56:53.029" v="52" actId="47"/>
        <pc:sldMkLst>
          <pc:docMk/>
          <pc:sldMk cId="4191132847" sldId="280"/>
        </pc:sldMkLst>
        <pc:spChg chg="mod">
          <ac:chgData name="Lems, B.Y. (Brenda)" userId="76d0770b-dc49-4847-836c-eefdac07a080" providerId="ADAL" clId="{96BE0026-A619-4120-A69E-7EF1FAA25BDD}" dt="2023-11-09T07:55:01.522" v="37" actId="5793"/>
          <ac:spMkLst>
            <pc:docMk/>
            <pc:sldMk cId="4191132847" sldId="280"/>
            <ac:spMk id="2" creationId="{CD79BB00-7497-555B-05EB-05B59EBC2AF0}"/>
          </ac:spMkLst>
        </pc:spChg>
      </pc:sldChg>
    </pc:docChg>
  </pc:docChgLst>
  <pc:docChgLst>
    <pc:chgData name="Lems, B.Y. (Brenda)" userId="76d0770b-dc49-4847-836c-eefdac07a080" providerId="ADAL" clId="{1912A47B-2558-45F6-A6DC-3E44E7B46368}"/>
    <pc:docChg chg="undo custSel addSld delSld modSld">
      <pc:chgData name="Lems, B.Y. (Brenda)" userId="76d0770b-dc49-4847-836c-eefdac07a080" providerId="ADAL" clId="{1912A47B-2558-45F6-A6DC-3E44E7B46368}" dt="2023-11-02T14:32:23.481" v="1313" actId="20577"/>
      <pc:docMkLst>
        <pc:docMk/>
      </pc:docMkLst>
      <pc:sldChg chg="del">
        <pc:chgData name="Lems, B.Y. (Brenda)" userId="76d0770b-dc49-4847-836c-eefdac07a080" providerId="ADAL" clId="{1912A47B-2558-45F6-A6DC-3E44E7B46368}" dt="2023-11-02T12:24:30.789" v="0" actId="47"/>
        <pc:sldMkLst>
          <pc:docMk/>
          <pc:sldMk cId="3635363106" sldId="256"/>
        </pc:sldMkLst>
      </pc:sldChg>
      <pc:sldChg chg="modSp mod">
        <pc:chgData name="Lems, B.Y. (Brenda)" userId="76d0770b-dc49-4847-836c-eefdac07a080" providerId="ADAL" clId="{1912A47B-2558-45F6-A6DC-3E44E7B46368}" dt="2023-11-02T12:25:19.816" v="125" actId="20577"/>
        <pc:sldMkLst>
          <pc:docMk/>
          <pc:sldMk cId="3328731322" sldId="258"/>
        </pc:sldMkLst>
        <pc:spChg chg="mod">
          <ac:chgData name="Lems, B.Y. (Brenda)" userId="76d0770b-dc49-4847-836c-eefdac07a080" providerId="ADAL" clId="{1912A47B-2558-45F6-A6DC-3E44E7B46368}" dt="2023-11-02T12:24:58.877" v="55" actId="20577"/>
          <ac:spMkLst>
            <pc:docMk/>
            <pc:sldMk cId="3328731322" sldId="258"/>
            <ac:spMk id="2" creationId="{DD3D82D4-ED9E-A442-84F3-72BA1C547A26}"/>
          </ac:spMkLst>
        </pc:spChg>
        <pc:spChg chg="mod">
          <ac:chgData name="Lems, B.Y. (Brenda)" userId="76d0770b-dc49-4847-836c-eefdac07a080" providerId="ADAL" clId="{1912A47B-2558-45F6-A6DC-3E44E7B46368}" dt="2023-11-02T12:25:19.816" v="125" actId="20577"/>
          <ac:spMkLst>
            <pc:docMk/>
            <pc:sldMk cId="3328731322" sldId="258"/>
            <ac:spMk id="3" creationId="{3AD1DBE8-2D3F-C44E-BE3A-E990CA2FA2BF}"/>
          </ac:spMkLst>
        </pc:spChg>
      </pc:sldChg>
      <pc:sldChg chg="addSp modSp mod">
        <pc:chgData name="Lems, B.Y. (Brenda)" userId="76d0770b-dc49-4847-836c-eefdac07a080" providerId="ADAL" clId="{1912A47B-2558-45F6-A6DC-3E44E7B46368}" dt="2023-11-02T12:29:20.666" v="590" actId="1076"/>
        <pc:sldMkLst>
          <pc:docMk/>
          <pc:sldMk cId="3264393022" sldId="259"/>
        </pc:sldMkLst>
        <pc:spChg chg="mod">
          <ac:chgData name="Lems, B.Y. (Brenda)" userId="76d0770b-dc49-4847-836c-eefdac07a080" providerId="ADAL" clId="{1912A47B-2558-45F6-A6DC-3E44E7B46368}" dt="2023-11-02T12:25:30.708" v="131" actId="20577"/>
          <ac:spMkLst>
            <pc:docMk/>
            <pc:sldMk cId="3264393022" sldId="259"/>
            <ac:spMk id="2" creationId="{1AEED826-04C0-C24B-9E90-CC8DFFDD4E83}"/>
          </ac:spMkLst>
        </pc:spChg>
        <pc:spChg chg="mod">
          <ac:chgData name="Lems, B.Y. (Brenda)" userId="76d0770b-dc49-4847-836c-eefdac07a080" providerId="ADAL" clId="{1912A47B-2558-45F6-A6DC-3E44E7B46368}" dt="2023-11-02T12:29:07.901" v="589" actId="1076"/>
          <ac:spMkLst>
            <pc:docMk/>
            <pc:sldMk cId="3264393022" sldId="259"/>
            <ac:spMk id="3" creationId="{53081802-3CDF-CF4A-9D53-EE65727FE542}"/>
          </ac:spMkLst>
        </pc:spChg>
        <pc:picChg chg="add mod">
          <ac:chgData name="Lems, B.Y. (Brenda)" userId="76d0770b-dc49-4847-836c-eefdac07a080" providerId="ADAL" clId="{1912A47B-2558-45F6-A6DC-3E44E7B46368}" dt="2023-11-02T12:29:20.666" v="590" actId="1076"/>
          <ac:picMkLst>
            <pc:docMk/>
            <pc:sldMk cId="3264393022" sldId="259"/>
            <ac:picMk id="1026" creationId="{D4072092-7B99-8DA0-811A-C30FC8178181}"/>
          </ac:picMkLst>
        </pc:picChg>
      </pc:sldChg>
      <pc:sldChg chg="addSp delSp modSp mod">
        <pc:chgData name="Lems, B.Y. (Brenda)" userId="76d0770b-dc49-4847-836c-eefdac07a080" providerId="ADAL" clId="{1912A47B-2558-45F6-A6DC-3E44E7B46368}" dt="2023-11-02T14:26:39.031" v="1198" actId="1076"/>
        <pc:sldMkLst>
          <pc:docMk/>
          <pc:sldMk cId="1899953877" sldId="260"/>
        </pc:sldMkLst>
        <pc:spChg chg="del">
          <ac:chgData name="Lems, B.Y. (Brenda)" userId="76d0770b-dc49-4847-836c-eefdac07a080" providerId="ADAL" clId="{1912A47B-2558-45F6-A6DC-3E44E7B46368}" dt="2023-11-02T12:37:00.957" v="778" actId="478"/>
          <ac:spMkLst>
            <pc:docMk/>
            <pc:sldMk cId="1899953877" sldId="260"/>
            <ac:spMk id="2" creationId="{14D13B10-7C75-7A41-B110-52B1939CF5B3}"/>
          </ac:spMkLst>
        </pc:spChg>
        <pc:spChg chg="mod">
          <ac:chgData name="Lems, B.Y. (Brenda)" userId="76d0770b-dc49-4847-836c-eefdac07a080" providerId="ADAL" clId="{1912A47B-2558-45F6-A6DC-3E44E7B46368}" dt="2023-11-02T12:36:31.949" v="774"/>
          <ac:spMkLst>
            <pc:docMk/>
            <pc:sldMk cId="1899953877" sldId="260"/>
            <ac:spMk id="3" creationId="{F99C8504-5600-0543-9E07-EA3E253245DE}"/>
          </ac:spMkLst>
        </pc:spChg>
        <pc:spChg chg="add del">
          <ac:chgData name="Lems, B.Y. (Brenda)" userId="76d0770b-dc49-4847-836c-eefdac07a080" providerId="ADAL" clId="{1912A47B-2558-45F6-A6DC-3E44E7B46368}" dt="2023-11-02T12:36:45.434" v="776" actId="22"/>
          <ac:spMkLst>
            <pc:docMk/>
            <pc:sldMk cId="1899953877" sldId="260"/>
            <ac:spMk id="5" creationId="{47939710-6D1B-875B-D3CA-B7E7A8C36FC1}"/>
          </ac:spMkLst>
        </pc:spChg>
        <pc:spChg chg="add mod">
          <ac:chgData name="Lems, B.Y. (Brenda)" userId="76d0770b-dc49-4847-836c-eefdac07a080" providerId="ADAL" clId="{1912A47B-2558-45F6-A6DC-3E44E7B46368}" dt="2023-11-02T12:37:49.377" v="802" actId="20577"/>
          <ac:spMkLst>
            <pc:docMk/>
            <pc:sldMk cId="1899953877" sldId="260"/>
            <ac:spMk id="6" creationId="{6501DBF7-0444-2382-1350-6F3D9D1B423B}"/>
          </ac:spMkLst>
        </pc:spChg>
        <pc:picChg chg="add mod">
          <ac:chgData name="Lems, B.Y. (Brenda)" userId="76d0770b-dc49-4847-836c-eefdac07a080" providerId="ADAL" clId="{1912A47B-2558-45F6-A6DC-3E44E7B46368}" dt="2023-11-02T14:26:39.031" v="1198" actId="1076"/>
          <ac:picMkLst>
            <pc:docMk/>
            <pc:sldMk cId="1899953877" sldId="260"/>
            <ac:picMk id="2050" creationId="{51FC5988-1836-87FA-C7F3-959C10CC1D94}"/>
          </ac:picMkLst>
        </pc:picChg>
      </pc:sldChg>
      <pc:sldChg chg="addSp delSp modSp mod modClrScheme chgLayout">
        <pc:chgData name="Lems, B.Y. (Brenda)" userId="76d0770b-dc49-4847-836c-eefdac07a080" providerId="ADAL" clId="{1912A47B-2558-45F6-A6DC-3E44E7B46368}" dt="2023-11-02T14:26:43.906" v="1199" actId="1076"/>
        <pc:sldMkLst>
          <pc:docMk/>
          <pc:sldMk cId="3564395881" sldId="261"/>
        </pc:sldMkLst>
        <pc:spChg chg="del mod">
          <ac:chgData name="Lems, B.Y. (Brenda)" userId="76d0770b-dc49-4847-836c-eefdac07a080" providerId="ADAL" clId="{1912A47B-2558-45F6-A6DC-3E44E7B46368}" dt="2023-11-02T12:57:07.820" v="864"/>
          <ac:spMkLst>
            <pc:docMk/>
            <pc:sldMk cId="3564395881" sldId="261"/>
            <ac:spMk id="2" creationId="{50D543A1-C5BD-A547-9C11-DCC9BF329ED5}"/>
          </ac:spMkLst>
        </pc:spChg>
        <pc:spChg chg="mod ord">
          <ac:chgData name="Lems, B.Y. (Brenda)" userId="76d0770b-dc49-4847-836c-eefdac07a080" providerId="ADAL" clId="{1912A47B-2558-45F6-A6DC-3E44E7B46368}" dt="2023-11-02T12:57:44.830" v="867" actId="700"/>
          <ac:spMkLst>
            <pc:docMk/>
            <pc:sldMk cId="3564395881" sldId="261"/>
            <ac:spMk id="3" creationId="{850FB880-54B0-5C49-A716-B71210F37905}"/>
          </ac:spMkLst>
        </pc:spChg>
        <pc:spChg chg="add mod ord">
          <ac:chgData name="Lems, B.Y. (Brenda)" userId="76d0770b-dc49-4847-836c-eefdac07a080" providerId="ADAL" clId="{1912A47B-2558-45F6-A6DC-3E44E7B46368}" dt="2023-11-02T12:58:53.589" v="896" actId="20577"/>
          <ac:spMkLst>
            <pc:docMk/>
            <pc:sldMk cId="3564395881" sldId="261"/>
            <ac:spMk id="4" creationId="{05E548F6-1327-74AA-22D2-D774CA18CBF9}"/>
          </ac:spMkLst>
        </pc:spChg>
        <pc:picChg chg="add mod">
          <ac:chgData name="Lems, B.Y. (Brenda)" userId="76d0770b-dc49-4847-836c-eefdac07a080" providerId="ADAL" clId="{1912A47B-2558-45F6-A6DC-3E44E7B46368}" dt="2023-11-02T14:26:43.906" v="1199" actId="1076"/>
          <ac:picMkLst>
            <pc:docMk/>
            <pc:sldMk cId="3564395881" sldId="261"/>
            <ac:picMk id="3074" creationId="{45E7FBFD-2A3B-D27E-3F31-A3FAC7744ECF}"/>
          </ac:picMkLst>
        </pc:picChg>
        <pc:picChg chg="add mod ord">
          <ac:chgData name="Lems, B.Y. (Brenda)" userId="76d0770b-dc49-4847-836c-eefdac07a080" providerId="ADAL" clId="{1912A47B-2558-45F6-A6DC-3E44E7B46368}" dt="2023-11-02T12:57:48.784" v="868" actId="14100"/>
          <ac:picMkLst>
            <pc:docMk/>
            <pc:sldMk cId="3564395881" sldId="261"/>
            <ac:picMk id="3076" creationId="{8F5EA31B-4744-A761-45FA-134BEB060B78}"/>
          </ac:picMkLst>
        </pc:picChg>
      </pc:sldChg>
      <pc:sldChg chg="addSp delSp modSp mod">
        <pc:chgData name="Lems, B.Y. (Brenda)" userId="76d0770b-dc49-4847-836c-eefdac07a080" providerId="ADAL" clId="{1912A47B-2558-45F6-A6DC-3E44E7B46368}" dt="2023-11-02T14:26:54.489" v="1201" actId="1076"/>
        <pc:sldMkLst>
          <pc:docMk/>
          <pc:sldMk cId="3434952004" sldId="262"/>
        </pc:sldMkLst>
        <pc:spChg chg="mod">
          <ac:chgData name="Lems, B.Y. (Brenda)" userId="76d0770b-dc49-4847-836c-eefdac07a080" providerId="ADAL" clId="{1912A47B-2558-45F6-A6DC-3E44E7B46368}" dt="2023-11-02T13:01:04.621" v="1016" actId="1076"/>
          <ac:spMkLst>
            <pc:docMk/>
            <pc:sldMk cId="3434952004" sldId="262"/>
            <ac:spMk id="2" creationId="{419AC55D-C6F3-AB4E-91A2-17CBFFFF02F6}"/>
          </ac:spMkLst>
        </pc:spChg>
        <pc:spChg chg="del">
          <ac:chgData name="Lems, B.Y. (Brenda)" userId="76d0770b-dc49-4847-836c-eefdac07a080" providerId="ADAL" clId="{1912A47B-2558-45F6-A6DC-3E44E7B46368}" dt="2023-11-02T13:01:07.540" v="1018"/>
          <ac:spMkLst>
            <pc:docMk/>
            <pc:sldMk cId="3434952004" sldId="262"/>
            <ac:spMk id="3" creationId="{F004C87E-62F9-0D4B-9B70-421D9E9E065D}"/>
          </ac:spMkLst>
        </pc:spChg>
        <pc:spChg chg="mod">
          <ac:chgData name="Lems, B.Y. (Brenda)" userId="76d0770b-dc49-4847-836c-eefdac07a080" providerId="ADAL" clId="{1912A47B-2558-45F6-A6DC-3E44E7B46368}" dt="2023-11-02T13:00:01.778" v="959" actId="20577"/>
          <ac:spMkLst>
            <pc:docMk/>
            <pc:sldMk cId="3434952004" sldId="262"/>
            <ac:spMk id="4" creationId="{6744F4BC-FFE9-5745-9B2F-C4A4B02C9087}"/>
          </ac:spMkLst>
        </pc:spChg>
        <pc:picChg chg="add mod">
          <ac:chgData name="Lems, B.Y. (Brenda)" userId="76d0770b-dc49-4847-836c-eefdac07a080" providerId="ADAL" clId="{1912A47B-2558-45F6-A6DC-3E44E7B46368}" dt="2023-11-02T14:26:54.489" v="1201" actId="1076"/>
          <ac:picMkLst>
            <pc:docMk/>
            <pc:sldMk cId="3434952004" sldId="262"/>
            <ac:picMk id="4098" creationId="{AF99525E-72A1-B56A-F40E-C73805AB7817}"/>
          </ac:picMkLst>
        </pc:picChg>
        <pc:picChg chg="add del">
          <ac:chgData name="Lems, B.Y. (Brenda)" userId="76d0770b-dc49-4847-836c-eefdac07a080" providerId="ADAL" clId="{1912A47B-2558-45F6-A6DC-3E44E7B46368}" dt="2023-11-02T13:00:51.793" v="1011"/>
          <ac:picMkLst>
            <pc:docMk/>
            <pc:sldMk cId="3434952004" sldId="262"/>
            <ac:picMk id="4100" creationId="{D8221275-FA41-55F6-8919-4B2A9F38488D}"/>
          </ac:picMkLst>
        </pc:picChg>
        <pc:picChg chg="add del mod">
          <ac:chgData name="Lems, B.Y. (Brenda)" userId="76d0770b-dc49-4847-836c-eefdac07a080" providerId="ADAL" clId="{1912A47B-2558-45F6-A6DC-3E44E7B46368}" dt="2023-11-02T13:01:05.638" v="1017"/>
          <ac:picMkLst>
            <pc:docMk/>
            <pc:sldMk cId="3434952004" sldId="262"/>
            <ac:picMk id="4102" creationId="{96143786-58EF-883C-39EB-D2C49A09E2E4}"/>
          </ac:picMkLst>
        </pc:picChg>
        <pc:picChg chg="add mod">
          <ac:chgData name="Lems, B.Y. (Brenda)" userId="76d0770b-dc49-4847-836c-eefdac07a080" providerId="ADAL" clId="{1912A47B-2558-45F6-A6DC-3E44E7B46368}" dt="2023-11-02T13:01:16.791" v="1020" actId="14100"/>
          <ac:picMkLst>
            <pc:docMk/>
            <pc:sldMk cId="3434952004" sldId="262"/>
            <ac:picMk id="4104" creationId="{F453F7D4-299F-6592-4651-C2500F8BDE5B}"/>
          </ac:picMkLst>
        </pc:picChg>
      </pc:sldChg>
      <pc:sldChg chg="addSp modSp del">
        <pc:chgData name="Lems, B.Y. (Brenda)" userId="76d0770b-dc49-4847-836c-eefdac07a080" providerId="ADAL" clId="{1912A47B-2558-45F6-A6DC-3E44E7B46368}" dt="2023-11-02T14:31:45.989" v="1205" actId="47"/>
        <pc:sldMkLst>
          <pc:docMk/>
          <pc:sldMk cId="1621397521" sldId="263"/>
        </pc:sldMkLst>
        <pc:picChg chg="add mod">
          <ac:chgData name="Lems, B.Y. (Brenda)" userId="76d0770b-dc49-4847-836c-eefdac07a080" providerId="ADAL" clId="{1912A47B-2558-45F6-A6DC-3E44E7B46368}" dt="2023-11-02T14:26:57.955" v="1202" actId="1076"/>
          <ac:picMkLst>
            <pc:docMk/>
            <pc:sldMk cId="1621397521" sldId="263"/>
            <ac:picMk id="5122" creationId="{14181A2C-6530-EC32-4FB9-225DB156CF2D}"/>
          </ac:picMkLst>
        </pc:picChg>
      </pc:sldChg>
      <pc:sldChg chg="addSp delSp modSp mod">
        <pc:chgData name="Lems, B.Y. (Brenda)" userId="76d0770b-dc49-4847-836c-eefdac07a080" providerId="ADAL" clId="{1912A47B-2558-45F6-A6DC-3E44E7B46368}" dt="2023-11-02T14:32:06.906" v="1271" actId="20577"/>
        <pc:sldMkLst>
          <pc:docMk/>
          <pc:sldMk cId="3187089478" sldId="264"/>
        </pc:sldMkLst>
        <pc:spChg chg="del">
          <ac:chgData name="Lems, B.Y. (Brenda)" userId="76d0770b-dc49-4847-836c-eefdac07a080" providerId="ADAL" clId="{1912A47B-2558-45F6-A6DC-3E44E7B46368}" dt="2023-11-02T12:29:55.825" v="599"/>
          <ac:spMkLst>
            <pc:docMk/>
            <pc:sldMk cId="3187089478" sldId="264"/>
            <ac:spMk id="2" creationId="{9CEDE675-687F-FD4A-A495-9B3CBBAA6249}"/>
          </ac:spMkLst>
        </pc:spChg>
        <pc:spChg chg="mod">
          <ac:chgData name="Lems, B.Y. (Brenda)" userId="76d0770b-dc49-4847-836c-eefdac07a080" providerId="ADAL" clId="{1912A47B-2558-45F6-A6DC-3E44E7B46368}" dt="2023-11-02T14:32:06.906" v="1271" actId="20577"/>
          <ac:spMkLst>
            <pc:docMk/>
            <pc:sldMk cId="3187089478" sldId="264"/>
            <ac:spMk id="3" creationId="{97B198ED-7617-DB49-BDEB-8143C2AF9678}"/>
          </ac:spMkLst>
        </pc:spChg>
        <pc:picChg chg="add mod">
          <ac:chgData name="Lems, B.Y. (Brenda)" userId="76d0770b-dc49-4847-836c-eefdac07a080" providerId="ADAL" clId="{1912A47B-2558-45F6-A6DC-3E44E7B46368}" dt="2023-11-02T14:27:02.403" v="1203" actId="1076"/>
          <ac:picMkLst>
            <pc:docMk/>
            <pc:sldMk cId="3187089478" sldId="264"/>
            <ac:picMk id="6146" creationId="{437B56A5-8A9A-0646-A36D-4A657AC00D70}"/>
          </ac:picMkLst>
        </pc:picChg>
      </pc:sldChg>
      <pc:sldChg chg="addSp modSp mod">
        <pc:chgData name="Lems, B.Y. (Brenda)" userId="76d0770b-dc49-4847-836c-eefdac07a080" providerId="ADAL" clId="{1912A47B-2558-45F6-A6DC-3E44E7B46368}" dt="2023-11-02T14:32:23.481" v="1313" actId="20577"/>
        <pc:sldMkLst>
          <pc:docMk/>
          <pc:sldMk cId="2629960119" sldId="265"/>
        </pc:sldMkLst>
        <pc:spChg chg="mod">
          <ac:chgData name="Lems, B.Y. (Brenda)" userId="76d0770b-dc49-4847-836c-eefdac07a080" providerId="ADAL" clId="{1912A47B-2558-45F6-A6DC-3E44E7B46368}" dt="2023-11-02T14:32:23.481" v="1313" actId="20577"/>
          <ac:spMkLst>
            <pc:docMk/>
            <pc:sldMk cId="2629960119" sldId="265"/>
            <ac:spMk id="2" creationId="{21F9DD1D-9659-4846-8114-45F89AB48820}"/>
          </ac:spMkLst>
        </pc:spChg>
        <pc:spChg chg="mod">
          <ac:chgData name="Lems, B.Y. (Brenda)" userId="76d0770b-dc49-4847-836c-eefdac07a080" providerId="ADAL" clId="{1912A47B-2558-45F6-A6DC-3E44E7B46368}" dt="2023-11-02T14:32:17.154" v="1304" actId="20577"/>
          <ac:spMkLst>
            <pc:docMk/>
            <pc:sldMk cId="2629960119" sldId="265"/>
            <ac:spMk id="3" creationId="{BDFA5950-0784-2F44-B84D-14A991E300E9}"/>
          </ac:spMkLst>
        </pc:spChg>
        <pc:picChg chg="add mod">
          <ac:chgData name="Lems, B.Y. (Brenda)" userId="76d0770b-dc49-4847-836c-eefdac07a080" providerId="ADAL" clId="{1912A47B-2558-45F6-A6DC-3E44E7B46368}" dt="2023-11-02T12:30:10.965" v="604" actId="1076"/>
          <ac:picMkLst>
            <pc:docMk/>
            <pc:sldMk cId="2629960119" sldId="265"/>
            <ac:picMk id="7170" creationId="{43F03728-F69D-1063-0AEE-8C86E0B61826}"/>
          </ac:picMkLst>
        </pc:picChg>
      </pc:sldChg>
      <pc:sldChg chg="addSp modSp">
        <pc:chgData name="Lems, B.Y. (Brenda)" userId="76d0770b-dc49-4847-836c-eefdac07a080" providerId="ADAL" clId="{1912A47B-2558-45F6-A6DC-3E44E7B46368}" dt="2023-11-02T12:30:18.476" v="606" actId="1076"/>
        <pc:sldMkLst>
          <pc:docMk/>
          <pc:sldMk cId="1124567869" sldId="266"/>
        </pc:sldMkLst>
        <pc:picChg chg="add mod">
          <ac:chgData name="Lems, B.Y. (Brenda)" userId="76d0770b-dc49-4847-836c-eefdac07a080" providerId="ADAL" clId="{1912A47B-2558-45F6-A6DC-3E44E7B46368}" dt="2023-11-02T12:30:18.476" v="606" actId="1076"/>
          <ac:picMkLst>
            <pc:docMk/>
            <pc:sldMk cId="1124567869" sldId="266"/>
            <ac:picMk id="8194" creationId="{4D79389F-83BE-BCCE-BEC8-FCC53B9182DA}"/>
          </ac:picMkLst>
        </pc:picChg>
      </pc:sldChg>
      <pc:sldChg chg="addSp modSp">
        <pc:chgData name="Lems, B.Y. (Brenda)" userId="76d0770b-dc49-4847-836c-eefdac07a080" providerId="ADAL" clId="{1912A47B-2558-45F6-A6DC-3E44E7B46368}" dt="2023-11-02T12:33:09.291" v="744" actId="1076"/>
        <pc:sldMkLst>
          <pc:docMk/>
          <pc:sldMk cId="3952752027" sldId="267"/>
        </pc:sldMkLst>
        <pc:picChg chg="add mod">
          <ac:chgData name="Lems, B.Y. (Brenda)" userId="76d0770b-dc49-4847-836c-eefdac07a080" providerId="ADAL" clId="{1912A47B-2558-45F6-A6DC-3E44E7B46368}" dt="2023-11-02T12:33:09.291" v="744" actId="1076"/>
          <ac:picMkLst>
            <pc:docMk/>
            <pc:sldMk cId="3952752027" sldId="267"/>
            <ac:picMk id="12290" creationId="{C731BA07-F2D7-C07E-4837-8CA98D260C07}"/>
          </ac:picMkLst>
        </pc:picChg>
      </pc:sldChg>
      <pc:sldChg chg="del">
        <pc:chgData name="Lems, B.Y. (Brenda)" userId="76d0770b-dc49-4847-836c-eefdac07a080" providerId="ADAL" clId="{1912A47B-2558-45F6-A6DC-3E44E7B46368}" dt="2023-11-02T12:24:47.501" v="1" actId="47"/>
        <pc:sldMkLst>
          <pc:docMk/>
          <pc:sldMk cId="4220968230" sldId="273"/>
        </pc:sldMkLst>
      </pc:sldChg>
      <pc:sldChg chg="addSp modSp">
        <pc:chgData name="Lems, B.Y. (Brenda)" userId="76d0770b-dc49-4847-836c-eefdac07a080" providerId="ADAL" clId="{1912A47B-2558-45F6-A6DC-3E44E7B46368}" dt="2023-11-02T12:30:24.746" v="608" actId="1076"/>
        <pc:sldMkLst>
          <pc:docMk/>
          <pc:sldMk cId="293896217" sldId="274"/>
        </pc:sldMkLst>
        <pc:picChg chg="add mod">
          <ac:chgData name="Lems, B.Y. (Brenda)" userId="76d0770b-dc49-4847-836c-eefdac07a080" providerId="ADAL" clId="{1912A47B-2558-45F6-A6DC-3E44E7B46368}" dt="2023-11-02T12:30:24.746" v="608" actId="1076"/>
          <ac:picMkLst>
            <pc:docMk/>
            <pc:sldMk cId="293896217" sldId="274"/>
            <ac:picMk id="9218" creationId="{AEE36409-8A95-CA67-E9AB-4BF029306DEF}"/>
          </ac:picMkLst>
        </pc:picChg>
      </pc:sldChg>
      <pc:sldChg chg="del">
        <pc:chgData name="Lems, B.Y. (Brenda)" userId="76d0770b-dc49-4847-836c-eefdac07a080" providerId="ADAL" clId="{1912A47B-2558-45F6-A6DC-3E44E7B46368}" dt="2023-11-02T12:24:48.255" v="2" actId="47"/>
        <pc:sldMkLst>
          <pc:docMk/>
          <pc:sldMk cId="4034174240" sldId="275"/>
        </pc:sldMkLst>
      </pc:sldChg>
      <pc:sldChg chg="addSp delSp modSp mod">
        <pc:chgData name="Lems, B.Y. (Brenda)" userId="76d0770b-dc49-4847-836c-eefdac07a080" providerId="ADAL" clId="{1912A47B-2558-45F6-A6DC-3E44E7B46368}" dt="2023-11-02T12:32:21.800" v="702" actId="1076"/>
        <pc:sldMkLst>
          <pc:docMk/>
          <pc:sldMk cId="3020820817" sldId="276"/>
        </pc:sldMkLst>
        <pc:spChg chg="add del mod">
          <ac:chgData name="Lems, B.Y. (Brenda)" userId="76d0770b-dc49-4847-836c-eefdac07a080" providerId="ADAL" clId="{1912A47B-2558-45F6-A6DC-3E44E7B46368}" dt="2023-11-02T12:31:53.822" v="692" actId="6549"/>
          <ac:spMkLst>
            <pc:docMk/>
            <pc:sldMk cId="3020820817" sldId="276"/>
            <ac:spMk id="2" creationId="{14D13B10-7C75-7A41-B110-52B1939CF5B3}"/>
          </ac:spMkLst>
        </pc:spChg>
        <pc:spChg chg="del mod">
          <ac:chgData name="Lems, B.Y. (Brenda)" userId="76d0770b-dc49-4847-836c-eefdac07a080" providerId="ADAL" clId="{1912A47B-2558-45F6-A6DC-3E44E7B46368}" dt="2023-11-02T12:32:04.866" v="693" actId="478"/>
          <ac:spMkLst>
            <pc:docMk/>
            <pc:sldMk cId="3020820817" sldId="276"/>
            <ac:spMk id="3" creationId="{F99C8504-5600-0543-9E07-EA3E253245DE}"/>
          </ac:spMkLst>
        </pc:spChg>
        <pc:spChg chg="add del mod">
          <ac:chgData name="Lems, B.Y. (Brenda)" userId="76d0770b-dc49-4847-836c-eefdac07a080" providerId="ADAL" clId="{1912A47B-2558-45F6-A6DC-3E44E7B46368}" dt="2023-11-02T12:31:03.306" v="630" actId="478"/>
          <ac:spMkLst>
            <pc:docMk/>
            <pc:sldMk cId="3020820817" sldId="276"/>
            <ac:spMk id="4" creationId="{002C90F3-1B33-F078-94E0-FB048F3C295A}"/>
          </ac:spMkLst>
        </pc:spChg>
        <pc:spChg chg="add mod">
          <ac:chgData name="Lems, B.Y. (Brenda)" userId="76d0770b-dc49-4847-836c-eefdac07a080" providerId="ADAL" clId="{1912A47B-2558-45F6-A6DC-3E44E7B46368}" dt="2023-11-02T12:32:09.794" v="700" actId="20577"/>
          <ac:spMkLst>
            <pc:docMk/>
            <pc:sldMk cId="3020820817" sldId="276"/>
            <ac:spMk id="7" creationId="{0A981FFF-91F8-A767-B066-3B02F83A2A23}"/>
          </ac:spMkLst>
        </pc:spChg>
        <pc:picChg chg="add del mod">
          <ac:chgData name="Lems, B.Y. (Brenda)" userId="76d0770b-dc49-4847-836c-eefdac07a080" providerId="ADAL" clId="{1912A47B-2558-45F6-A6DC-3E44E7B46368}" dt="2023-11-02T12:30:39.433" v="616"/>
          <ac:picMkLst>
            <pc:docMk/>
            <pc:sldMk cId="3020820817" sldId="276"/>
            <ac:picMk id="10242" creationId="{5B8E8F0D-BA39-C77B-2E4C-966B9E244399}"/>
          </ac:picMkLst>
        </pc:picChg>
        <pc:picChg chg="add del mod">
          <ac:chgData name="Lems, B.Y. (Brenda)" userId="76d0770b-dc49-4847-836c-eefdac07a080" providerId="ADAL" clId="{1912A47B-2558-45F6-A6DC-3E44E7B46368}" dt="2023-11-02T12:30:51.652" v="623"/>
          <ac:picMkLst>
            <pc:docMk/>
            <pc:sldMk cId="3020820817" sldId="276"/>
            <ac:picMk id="10244" creationId="{A85A6EE2-FFFE-76E3-13D0-8A459F497717}"/>
          </ac:picMkLst>
        </pc:picChg>
        <pc:picChg chg="add del mod">
          <ac:chgData name="Lems, B.Y. (Brenda)" userId="76d0770b-dc49-4847-836c-eefdac07a080" providerId="ADAL" clId="{1912A47B-2558-45F6-A6DC-3E44E7B46368}" dt="2023-11-02T12:31:04.279" v="631"/>
          <ac:picMkLst>
            <pc:docMk/>
            <pc:sldMk cId="3020820817" sldId="276"/>
            <ac:picMk id="10246" creationId="{87890376-08E6-179F-4801-E59F1440C2EE}"/>
          </ac:picMkLst>
        </pc:picChg>
        <pc:picChg chg="add del mod">
          <ac:chgData name="Lems, B.Y. (Brenda)" userId="76d0770b-dc49-4847-836c-eefdac07a080" providerId="ADAL" clId="{1912A47B-2558-45F6-A6DC-3E44E7B46368}" dt="2023-11-02T12:31:30.618" v="661" actId="478"/>
          <ac:picMkLst>
            <pc:docMk/>
            <pc:sldMk cId="3020820817" sldId="276"/>
            <ac:picMk id="10248" creationId="{40824D61-8D7F-29B7-A043-044E4AFB95B9}"/>
          </ac:picMkLst>
        </pc:picChg>
        <pc:picChg chg="add mod">
          <ac:chgData name="Lems, B.Y. (Brenda)" userId="76d0770b-dc49-4847-836c-eefdac07a080" providerId="ADAL" clId="{1912A47B-2558-45F6-A6DC-3E44E7B46368}" dt="2023-11-02T12:32:21.800" v="702" actId="1076"/>
          <ac:picMkLst>
            <pc:docMk/>
            <pc:sldMk cId="3020820817" sldId="276"/>
            <ac:picMk id="10250" creationId="{9C41A27F-8D50-1976-8A2B-7F8E4F34B723}"/>
          </ac:picMkLst>
        </pc:picChg>
      </pc:sldChg>
      <pc:sldChg chg="addSp modSp mod">
        <pc:chgData name="Lems, B.Y. (Brenda)" userId="76d0770b-dc49-4847-836c-eefdac07a080" providerId="ADAL" clId="{1912A47B-2558-45F6-A6DC-3E44E7B46368}" dt="2023-11-02T12:33:03.434" v="742" actId="1076"/>
        <pc:sldMkLst>
          <pc:docMk/>
          <pc:sldMk cId="3699140653" sldId="277"/>
        </pc:sldMkLst>
        <pc:spChg chg="mod">
          <ac:chgData name="Lems, B.Y. (Brenda)" userId="76d0770b-dc49-4847-836c-eefdac07a080" providerId="ADAL" clId="{1912A47B-2558-45F6-A6DC-3E44E7B46368}" dt="2023-11-02T12:32:52.610" v="740" actId="6549"/>
          <ac:spMkLst>
            <pc:docMk/>
            <pc:sldMk cId="3699140653" sldId="277"/>
            <ac:spMk id="2" creationId="{12CAB8D6-84CC-04B0-BA3B-4C05E5F313AB}"/>
          </ac:spMkLst>
        </pc:spChg>
        <pc:picChg chg="add mod">
          <ac:chgData name="Lems, B.Y. (Brenda)" userId="76d0770b-dc49-4847-836c-eefdac07a080" providerId="ADAL" clId="{1912A47B-2558-45F6-A6DC-3E44E7B46368}" dt="2023-11-02T12:33:03.434" v="742" actId="1076"/>
          <ac:picMkLst>
            <pc:docMk/>
            <pc:sldMk cId="3699140653" sldId="277"/>
            <ac:picMk id="11266" creationId="{7003C809-A2A8-8918-4F3E-BB5542C85BA6}"/>
          </ac:picMkLst>
        </pc:picChg>
      </pc:sldChg>
      <pc:sldChg chg="addSp delSp modSp add mod chgLayout modNotesTx">
        <pc:chgData name="Lems, B.Y. (Brenda)" userId="76d0770b-dc49-4847-836c-eefdac07a080" providerId="ADAL" clId="{1912A47B-2558-45F6-A6DC-3E44E7B46368}" dt="2023-11-02T14:26:50.604" v="1200" actId="1076"/>
        <pc:sldMkLst>
          <pc:docMk/>
          <pc:sldMk cId="62767048" sldId="278"/>
        </pc:sldMkLst>
        <pc:spChg chg="add mod ord">
          <ac:chgData name="Lems, B.Y. (Brenda)" userId="76d0770b-dc49-4847-836c-eefdac07a080" providerId="ADAL" clId="{1912A47B-2558-45F6-A6DC-3E44E7B46368}" dt="2023-11-02T14:25:11.467" v="1192" actId="20577"/>
          <ac:spMkLst>
            <pc:docMk/>
            <pc:sldMk cId="62767048" sldId="278"/>
            <ac:spMk id="2" creationId="{809B58D0-C818-BA6F-14BC-112F94195847}"/>
          </ac:spMkLst>
        </pc:spChg>
        <pc:spChg chg="mod ord">
          <ac:chgData name="Lems, B.Y. (Brenda)" userId="76d0770b-dc49-4847-836c-eefdac07a080" providerId="ADAL" clId="{1912A47B-2558-45F6-A6DC-3E44E7B46368}" dt="2023-11-02T14:20:31.788" v="1118" actId="113"/>
          <ac:spMkLst>
            <pc:docMk/>
            <pc:sldMk cId="62767048" sldId="278"/>
            <ac:spMk id="3" creationId="{F99C8504-5600-0543-9E07-EA3E253245DE}"/>
          </ac:spMkLst>
        </pc:spChg>
        <pc:spChg chg="del mod">
          <ac:chgData name="Lems, B.Y. (Brenda)" userId="76d0770b-dc49-4847-836c-eefdac07a080" providerId="ADAL" clId="{1912A47B-2558-45F6-A6DC-3E44E7B46368}" dt="2023-11-02T12:59:24.291" v="900"/>
          <ac:spMkLst>
            <pc:docMk/>
            <pc:sldMk cId="62767048" sldId="278"/>
            <ac:spMk id="6" creationId="{6501DBF7-0444-2382-1350-6F3D9D1B423B}"/>
          </ac:spMkLst>
        </pc:spChg>
        <pc:picChg chg="mod">
          <ac:chgData name="Lems, B.Y. (Brenda)" userId="76d0770b-dc49-4847-836c-eefdac07a080" providerId="ADAL" clId="{1912A47B-2558-45F6-A6DC-3E44E7B46368}" dt="2023-11-02T14:26:50.604" v="1200" actId="1076"/>
          <ac:picMkLst>
            <pc:docMk/>
            <pc:sldMk cId="62767048" sldId="278"/>
            <ac:picMk id="2050" creationId="{51FC5988-1836-87FA-C7F3-959C10CC1D94}"/>
          </ac:picMkLst>
        </pc:picChg>
      </pc:sldChg>
      <pc:sldChg chg="addSp modSp add mod chgLayout modNotesTx">
        <pc:chgData name="Lems, B.Y. (Brenda)" userId="76d0770b-dc49-4847-836c-eefdac07a080" providerId="ADAL" clId="{1912A47B-2558-45F6-A6DC-3E44E7B46368}" dt="2023-11-02T14:31:01.262" v="1204" actId="1076"/>
        <pc:sldMkLst>
          <pc:docMk/>
          <pc:sldMk cId="4155246768" sldId="279"/>
        </pc:sldMkLst>
        <pc:spChg chg="add mod ord">
          <ac:chgData name="Lems, B.Y. (Brenda)" userId="76d0770b-dc49-4847-836c-eefdac07a080" providerId="ADAL" clId="{1912A47B-2558-45F6-A6DC-3E44E7B46368}" dt="2023-11-02T14:31:01.262" v="1204" actId="1076"/>
          <ac:spMkLst>
            <pc:docMk/>
            <pc:sldMk cId="4155246768" sldId="279"/>
            <ac:spMk id="2" creationId="{4B0E9E0B-35A4-F942-8B0B-797CC7DB3DB8}"/>
          </ac:spMkLst>
        </pc:spChg>
        <pc:spChg chg="mod ord">
          <ac:chgData name="Lems, B.Y. (Brenda)" userId="76d0770b-dc49-4847-836c-eefdac07a080" providerId="ADAL" clId="{1912A47B-2558-45F6-A6DC-3E44E7B46368}" dt="2023-11-02T14:20:56.231" v="1120" actId="700"/>
          <ac:spMkLst>
            <pc:docMk/>
            <pc:sldMk cId="4155246768" sldId="279"/>
            <ac:spMk id="3" creationId="{F99C8504-5600-0543-9E07-EA3E253245DE}"/>
          </ac:spMkLst>
        </pc:spChg>
        <pc:picChg chg="mod">
          <ac:chgData name="Lems, B.Y. (Brenda)" userId="76d0770b-dc49-4847-836c-eefdac07a080" providerId="ADAL" clId="{1912A47B-2558-45F6-A6DC-3E44E7B46368}" dt="2023-11-02T14:26:33.159" v="1197" actId="1076"/>
          <ac:picMkLst>
            <pc:docMk/>
            <pc:sldMk cId="4155246768" sldId="279"/>
            <ac:picMk id="2050" creationId="{51FC5988-1836-87FA-C7F3-959C10CC1D94}"/>
          </ac:picMkLst>
        </pc:picChg>
      </pc:sldChg>
      <pc:sldChg chg="add del">
        <pc:chgData name="Lems, B.Y. (Brenda)" userId="76d0770b-dc49-4847-836c-eefdac07a080" providerId="ADAL" clId="{1912A47B-2558-45F6-A6DC-3E44E7B46368}" dt="2023-11-02T13:02:53.464" v="1104"/>
        <pc:sldMkLst>
          <pc:docMk/>
          <pc:sldMk cId="3890445625" sldId="28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F52315-EBC4-48F4-8E76-E0704EF4FF80}" type="datetimeFigureOut">
              <a:rPr lang="nl-NL" smtClean="0"/>
              <a:t>9-11-2023</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C7E3F9-90B6-4DBD-A8A1-C67F232991FF}" type="slidenum">
              <a:rPr lang="nl-NL" smtClean="0"/>
              <a:t>‹nr.›</a:t>
            </a:fld>
            <a:endParaRPr lang="nl-NL"/>
          </a:p>
        </p:txBody>
      </p:sp>
    </p:spTree>
    <p:extLst>
      <p:ext uri="{BB962C8B-B14F-4D97-AF65-F5344CB8AC3E}">
        <p14:creationId xmlns:p14="http://schemas.microsoft.com/office/powerpoint/2010/main" val="3989300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Uitleg </a:t>
            </a:r>
            <a:r>
              <a:rPr lang="nl-NL" dirty="0" err="1"/>
              <a:t>Npuls</a:t>
            </a:r>
            <a:endParaRPr lang="nl-NL" dirty="0"/>
          </a:p>
        </p:txBody>
      </p:sp>
      <p:sp>
        <p:nvSpPr>
          <p:cNvPr id="4" name="Tijdelijke aanduiding voor dianummer 3"/>
          <p:cNvSpPr>
            <a:spLocks noGrp="1"/>
          </p:cNvSpPr>
          <p:nvPr>
            <p:ph type="sldNum" sz="quarter" idx="5"/>
          </p:nvPr>
        </p:nvSpPr>
        <p:spPr/>
        <p:txBody>
          <a:bodyPr/>
          <a:lstStyle/>
          <a:p>
            <a:fld id="{CAC7E3F9-90B6-4DBD-A8A1-C67F232991FF}" type="slidenum">
              <a:rPr lang="nl-NL" smtClean="0"/>
              <a:t>5</a:t>
            </a:fld>
            <a:endParaRPr lang="nl-NL"/>
          </a:p>
        </p:txBody>
      </p:sp>
    </p:spTree>
    <p:extLst>
      <p:ext uri="{BB962C8B-B14F-4D97-AF65-F5344CB8AC3E}">
        <p14:creationId xmlns:p14="http://schemas.microsoft.com/office/powerpoint/2010/main" val="38006502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a:solidFill>
                  <a:srgbClr val="000000"/>
                </a:solidFill>
                <a:effectLst/>
                <a:latin typeface="GeneralSans"/>
              </a:rPr>
              <a:t>In een CTL kunnen docenten(teams) en onderwijspersoneel terecht voor advies en training over het vernieuwen van hun onderwijs, op een manier die past bij de eigen context en cultuur van de onderwijsinstelling. Een CTL is altijd een herkenbaar, vindbaar en aanwijsbaar organisatieonderdeel, maar kan verschillende vormen hebben. Denk bijvoorbeeld aan een fysieke locatie, een netwerk van mensen, een online platform, of een afdeling. De </a:t>
            </a:r>
            <a:r>
              <a:rPr lang="nl-NL" b="0" i="0" dirty="0" err="1">
                <a:solidFill>
                  <a:srgbClr val="000000"/>
                </a:solidFill>
                <a:effectLst/>
                <a:latin typeface="GeneralSans"/>
              </a:rPr>
              <a:t>CTL’s</a:t>
            </a:r>
            <a:r>
              <a:rPr lang="nl-NL" b="0" i="0" dirty="0">
                <a:solidFill>
                  <a:srgbClr val="000000"/>
                </a:solidFill>
                <a:effectLst/>
                <a:latin typeface="GeneralSans"/>
              </a:rPr>
              <a:t> van verschillende instellingen staan onderling met elkaar in contact voor kennisuitwisseling.</a:t>
            </a:r>
            <a:endParaRPr lang="nl-NL" dirty="0"/>
          </a:p>
        </p:txBody>
      </p:sp>
      <p:sp>
        <p:nvSpPr>
          <p:cNvPr id="4" name="Tijdelijke aanduiding voor dianummer 3"/>
          <p:cNvSpPr>
            <a:spLocks noGrp="1"/>
          </p:cNvSpPr>
          <p:nvPr>
            <p:ph type="sldNum" sz="quarter" idx="5"/>
          </p:nvPr>
        </p:nvSpPr>
        <p:spPr/>
        <p:txBody>
          <a:bodyPr/>
          <a:lstStyle/>
          <a:p>
            <a:fld id="{CAC7E3F9-90B6-4DBD-A8A1-C67F232991FF}" type="slidenum">
              <a:rPr lang="nl-NL" smtClean="0"/>
              <a:t>6</a:t>
            </a:fld>
            <a:endParaRPr lang="nl-NL"/>
          </a:p>
        </p:txBody>
      </p:sp>
    </p:spTree>
    <p:extLst>
      <p:ext uri="{BB962C8B-B14F-4D97-AF65-F5344CB8AC3E}">
        <p14:creationId xmlns:p14="http://schemas.microsoft.com/office/powerpoint/2010/main" val="1965959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AC7E3F9-90B6-4DBD-A8A1-C67F232991FF}" type="slidenum">
              <a:rPr lang="nl-NL" smtClean="0"/>
              <a:t>8</a:t>
            </a:fld>
            <a:endParaRPr lang="nl-NL"/>
          </a:p>
        </p:txBody>
      </p:sp>
    </p:spTree>
    <p:extLst>
      <p:ext uri="{BB962C8B-B14F-4D97-AF65-F5344CB8AC3E}">
        <p14:creationId xmlns:p14="http://schemas.microsoft.com/office/powerpoint/2010/main" val="38039300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8D0D6623-E353-C54A-97C0-2F113787472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38896"/>
            <a:ext cx="12261149" cy="6896896"/>
          </a:xfrm>
          <a:prstGeom prst="rect">
            <a:avLst/>
          </a:prstGeom>
        </p:spPr>
      </p:pic>
      <p:sp>
        <p:nvSpPr>
          <p:cNvPr id="8" name="Rechthoek 7">
            <a:extLst>
              <a:ext uri="{FF2B5EF4-FFF2-40B4-BE49-F238E27FC236}">
                <a16:creationId xmlns:a16="http://schemas.microsoft.com/office/drawing/2014/main" id="{18300D73-5ADD-3647-89FB-03865C1A6E43}"/>
              </a:ext>
            </a:extLst>
          </p:cNvPr>
          <p:cNvSpPr/>
          <p:nvPr userDrawn="1"/>
        </p:nvSpPr>
        <p:spPr bwMode="auto">
          <a:xfrm>
            <a:off x="513445" y="555008"/>
            <a:ext cx="4122349" cy="3896960"/>
          </a:xfrm>
          <a:prstGeom prst="rect">
            <a:avLst/>
          </a:prstGeom>
          <a:solidFill>
            <a:srgbClr val="D4104B">
              <a:alpha val="9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1800" b="0" i="0" u="none" strike="noStrike" cap="none" normalizeH="0" baseline="0">
              <a:ln>
                <a:noFill/>
              </a:ln>
              <a:solidFill>
                <a:schemeClr val="tx1"/>
              </a:solidFill>
              <a:effectLst/>
              <a:latin typeface="Arial" pitchFamily="84" charset="0"/>
              <a:ea typeface="ヒラギノ角ゴ Pro W3" pitchFamily="84" charset="-128"/>
              <a:cs typeface="ヒラギノ角ゴ Pro W3" pitchFamily="84" charset="-128"/>
            </a:endParaRPr>
          </a:p>
        </p:txBody>
      </p:sp>
      <p:sp>
        <p:nvSpPr>
          <p:cNvPr id="2" name="Titel 1">
            <a:extLst>
              <a:ext uri="{FF2B5EF4-FFF2-40B4-BE49-F238E27FC236}">
                <a16:creationId xmlns:a16="http://schemas.microsoft.com/office/drawing/2014/main" id="{E61CD394-26CE-1147-8D0B-800AD01DE5A8}"/>
              </a:ext>
            </a:extLst>
          </p:cNvPr>
          <p:cNvSpPr>
            <a:spLocks noGrp="1"/>
          </p:cNvSpPr>
          <p:nvPr>
            <p:ph type="ctrTitle"/>
          </p:nvPr>
        </p:nvSpPr>
        <p:spPr>
          <a:xfrm>
            <a:off x="770468" y="828066"/>
            <a:ext cx="3618058" cy="1555369"/>
          </a:xfrm>
        </p:spPr>
        <p:txBody>
          <a:bodyPr anchor="t">
            <a:normAutofit/>
          </a:bodyPr>
          <a:lstStyle>
            <a:lvl1pPr algn="l">
              <a:defRPr sz="3000" b="1">
                <a:solidFill>
                  <a:schemeClr val="bg1"/>
                </a:solidFill>
              </a:defRPr>
            </a:lvl1pPr>
          </a:lstStyle>
          <a:p>
            <a:r>
              <a:rPr lang="nl-NL" dirty="0"/>
              <a:t>Klik om stijl te bewerken</a:t>
            </a:r>
          </a:p>
        </p:txBody>
      </p:sp>
      <p:sp>
        <p:nvSpPr>
          <p:cNvPr id="3" name="Ondertitel 2">
            <a:extLst>
              <a:ext uri="{FF2B5EF4-FFF2-40B4-BE49-F238E27FC236}">
                <a16:creationId xmlns:a16="http://schemas.microsoft.com/office/drawing/2014/main" id="{059F9C61-913A-404B-916B-8E866A5348AC}"/>
              </a:ext>
            </a:extLst>
          </p:cNvPr>
          <p:cNvSpPr>
            <a:spLocks noGrp="1"/>
          </p:cNvSpPr>
          <p:nvPr>
            <p:ph type="subTitle" idx="1"/>
          </p:nvPr>
        </p:nvSpPr>
        <p:spPr>
          <a:xfrm>
            <a:off x="770468" y="2503488"/>
            <a:ext cx="3618058" cy="1200768"/>
          </a:xfrm>
        </p:spPr>
        <p:txBody>
          <a:bodyPr anchor="t"/>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om de ondertitelstijl van het model te bewerken</a:t>
            </a:r>
          </a:p>
        </p:txBody>
      </p:sp>
      <p:sp>
        <p:nvSpPr>
          <p:cNvPr id="4" name="Tijdelijke aanduiding voor datum 3">
            <a:extLst>
              <a:ext uri="{FF2B5EF4-FFF2-40B4-BE49-F238E27FC236}">
                <a16:creationId xmlns:a16="http://schemas.microsoft.com/office/drawing/2014/main" id="{3DCBC831-70D9-A440-95C2-2854AE39C209}"/>
              </a:ext>
            </a:extLst>
          </p:cNvPr>
          <p:cNvSpPr>
            <a:spLocks noGrp="1"/>
          </p:cNvSpPr>
          <p:nvPr>
            <p:ph type="dt" sz="half" idx="10"/>
          </p:nvPr>
        </p:nvSpPr>
        <p:spPr>
          <a:xfrm>
            <a:off x="770468" y="6243754"/>
            <a:ext cx="2743200" cy="365125"/>
          </a:xfrm>
          <a:prstGeom prst="rect">
            <a:avLst/>
          </a:prstGeom>
        </p:spPr>
        <p:txBody>
          <a:bodyPr/>
          <a:lstStyle>
            <a:lvl1pPr>
              <a:defRPr sz="1600">
                <a:solidFill>
                  <a:schemeClr val="bg1"/>
                </a:solidFill>
                <a:latin typeface="Poppins" pitchFamily="2" charset="77"/>
                <a:cs typeface="Poppins" pitchFamily="2" charset="77"/>
              </a:defRPr>
            </a:lvl1pPr>
          </a:lstStyle>
          <a:p>
            <a:fld id="{1DD3A0E5-1976-E34F-AB3F-F361AB8819F9}" type="datetimeFigureOut">
              <a:rPr lang="nl-NL" smtClean="0"/>
              <a:pPr/>
              <a:t>9-11-2023</a:t>
            </a:fld>
            <a:endParaRPr lang="nl-NL" dirty="0"/>
          </a:p>
        </p:txBody>
      </p:sp>
      <p:pic>
        <p:nvPicPr>
          <p:cNvPr id="16" name="Afbeelding 15">
            <a:extLst>
              <a:ext uri="{FF2B5EF4-FFF2-40B4-BE49-F238E27FC236}">
                <a16:creationId xmlns:a16="http://schemas.microsoft.com/office/drawing/2014/main" id="{B10EB3F6-3A41-A947-92A9-D555A744CA6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21146" y="6241225"/>
            <a:ext cx="3240153" cy="333545"/>
          </a:xfrm>
          <a:prstGeom prst="rect">
            <a:avLst/>
          </a:prstGeom>
        </p:spPr>
      </p:pic>
    </p:spTree>
    <p:extLst>
      <p:ext uri="{BB962C8B-B14F-4D97-AF65-F5344CB8AC3E}">
        <p14:creationId xmlns:p14="http://schemas.microsoft.com/office/powerpoint/2010/main" val="1987749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0CE77DD9-B454-484D-8F00-4D7CBD5EF501}"/>
              </a:ext>
            </a:extLst>
          </p:cNvPr>
          <p:cNvSpPr>
            <a:spLocks noGrp="1"/>
          </p:cNvSpPr>
          <p:nvPr>
            <p:ph type="body" idx="1"/>
          </p:nvPr>
        </p:nvSpPr>
        <p:spPr>
          <a:xfrm>
            <a:off x="839788" y="1639968"/>
            <a:ext cx="5157787" cy="906303"/>
          </a:xfrm>
        </p:spPr>
        <p:txBody>
          <a:bodyPr anchor="t"/>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Klikken om de tekststijl van het model te bewerken</a:t>
            </a:r>
          </a:p>
        </p:txBody>
      </p:sp>
      <p:sp>
        <p:nvSpPr>
          <p:cNvPr id="4" name="Tijdelijke aanduiding voor inhoud 3">
            <a:extLst>
              <a:ext uri="{FF2B5EF4-FFF2-40B4-BE49-F238E27FC236}">
                <a16:creationId xmlns:a16="http://schemas.microsoft.com/office/drawing/2014/main" id="{8B037F17-0FDA-6046-A74E-F75A2A8C3349}"/>
              </a:ext>
            </a:extLst>
          </p:cNvPr>
          <p:cNvSpPr>
            <a:spLocks noGrp="1"/>
          </p:cNvSpPr>
          <p:nvPr>
            <p:ph sz="half" idx="2"/>
          </p:nvPr>
        </p:nvSpPr>
        <p:spPr>
          <a:xfrm>
            <a:off x="839788" y="2505075"/>
            <a:ext cx="5157787" cy="3684588"/>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tekst 4">
            <a:extLst>
              <a:ext uri="{FF2B5EF4-FFF2-40B4-BE49-F238E27FC236}">
                <a16:creationId xmlns:a16="http://schemas.microsoft.com/office/drawing/2014/main" id="{361BBBF2-F030-A549-B400-B72BB89A756A}"/>
              </a:ext>
            </a:extLst>
          </p:cNvPr>
          <p:cNvSpPr>
            <a:spLocks noGrp="1"/>
          </p:cNvSpPr>
          <p:nvPr>
            <p:ph type="body" sz="quarter" idx="3"/>
          </p:nvPr>
        </p:nvSpPr>
        <p:spPr>
          <a:xfrm>
            <a:off x="6172200" y="1639968"/>
            <a:ext cx="5183188" cy="906303"/>
          </a:xfrm>
        </p:spPr>
        <p:txBody>
          <a:bodyPr anchor="t"/>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09E1E1C6-5935-F940-A4F3-DE456581DA23}"/>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0" name="Rechthoek 9">
            <a:extLst>
              <a:ext uri="{FF2B5EF4-FFF2-40B4-BE49-F238E27FC236}">
                <a16:creationId xmlns:a16="http://schemas.microsoft.com/office/drawing/2014/main" id="{7495EF8E-E894-554C-BBDF-A5C3500A507B}"/>
              </a:ext>
            </a:extLst>
          </p:cNvPr>
          <p:cNvSpPr/>
          <p:nvPr userDrawn="1"/>
        </p:nvSpPr>
        <p:spPr bwMode="auto">
          <a:xfrm>
            <a:off x="408007" y="564573"/>
            <a:ext cx="11253246" cy="690486"/>
          </a:xfrm>
          <a:prstGeom prst="rect">
            <a:avLst/>
          </a:prstGeom>
          <a:solidFill>
            <a:srgbClr val="D4104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1800" b="0" i="0" u="none" strike="noStrike" cap="none" normalizeH="0" baseline="0">
              <a:ln>
                <a:noFill/>
              </a:ln>
              <a:solidFill>
                <a:schemeClr val="tx1"/>
              </a:solidFill>
              <a:effectLst/>
              <a:latin typeface="Arial" pitchFamily="84" charset="0"/>
              <a:ea typeface="ヒラギノ角ゴ Pro W3" pitchFamily="84" charset="-128"/>
              <a:cs typeface="ヒラギノ角ゴ Pro W3" pitchFamily="84" charset="-128"/>
            </a:endParaRPr>
          </a:p>
        </p:txBody>
      </p:sp>
      <p:sp>
        <p:nvSpPr>
          <p:cNvPr id="11" name="Titel 1">
            <a:extLst>
              <a:ext uri="{FF2B5EF4-FFF2-40B4-BE49-F238E27FC236}">
                <a16:creationId xmlns:a16="http://schemas.microsoft.com/office/drawing/2014/main" id="{2EEF915C-EE12-3546-8889-A440B5211475}"/>
              </a:ext>
            </a:extLst>
          </p:cNvPr>
          <p:cNvSpPr>
            <a:spLocks noGrp="1"/>
          </p:cNvSpPr>
          <p:nvPr>
            <p:ph type="title"/>
          </p:nvPr>
        </p:nvSpPr>
        <p:spPr>
          <a:xfrm>
            <a:off x="802342" y="564573"/>
            <a:ext cx="10515600" cy="716539"/>
          </a:xfrm>
        </p:spPr>
        <p:txBody>
          <a:bodyPr>
            <a:normAutofit/>
          </a:bodyPr>
          <a:lstStyle>
            <a:lvl1pPr>
              <a:defRPr sz="3000">
                <a:solidFill>
                  <a:schemeClr val="bg1"/>
                </a:solidFill>
              </a:defRPr>
            </a:lvl1pPr>
          </a:lstStyle>
          <a:p>
            <a:r>
              <a:rPr lang="nl-NL" dirty="0"/>
              <a:t>Klik om stijl te bewerken</a:t>
            </a:r>
          </a:p>
        </p:txBody>
      </p:sp>
      <p:pic>
        <p:nvPicPr>
          <p:cNvPr id="12" name="Afbeelding 11" descr="Afbeelding met tekst, illustratie&#10;&#10;Automatisch gegenereerde beschrijving">
            <a:extLst>
              <a:ext uri="{FF2B5EF4-FFF2-40B4-BE49-F238E27FC236}">
                <a16:creationId xmlns:a16="http://schemas.microsoft.com/office/drawing/2014/main" id="{E38265E3-17EC-B043-905F-75CC43A732E2}"/>
              </a:ext>
            </a:extLst>
          </p:cNvPr>
          <p:cNvPicPr>
            <a:picLocks noChangeAspect="1"/>
          </p:cNvPicPr>
          <p:nvPr userDrawn="1"/>
        </p:nvPicPr>
        <p:blipFill>
          <a:blip r:embed="rId2"/>
          <a:stretch>
            <a:fillRect/>
          </a:stretch>
        </p:blipFill>
        <p:spPr>
          <a:xfrm>
            <a:off x="11327708" y="6241224"/>
            <a:ext cx="333546" cy="333546"/>
          </a:xfrm>
          <a:prstGeom prst="rect">
            <a:avLst/>
          </a:prstGeom>
        </p:spPr>
      </p:pic>
    </p:spTree>
    <p:extLst>
      <p:ext uri="{BB962C8B-B14F-4D97-AF65-F5344CB8AC3E}">
        <p14:creationId xmlns:p14="http://schemas.microsoft.com/office/powerpoint/2010/main" val="19441841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el en object">
    <p:bg>
      <p:bgPr>
        <a:solidFill>
          <a:srgbClr val="D4104B"/>
        </a:solidFill>
        <a:effectLst/>
      </p:bgPr>
    </p:bg>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21F16F20-8C39-3842-80F3-B2E835C04146}"/>
              </a:ext>
            </a:extLst>
          </p:cNvPr>
          <p:cNvSpPr/>
          <p:nvPr userDrawn="1"/>
        </p:nvSpPr>
        <p:spPr bwMode="auto">
          <a:xfrm>
            <a:off x="408007" y="564573"/>
            <a:ext cx="11253246" cy="690486"/>
          </a:xfrm>
          <a:prstGeom prst="rect">
            <a:avLst/>
          </a:prstGeom>
          <a:solidFill>
            <a:srgbClr val="0B485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1800" b="0" i="0" u="none" strike="noStrike" cap="none" normalizeH="0" baseline="0">
              <a:ln>
                <a:noFill/>
              </a:ln>
              <a:solidFill>
                <a:schemeClr val="tx1"/>
              </a:solidFill>
              <a:effectLst/>
              <a:latin typeface="Arial" pitchFamily="84" charset="0"/>
              <a:ea typeface="ヒラギノ角ゴ Pro W3" pitchFamily="84" charset="-128"/>
              <a:cs typeface="ヒラギノ角ゴ Pro W3" pitchFamily="84" charset="-128"/>
            </a:endParaRPr>
          </a:p>
        </p:txBody>
      </p:sp>
      <p:sp>
        <p:nvSpPr>
          <p:cNvPr id="3" name="Tijdelijke aanduiding voor inhoud 2">
            <a:extLst>
              <a:ext uri="{FF2B5EF4-FFF2-40B4-BE49-F238E27FC236}">
                <a16:creationId xmlns:a16="http://schemas.microsoft.com/office/drawing/2014/main" id="{67C15DAD-D3C5-4B4F-AAE5-A931C101C1C4}"/>
              </a:ext>
            </a:extLst>
          </p:cNvPr>
          <p:cNvSpPr>
            <a:spLocks noGrp="1"/>
          </p:cNvSpPr>
          <p:nvPr>
            <p:ph idx="1"/>
          </p:nvPr>
        </p:nvSpPr>
        <p:spPr>
          <a:xfrm>
            <a:off x="838200" y="1608059"/>
            <a:ext cx="10515600" cy="4439816"/>
          </a:xfrm>
        </p:spPr>
        <p:txBody>
          <a:bodyPr/>
          <a:lstStyle>
            <a:lvl1pPr marL="0" indent="0">
              <a:buFontTx/>
              <a:buNone/>
              <a:defRPr>
                <a:solidFill>
                  <a:schemeClr val="bg1"/>
                </a:solidFill>
              </a:defRPr>
            </a:lvl1pPr>
          </a:lstStyle>
          <a:p>
            <a:pPr lvl="0"/>
            <a:r>
              <a:rPr lang="nl-NL" dirty="0"/>
              <a:t>Klikken om de tekststijl van het model te bewerken</a:t>
            </a:r>
          </a:p>
        </p:txBody>
      </p:sp>
      <p:sp>
        <p:nvSpPr>
          <p:cNvPr id="10" name="Titel 1">
            <a:extLst>
              <a:ext uri="{FF2B5EF4-FFF2-40B4-BE49-F238E27FC236}">
                <a16:creationId xmlns:a16="http://schemas.microsoft.com/office/drawing/2014/main" id="{FEAF1C0C-133B-2C43-A1F3-0CFB8D8C9A02}"/>
              </a:ext>
            </a:extLst>
          </p:cNvPr>
          <p:cNvSpPr>
            <a:spLocks noGrp="1"/>
          </p:cNvSpPr>
          <p:nvPr>
            <p:ph type="title"/>
          </p:nvPr>
        </p:nvSpPr>
        <p:spPr>
          <a:xfrm>
            <a:off x="802342" y="564573"/>
            <a:ext cx="10515600" cy="716539"/>
          </a:xfrm>
        </p:spPr>
        <p:txBody>
          <a:bodyPr>
            <a:normAutofit/>
          </a:bodyPr>
          <a:lstStyle>
            <a:lvl1pPr>
              <a:defRPr sz="3000">
                <a:solidFill>
                  <a:schemeClr val="bg1"/>
                </a:solidFill>
              </a:defRPr>
            </a:lvl1pPr>
          </a:lstStyle>
          <a:p>
            <a:r>
              <a:rPr lang="nl-NL" dirty="0"/>
              <a:t>Klik om stijl te bewerken</a:t>
            </a:r>
          </a:p>
        </p:txBody>
      </p:sp>
      <p:pic>
        <p:nvPicPr>
          <p:cNvPr id="5" name="Afbeelding 4" descr="Afbeelding met tekst, illustratie&#10;&#10;Automatisch gegenereerde beschrijving">
            <a:extLst>
              <a:ext uri="{FF2B5EF4-FFF2-40B4-BE49-F238E27FC236}">
                <a16:creationId xmlns:a16="http://schemas.microsoft.com/office/drawing/2014/main" id="{0C08BA98-72D1-3E4E-947D-A24F3B97C6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27754" y="6241225"/>
            <a:ext cx="333545" cy="333545"/>
          </a:xfrm>
          <a:prstGeom prst="rect">
            <a:avLst/>
          </a:prstGeom>
        </p:spPr>
      </p:pic>
    </p:spTree>
    <p:extLst>
      <p:ext uri="{BB962C8B-B14F-4D97-AF65-F5344CB8AC3E}">
        <p14:creationId xmlns:p14="http://schemas.microsoft.com/office/powerpoint/2010/main" val="19926178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itel en object">
    <p:bg>
      <p:bgPr>
        <a:solidFill>
          <a:srgbClr val="D4104B"/>
        </a:solidFill>
        <a:effectLst/>
      </p:bgPr>
    </p:bg>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21F16F20-8C39-3842-80F3-B2E835C04146}"/>
              </a:ext>
            </a:extLst>
          </p:cNvPr>
          <p:cNvSpPr/>
          <p:nvPr userDrawn="1"/>
        </p:nvSpPr>
        <p:spPr bwMode="auto">
          <a:xfrm>
            <a:off x="408007" y="564573"/>
            <a:ext cx="7237031" cy="690486"/>
          </a:xfrm>
          <a:prstGeom prst="rect">
            <a:avLst/>
          </a:prstGeom>
          <a:solidFill>
            <a:srgbClr val="0B485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1800" b="0" i="0" u="none" strike="noStrike" cap="none" normalizeH="0" baseline="0">
              <a:ln>
                <a:noFill/>
              </a:ln>
              <a:solidFill>
                <a:schemeClr val="tx1"/>
              </a:solidFill>
              <a:effectLst/>
              <a:latin typeface="Arial" pitchFamily="84" charset="0"/>
              <a:ea typeface="ヒラギノ角ゴ Pro W3" pitchFamily="84" charset="-128"/>
              <a:cs typeface="ヒラギノ角ゴ Pro W3" pitchFamily="84" charset="-128"/>
            </a:endParaRPr>
          </a:p>
        </p:txBody>
      </p:sp>
      <p:sp>
        <p:nvSpPr>
          <p:cNvPr id="3" name="Tijdelijke aanduiding voor inhoud 2">
            <a:extLst>
              <a:ext uri="{FF2B5EF4-FFF2-40B4-BE49-F238E27FC236}">
                <a16:creationId xmlns:a16="http://schemas.microsoft.com/office/drawing/2014/main" id="{67C15DAD-D3C5-4B4F-AAE5-A931C101C1C4}"/>
              </a:ext>
            </a:extLst>
          </p:cNvPr>
          <p:cNvSpPr>
            <a:spLocks noGrp="1"/>
          </p:cNvSpPr>
          <p:nvPr>
            <p:ph idx="1"/>
          </p:nvPr>
        </p:nvSpPr>
        <p:spPr>
          <a:xfrm>
            <a:off x="838200" y="1608059"/>
            <a:ext cx="6806838" cy="4439816"/>
          </a:xfrm>
        </p:spPr>
        <p:txBody>
          <a:bodyPr/>
          <a:lstStyle>
            <a:lvl1pPr marL="0" indent="0">
              <a:buFontTx/>
              <a:buNone/>
              <a:defRPr>
                <a:solidFill>
                  <a:schemeClr val="bg1"/>
                </a:solidFill>
              </a:defRPr>
            </a:lvl1pPr>
          </a:lstStyle>
          <a:p>
            <a:pPr lvl="0"/>
            <a:r>
              <a:rPr lang="nl-NL" dirty="0"/>
              <a:t>Klikken om de tekststijl van het model te bewerken</a:t>
            </a:r>
          </a:p>
        </p:txBody>
      </p:sp>
      <p:sp>
        <p:nvSpPr>
          <p:cNvPr id="10" name="Titel 1">
            <a:extLst>
              <a:ext uri="{FF2B5EF4-FFF2-40B4-BE49-F238E27FC236}">
                <a16:creationId xmlns:a16="http://schemas.microsoft.com/office/drawing/2014/main" id="{FEAF1C0C-133B-2C43-A1F3-0CFB8D8C9A02}"/>
              </a:ext>
            </a:extLst>
          </p:cNvPr>
          <p:cNvSpPr>
            <a:spLocks noGrp="1"/>
          </p:cNvSpPr>
          <p:nvPr>
            <p:ph type="title"/>
          </p:nvPr>
        </p:nvSpPr>
        <p:spPr>
          <a:xfrm>
            <a:off x="802342" y="564573"/>
            <a:ext cx="10515600" cy="716539"/>
          </a:xfrm>
        </p:spPr>
        <p:txBody>
          <a:bodyPr>
            <a:normAutofit/>
          </a:bodyPr>
          <a:lstStyle>
            <a:lvl1pPr>
              <a:defRPr sz="3000">
                <a:solidFill>
                  <a:schemeClr val="bg1"/>
                </a:solidFill>
              </a:defRPr>
            </a:lvl1pPr>
          </a:lstStyle>
          <a:p>
            <a:r>
              <a:rPr lang="nl-NL" dirty="0"/>
              <a:t>Klik om stijl te bewerken</a:t>
            </a:r>
          </a:p>
        </p:txBody>
      </p:sp>
      <p:pic>
        <p:nvPicPr>
          <p:cNvPr id="5" name="Afbeelding 4" descr="Afbeelding met tekst, illustratie&#10;&#10;Automatisch gegenereerde beschrijving">
            <a:extLst>
              <a:ext uri="{FF2B5EF4-FFF2-40B4-BE49-F238E27FC236}">
                <a16:creationId xmlns:a16="http://schemas.microsoft.com/office/drawing/2014/main" id="{0C08BA98-72D1-3E4E-947D-A24F3B97C6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27754" y="6241225"/>
            <a:ext cx="333545" cy="333545"/>
          </a:xfrm>
          <a:prstGeom prst="rect">
            <a:avLst/>
          </a:prstGeom>
        </p:spPr>
      </p:pic>
      <p:pic>
        <p:nvPicPr>
          <p:cNvPr id="4" name="Afbeelding 3">
            <a:extLst>
              <a:ext uri="{FF2B5EF4-FFF2-40B4-BE49-F238E27FC236}">
                <a16:creationId xmlns:a16="http://schemas.microsoft.com/office/drawing/2014/main" id="{1A235D95-6F9C-0D48-808D-488ACBC86CC9}"/>
              </a:ext>
            </a:extLst>
          </p:cNvPr>
          <p:cNvPicPr>
            <a:picLocks noChangeAspect="1"/>
          </p:cNvPicPr>
          <p:nvPr userDrawn="1"/>
        </p:nvPicPr>
        <p:blipFill>
          <a:blip r:embed="rId3"/>
          <a:srcRect/>
          <a:stretch/>
        </p:blipFill>
        <p:spPr>
          <a:xfrm>
            <a:off x="7988349" y="542340"/>
            <a:ext cx="3672904" cy="5501714"/>
          </a:xfrm>
          <a:prstGeom prst="rect">
            <a:avLst/>
          </a:prstGeom>
        </p:spPr>
      </p:pic>
    </p:spTree>
    <p:extLst>
      <p:ext uri="{BB962C8B-B14F-4D97-AF65-F5344CB8AC3E}">
        <p14:creationId xmlns:p14="http://schemas.microsoft.com/office/powerpoint/2010/main" val="5864294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Titeldia">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8D0D6623-E353-C54A-97C0-2F113787472C}"/>
              </a:ext>
            </a:extLst>
          </p:cNvPr>
          <p:cNvPicPr>
            <a:picLocks noChangeAspect="1"/>
          </p:cNvPicPr>
          <p:nvPr userDrawn="1"/>
        </p:nvPicPr>
        <p:blipFill>
          <a:blip r:embed="rId2"/>
          <a:srcRect/>
          <a:stretch/>
        </p:blipFill>
        <p:spPr>
          <a:xfrm>
            <a:off x="0" y="-38896"/>
            <a:ext cx="12261148" cy="6896895"/>
          </a:xfrm>
          <a:prstGeom prst="rect">
            <a:avLst/>
          </a:prstGeom>
        </p:spPr>
      </p:pic>
      <p:pic>
        <p:nvPicPr>
          <p:cNvPr id="10" name="Afbeelding 9" descr="Afbeelding met tekst, illustratie&#10;&#10;Automatisch gegenereerde beschrijving">
            <a:extLst>
              <a:ext uri="{FF2B5EF4-FFF2-40B4-BE49-F238E27FC236}">
                <a16:creationId xmlns:a16="http://schemas.microsoft.com/office/drawing/2014/main" id="{646180EB-A1AB-224F-B26A-0A3D0C20CE0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327754" y="6241225"/>
            <a:ext cx="333545" cy="333545"/>
          </a:xfrm>
          <a:prstGeom prst="rect">
            <a:avLst/>
          </a:prstGeom>
        </p:spPr>
      </p:pic>
      <p:sp>
        <p:nvSpPr>
          <p:cNvPr id="9" name="Rechthoek 8">
            <a:extLst>
              <a:ext uri="{FF2B5EF4-FFF2-40B4-BE49-F238E27FC236}">
                <a16:creationId xmlns:a16="http://schemas.microsoft.com/office/drawing/2014/main" id="{E6E60ECC-2E38-BD40-9146-9B85A8E7AB5D}"/>
              </a:ext>
            </a:extLst>
          </p:cNvPr>
          <p:cNvSpPr/>
          <p:nvPr userDrawn="1"/>
        </p:nvSpPr>
        <p:spPr bwMode="auto">
          <a:xfrm>
            <a:off x="547307" y="886265"/>
            <a:ext cx="4744221" cy="1704536"/>
          </a:xfrm>
          <a:prstGeom prst="rect">
            <a:avLst/>
          </a:prstGeom>
          <a:solidFill>
            <a:srgbClr val="D4104B">
              <a:alpha val="9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1800" b="0" i="0" u="none" strike="noStrike" cap="none" normalizeH="0" baseline="0">
              <a:ln>
                <a:noFill/>
              </a:ln>
              <a:solidFill>
                <a:schemeClr val="tx1"/>
              </a:solidFill>
              <a:effectLst/>
              <a:latin typeface="Arial" pitchFamily="84" charset="0"/>
              <a:ea typeface="ヒラギノ角ゴ Pro W3" pitchFamily="84" charset="-128"/>
              <a:cs typeface="ヒラギノ角ゴ Pro W3" pitchFamily="84" charset="-128"/>
            </a:endParaRPr>
          </a:p>
        </p:txBody>
      </p:sp>
      <p:sp>
        <p:nvSpPr>
          <p:cNvPr id="11" name="Ondertitel 2">
            <a:extLst>
              <a:ext uri="{FF2B5EF4-FFF2-40B4-BE49-F238E27FC236}">
                <a16:creationId xmlns:a16="http://schemas.microsoft.com/office/drawing/2014/main" id="{309FE8A5-6C8D-7047-A17D-0E32D1E90FA7}"/>
              </a:ext>
            </a:extLst>
          </p:cNvPr>
          <p:cNvSpPr>
            <a:spLocks noGrp="1"/>
          </p:cNvSpPr>
          <p:nvPr>
            <p:ph type="subTitle" idx="1"/>
          </p:nvPr>
        </p:nvSpPr>
        <p:spPr>
          <a:xfrm>
            <a:off x="804330" y="1144930"/>
            <a:ext cx="4217375" cy="1206384"/>
          </a:xfrm>
        </p:spPr>
        <p:txBody>
          <a:bodyPr anchor="t">
            <a:normAutofit/>
          </a:bodyPr>
          <a:lstStyle>
            <a:lvl1pPr marL="0" indent="0" algn="l">
              <a:buNone/>
              <a:defRPr sz="2200" i="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om de ondertitelstijl van het model te bewerken</a:t>
            </a:r>
          </a:p>
        </p:txBody>
      </p:sp>
    </p:spTree>
    <p:extLst>
      <p:ext uri="{BB962C8B-B14F-4D97-AF65-F5344CB8AC3E}">
        <p14:creationId xmlns:p14="http://schemas.microsoft.com/office/powerpoint/2010/main" val="19062954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Titeldia">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8D0D6623-E353-C54A-97C0-2F113787472C}"/>
              </a:ext>
            </a:extLst>
          </p:cNvPr>
          <p:cNvPicPr>
            <a:picLocks noChangeAspect="1"/>
          </p:cNvPicPr>
          <p:nvPr userDrawn="1"/>
        </p:nvPicPr>
        <p:blipFill>
          <a:blip r:embed="rId2"/>
          <a:srcRect/>
          <a:stretch/>
        </p:blipFill>
        <p:spPr>
          <a:xfrm>
            <a:off x="1" y="-38896"/>
            <a:ext cx="12261146" cy="6896895"/>
          </a:xfrm>
          <a:prstGeom prst="rect">
            <a:avLst/>
          </a:prstGeom>
        </p:spPr>
      </p:pic>
      <p:pic>
        <p:nvPicPr>
          <p:cNvPr id="10" name="Afbeelding 9" descr="Afbeelding met tekst, illustratie&#10;&#10;Automatisch gegenereerde beschrijving">
            <a:extLst>
              <a:ext uri="{FF2B5EF4-FFF2-40B4-BE49-F238E27FC236}">
                <a16:creationId xmlns:a16="http://schemas.microsoft.com/office/drawing/2014/main" id="{646180EB-A1AB-224F-B26A-0A3D0C20CE0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327754" y="6241225"/>
            <a:ext cx="333545" cy="333545"/>
          </a:xfrm>
          <a:prstGeom prst="rect">
            <a:avLst/>
          </a:prstGeom>
        </p:spPr>
      </p:pic>
      <p:sp>
        <p:nvSpPr>
          <p:cNvPr id="11" name="Rechthoek 10">
            <a:extLst>
              <a:ext uri="{FF2B5EF4-FFF2-40B4-BE49-F238E27FC236}">
                <a16:creationId xmlns:a16="http://schemas.microsoft.com/office/drawing/2014/main" id="{A2776CD1-1785-4340-A09C-23280865CB1A}"/>
              </a:ext>
            </a:extLst>
          </p:cNvPr>
          <p:cNvSpPr/>
          <p:nvPr userDrawn="1"/>
        </p:nvSpPr>
        <p:spPr bwMode="auto">
          <a:xfrm>
            <a:off x="547307" y="886265"/>
            <a:ext cx="4744221" cy="1704536"/>
          </a:xfrm>
          <a:prstGeom prst="rect">
            <a:avLst/>
          </a:prstGeom>
          <a:solidFill>
            <a:srgbClr val="D4104B">
              <a:alpha val="9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1800" b="0" i="0" u="none" strike="noStrike" cap="none" normalizeH="0" baseline="0">
              <a:ln>
                <a:noFill/>
              </a:ln>
              <a:solidFill>
                <a:schemeClr val="tx1"/>
              </a:solidFill>
              <a:effectLst/>
              <a:latin typeface="Arial" pitchFamily="84" charset="0"/>
              <a:ea typeface="ヒラギノ角ゴ Pro W3" pitchFamily="84" charset="-128"/>
              <a:cs typeface="ヒラギノ角ゴ Pro W3" pitchFamily="84" charset="-128"/>
            </a:endParaRPr>
          </a:p>
        </p:txBody>
      </p:sp>
      <p:sp>
        <p:nvSpPr>
          <p:cNvPr id="12" name="Ondertitel 2">
            <a:extLst>
              <a:ext uri="{FF2B5EF4-FFF2-40B4-BE49-F238E27FC236}">
                <a16:creationId xmlns:a16="http://schemas.microsoft.com/office/drawing/2014/main" id="{77A721F4-79CD-644C-B2B2-2CEA10B412F9}"/>
              </a:ext>
            </a:extLst>
          </p:cNvPr>
          <p:cNvSpPr>
            <a:spLocks noGrp="1"/>
          </p:cNvSpPr>
          <p:nvPr>
            <p:ph type="subTitle" idx="1"/>
          </p:nvPr>
        </p:nvSpPr>
        <p:spPr>
          <a:xfrm>
            <a:off x="804330" y="1144930"/>
            <a:ext cx="4217375" cy="1206384"/>
          </a:xfrm>
        </p:spPr>
        <p:txBody>
          <a:bodyPr anchor="t">
            <a:normAutofit/>
          </a:bodyPr>
          <a:lstStyle>
            <a:lvl1pPr marL="0" indent="0" algn="l">
              <a:buNone/>
              <a:defRPr sz="2200" i="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om de ondertitelstijl van het model te bewerken</a:t>
            </a:r>
          </a:p>
        </p:txBody>
      </p:sp>
    </p:spTree>
    <p:extLst>
      <p:ext uri="{BB962C8B-B14F-4D97-AF65-F5344CB8AC3E}">
        <p14:creationId xmlns:p14="http://schemas.microsoft.com/office/powerpoint/2010/main" val="32435233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pic>
        <p:nvPicPr>
          <p:cNvPr id="6" name="Afbeelding 5" descr="Afbeelding met tekst, illustratie&#10;&#10;Automatisch gegenereerde beschrijving">
            <a:extLst>
              <a:ext uri="{FF2B5EF4-FFF2-40B4-BE49-F238E27FC236}">
                <a16:creationId xmlns:a16="http://schemas.microsoft.com/office/drawing/2014/main" id="{10E029A4-A6C7-2E46-8408-60022659597A}"/>
              </a:ext>
            </a:extLst>
          </p:cNvPr>
          <p:cNvPicPr>
            <a:picLocks noChangeAspect="1"/>
          </p:cNvPicPr>
          <p:nvPr userDrawn="1"/>
        </p:nvPicPr>
        <p:blipFill>
          <a:blip r:embed="rId2"/>
          <a:stretch>
            <a:fillRect/>
          </a:stretch>
        </p:blipFill>
        <p:spPr>
          <a:xfrm>
            <a:off x="11327708" y="6241224"/>
            <a:ext cx="333546" cy="333546"/>
          </a:xfrm>
          <a:prstGeom prst="rect">
            <a:avLst/>
          </a:prstGeom>
        </p:spPr>
      </p:pic>
    </p:spTree>
    <p:extLst>
      <p:ext uri="{BB962C8B-B14F-4D97-AF65-F5344CB8AC3E}">
        <p14:creationId xmlns:p14="http://schemas.microsoft.com/office/powerpoint/2010/main" val="5426820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Titel en object">
    <p:bg>
      <p:bgPr>
        <a:solidFill>
          <a:srgbClr val="D4104B"/>
        </a:solidFill>
        <a:effectLst/>
      </p:bgPr>
    </p:bg>
    <p:spTree>
      <p:nvGrpSpPr>
        <p:cNvPr id="1" name=""/>
        <p:cNvGrpSpPr/>
        <p:nvPr/>
      </p:nvGrpSpPr>
      <p:grpSpPr>
        <a:xfrm>
          <a:off x="0" y="0"/>
          <a:ext cx="0" cy="0"/>
          <a:chOff x="0" y="0"/>
          <a:chExt cx="0" cy="0"/>
        </a:xfrm>
      </p:grpSpPr>
      <p:pic>
        <p:nvPicPr>
          <p:cNvPr id="5" name="Afbeelding 4" descr="Afbeelding met tekst, illustratie&#10;&#10;Automatisch gegenereerde beschrijving">
            <a:extLst>
              <a:ext uri="{FF2B5EF4-FFF2-40B4-BE49-F238E27FC236}">
                <a16:creationId xmlns:a16="http://schemas.microsoft.com/office/drawing/2014/main" id="{0C08BA98-72D1-3E4E-947D-A24F3B97C6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27754" y="6241225"/>
            <a:ext cx="333545" cy="333545"/>
          </a:xfrm>
          <a:prstGeom prst="rect">
            <a:avLst/>
          </a:prstGeom>
        </p:spPr>
      </p:pic>
    </p:spTree>
    <p:extLst>
      <p:ext uri="{BB962C8B-B14F-4D97-AF65-F5344CB8AC3E}">
        <p14:creationId xmlns:p14="http://schemas.microsoft.com/office/powerpoint/2010/main" val="21299187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Titel en object">
    <p:bg>
      <p:bgPr>
        <a:solidFill>
          <a:srgbClr val="D4104B"/>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04F3B684-A087-4D4C-BC3B-3E76AF6A0C2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22329" y="2594266"/>
            <a:ext cx="8347339" cy="834734"/>
          </a:xfrm>
          <a:prstGeom prst="rect">
            <a:avLst/>
          </a:prstGeom>
        </p:spPr>
      </p:pic>
      <p:pic>
        <p:nvPicPr>
          <p:cNvPr id="4" name="Afbeelding 3" descr="Afbeelding met tekst, illustratie&#10;&#10;Automatisch gegenereerde beschrijving">
            <a:extLst>
              <a:ext uri="{FF2B5EF4-FFF2-40B4-BE49-F238E27FC236}">
                <a16:creationId xmlns:a16="http://schemas.microsoft.com/office/drawing/2014/main" id="{0AD023EA-CB5E-D545-BA4C-22765183DEF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40712" y="4437854"/>
            <a:ext cx="2710574" cy="385504"/>
          </a:xfrm>
          <a:prstGeom prst="rect">
            <a:avLst/>
          </a:prstGeom>
        </p:spPr>
      </p:pic>
    </p:spTree>
    <p:extLst>
      <p:ext uri="{BB962C8B-B14F-4D97-AF65-F5344CB8AC3E}">
        <p14:creationId xmlns:p14="http://schemas.microsoft.com/office/powerpoint/2010/main" val="456262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eldia">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65C78AD5-A497-EC48-95D2-CBCB308C8759}"/>
              </a:ext>
            </a:extLst>
          </p:cNvPr>
          <p:cNvPicPr>
            <a:picLocks noChangeAspect="1"/>
          </p:cNvPicPr>
          <p:nvPr userDrawn="1"/>
        </p:nvPicPr>
        <p:blipFill>
          <a:blip r:embed="rId2"/>
          <a:srcRect/>
          <a:stretch/>
        </p:blipFill>
        <p:spPr>
          <a:xfrm>
            <a:off x="-47068" y="0"/>
            <a:ext cx="12192000" cy="6858000"/>
          </a:xfrm>
          <a:prstGeom prst="rect">
            <a:avLst/>
          </a:prstGeom>
        </p:spPr>
      </p:pic>
      <p:sp>
        <p:nvSpPr>
          <p:cNvPr id="4" name="Tijdelijke aanduiding voor datum 3">
            <a:extLst>
              <a:ext uri="{FF2B5EF4-FFF2-40B4-BE49-F238E27FC236}">
                <a16:creationId xmlns:a16="http://schemas.microsoft.com/office/drawing/2014/main" id="{3DCBC831-70D9-A440-95C2-2854AE39C209}"/>
              </a:ext>
            </a:extLst>
          </p:cNvPr>
          <p:cNvSpPr>
            <a:spLocks noGrp="1"/>
          </p:cNvSpPr>
          <p:nvPr>
            <p:ph type="dt" sz="half" idx="10"/>
          </p:nvPr>
        </p:nvSpPr>
        <p:spPr>
          <a:xfrm>
            <a:off x="781214" y="6243754"/>
            <a:ext cx="2743200" cy="365125"/>
          </a:xfrm>
          <a:prstGeom prst="rect">
            <a:avLst/>
          </a:prstGeom>
        </p:spPr>
        <p:txBody>
          <a:bodyPr/>
          <a:lstStyle>
            <a:lvl1pPr>
              <a:defRPr sz="1600">
                <a:solidFill>
                  <a:schemeClr val="bg1"/>
                </a:solidFill>
                <a:latin typeface="Poppins" pitchFamily="2" charset="77"/>
                <a:cs typeface="Poppins" pitchFamily="2" charset="77"/>
              </a:defRPr>
            </a:lvl1pPr>
          </a:lstStyle>
          <a:p>
            <a:fld id="{1DD3A0E5-1976-E34F-AB3F-F361AB8819F9}" type="datetimeFigureOut">
              <a:rPr lang="nl-NL" smtClean="0"/>
              <a:pPr/>
              <a:t>9-11-2023</a:t>
            </a:fld>
            <a:endParaRPr lang="nl-NL" dirty="0"/>
          </a:p>
        </p:txBody>
      </p:sp>
      <p:pic>
        <p:nvPicPr>
          <p:cNvPr id="18" name="Afbeelding 17">
            <a:extLst>
              <a:ext uri="{FF2B5EF4-FFF2-40B4-BE49-F238E27FC236}">
                <a16:creationId xmlns:a16="http://schemas.microsoft.com/office/drawing/2014/main" id="{606348BC-946F-3747-8BC4-6CBBB480B80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21146" y="6241225"/>
            <a:ext cx="3240153" cy="333545"/>
          </a:xfrm>
          <a:prstGeom prst="rect">
            <a:avLst/>
          </a:prstGeom>
        </p:spPr>
      </p:pic>
      <p:sp>
        <p:nvSpPr>
          <p:cNvPr id="20" name="Rechthoek 19">
            <a:extLst>
              <a:ext uri="{FF2B5EF4-FFF2-40B4-BE49-F238E27FC236}">
                <a16:creationId xmlns:a16="http://schemas.microsoft.com/office/drawing/2014/main" id="{A7B9DF07-3E9B-B040-9616-03BCB6832AA8}"/>
              </a:ext>
            </a:extLst>
          </p:cNvPr>
          <p:cNvSpPr/>
          <p:nvPr userDrawn="1"/>
        </p:nvSpPr>
        <p:spPr bwMode="auto">
          <a:xfrm>
            <a:off x="408006" y="564573"/>
            <a:ext cx="11253247" cy="958204"/>
          </a:xfrm>
          <a:prstGeom prst="rect">
            <a:avLst/>
          </a:prstGeom>
          <a:solidFill>
            <a:srgbClr val="D4104B">
              <a:alpha val="9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1800" b="0" i="0" u="none" strike="noStrike" cap="none" normalizeH="0" baseline="0">
              <a:ln>
                <a:noFill/>
              </a:ln>
              <a:solidFill>
                <a:schemeClr val="tx1"/>
              </a:solidFill>
              <a:effectLst/>
              <a:latin typeface="Arial" pitchFamily="84" charset="0"/>
              <a:ea typeface="ヒラギノ角ゴ Pro W3" pitchFamily="84" charset="-128"/>
              <a:cs typeface="ヒラギノ角ゴ Pro W3" pitchFamily="84" charset="-128"/>
            </a:endParaRPr>
          </a:p>
        </p:txBody>
      </p:sp>
      <p:sp>
        <p:nvSpPr>
          <p:cNvPr id="21" name="Titel 1">
            <a:extLst>
              <a:ext uri="{FF2B5EF4-FFF2-40B4-BE49-F238E27FC236}">
                <a16:creationId xmlns:a16="http://schemas.microsoft.com/office/drawing/2014/main" id="{C6CDB125-2171-CF4A-A5A6-E0AB9EAEBE5C}"/>
              </a:ext>
            </a:extLst>
          </p:cNvPr>
          <p:cNvSpPr>
            <a:spLocks noGrp="1"/>
          </p:cNvSpPr>
          <p:nvPr>
            <p:ph type="ctrTitle"/>
          </p:nvPr>
        </p:nvSpPr>
        <p:spPr>
          <a:xfrm>
            <a:off x="770467" y="564572"/>
            <a:ext cx="10552509" cy="666819"/>
          </a:xfrm>
        </p:spPr>
        <p:txBody>
          <a:bodyPr anchor="ctr">
            <a:normAutofit/>
          </a:bodyPr>
          <a:lstStyle>
            <a:lvl1pPr algn="l">
              <a:defRPr sz="3000" b="1">
                <a:solidFill>
                  <a:schemeClr val="bg1"/>
                </a:solidFill>
              </a:defRPr>
            </a:lvl1pPr>
          </a:lstStyle>
          <a:p>
            <a:r>
              <a:rPr lang="nl-NL" dirty="0"/>
              <a:t>Klik om stijl te bewerken</a:t>
            </a:r>
          </a:p>
        </p:txBody>
      </p:sp>
      <p:sp>
        <p:nvSpPr>
          <p:cNvPr id="23" name="Ondertitel 2">
            <a:extLst>
              <a:ext uri="{FF2B5EF4-FFF2-40B4-BE49-F238E27FC236}">
                <a16:creationId xmlns:a16="http://schemas.microsoft.com/office/drawing/2014/main" id="{120A5374-852A-D84D-A706-8154ECB10FEB}"/>
              </a:ext>
            </a:extLst>
          </p:cNvPr>
          <p:cNvSpPr>
            <a:spLocks noGrp="1"/>
          </p:cNvSpPr>
          <p:nvPr>
            <p:ph type="subTitle" idx="1"/>
          </p:nvPr>
        </p:nvSpPr>
        <p:spPr>
          <a:xfrm>
            <a:off x="770467" y="1129988"/>
            <a:ext cx="10651065" cy="392790"/>
          </a:xfrm>
        </p:spPr>
        <p:txBody>
          <a:bodyPr anchor="t">
            <a:noAutofit/>
          </a:bodyPr>
          <a:lstStyle>
            <a:lvl1pPr marL="0" indent="0" algn="l">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om de ondertitelstijl van het model te bewerken</a:t>
            </a:r>
          </a:p>
        </p:txBody>
      </p:sp>
    </p:spTree>
    <p:extLst>
      <p:ext uri="{BB962C8B-B14F-4D97-AF65-F5344CB8AC3E}">
        <p14:creationId xmlns:p14="http://schemas.microsoft.com/office/powerpoint/2010/main" val="3374812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Titeldia">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65C78AD5-A497-EC48-95D2-CBCB308C8759}"/>
              </a:ext>
            </a:extLst>
          </p:cNvPr>
          <p:cNvPicPr>
            <a:picLocks noChangeAspect="1"/>
          </p:cNvPicPr>
          <p:nvPr userDrawn="1"/>
        </p:nvPicPr>
        <p:blipFill>
          <a:blip r:embed="rId2"/>
          <a:srcRect/>
          <a:stretch/>
        </p:blipFill>
        <p:spPr>
          <a:xfrm>
            <a:off x="-47068" y="0"/>
            <a:ext cx="12192000" cy="6858000"/>
          </a:xfrm>
          <a:prstGeom prst="rect">
            <a:avLst/>
          </a:prstGeom>
        </p:spPr>
      </p:pic>
      <p:sp>
        <p:nvSpPr>
          <p:cNvPr id="4" name="Tijdelijke aanduiding voor datum 3">
            <a:extLst>
              <a:ext uri="{FF2B5EF4-FFF2-40B4-BE49-F238E27FC236}">
                <a16:creationId xmlns:a16="http://schemas.microsoft.com/office/drawing/2014/main" id="{3DCBC831-70D9-A440-95C2-2854AE39C209}"/>
              </a:ext>
            </a:extLst>
          </p:cNvPr>
          <p:cNvSpPr>
            <a:spLocks noGrp="1"/>
          </p:cNvSpPr>
          <p:nvPr>
            <p:ph type="dt" sz="half" idx="10"/>
          </p:nvPr>
        </p:nvSpPr>
        <p:spPr>
          <a:xfrm>
            <a:off x="781214" y="6243754"/>
            <a:ext cx="2743200" cy="365125"/>
          </a:xfrm>
          <a:prstGeom prst="rect">
            <a:avLst/>
          </a:prstGeom>
        </p:spPr>
        <p:txBody>
          <a:bodyPr/>
          <a:lstStyle>
            <a:lvl1pPr>
              <a:defRPr sz="1600">
                <a:solidFill>
                  <a:schemeClr val="bg1"/>
                </a:solidFill>
                <a:latin typeface="Poppins" pitchFamily="2" charset="77"/>
                <a:cs typeface="Poppins" pitchFamily="2" charset="77"/>
              </a:defRPr>
            </a:lvl1pPr>
          </a:lstStyle>
          <a:p>
            <a:fld id="{1DD3A0E5-1976-E34F-AB3F-F361AB8819F9}" type="datetimeFigureOut">
              <a:rPr lang="nl-NL" smtClean="0"/>
              <a:pPr/>
              <a:t>9-11-2023</a:t>
            </a:fld>
            <a:endParaRPr lang="nl-NL" dirty="0"/>
          </a:p>
        </p:txBody>
      </p:sp>
      <p:pic>
        <p:nvPicPr>
          <p:cNvPr id="18" name="Afbeelding 17">
            <a:extLst>
              <a:ext uri="{FF2B5EF4-FFF2-40B4-BE49-F238E27FC236}">
                <a16:creationId xmlns:a16="http://schemas.microsoft.com/office/drawing/2014/main" id="{606348BC-946F-3747-8BC4-6CBBB480B80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21146" y="6241225"/>
            <a:ext cx="3240153" cy="333545"/>
          </a:xfrm>
          <a:prstGeom prst="rect">
            <a:avLst/>
          </a:prstGeom>
        </p:spPr>
      </p:pic>
      <p:sp>
        <p:nvSpPr>
          <p:cNvPr id="20" name="Rechthoek 19">
            <a:extLst>
              <a:ext uri="{FF2B5EF4-FFF2-40B4-BE49-F238E27FC236}">
                <a16:creationId xmlns:a16="http://schemas.microsoft.com/office/drawing/2014/main" id="{A7B9DF07-3E9B-B040-9616-03BCB6832AA8}"/>
              </a:ext>
            </a:extLst>
          </p:cNvPr>
          <p:cNvSpPr/>
          <p:nvPr userDrawn="1"/>
        </p:nvSpPr>
        <p:spPr bwMode="auto">
          <a:xfrm>
            <a:off x="408006" y="564573"/>
            <a:ext cx="11253247" cy="958204"/>
          </a:xfrm>
          <a:prstGeom prst="rect">
            <a:avLst/>
          </a:prstGeom>
          <a:solidFill>
            <a:srgbClr val="D4104B">
              <a:alpha val="9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1800" b="0" i="0" u="none" strike="noStrike" cap="none" normalizeH="0" baseline="0">
              <a:ln>
                <a:noFill/>
              </a:ln>
              <a:solidFill>
                <a:schemeClr val="tx1"/>
              </a:solidFill>
              <a:effectLst/>
              <a:latin typeface="Arial" pitchFamily="84" charset="0"/>
              <a:ea typeface="ヒラギノ角ゴ Pro W3" pitchFamily="84" charset="-128"/>
              <a:cs typeface="ヒラギノ角ゴ Pro W3" pitchFamily="84" charset="-128"/>
            </a:endParaRPr>
          </a:p>
        </p:txBody>
      </p:sp>
      <p:sp>
        <p:nvSpPr>
          <p:cNvPr id="21" name="Titel 1">
            <a:extLst>
              <a:ext uri="{FF2B5EF4-FFF2-40B4-BE49-F238E27FC236}">
                <a16:creationId xmlns:a16="http://schemas.microsoft.com/office/drawing/2014/main" id="{C6CDB125-2171-CF4A-A5A6-E0AB9EAEBE5C}"/>
              </a:ext>
            </a:extLst>
          </p:cNvPr>
          <p:cNvSpPr>
            <a:spLocks noGrp="1"/>
          </p:cNvSpPr>
          <p:nvPr>
            <p:ph type="ctrTitle"/>
          </p:nvPr>
        </p:nvSpPr>
        <p:spPr>
          <a:xfrm>
            <a:off x="770467" y="564572"/>
            <a:ext cx="10552509" cy="666819"/>
          </a:xfrm>
        </p:spPr>
        <p:txBody>
          <a:bodyPr anchor="ctr">
            <a:normAutofit/>
          </a:bodyPr>
          <a:lstStyle>
            <a:lvl1pPr algn="l">
              <a:defRPr sz="3000" b="1">
                <a:solidFill>
                  <a:schemeClr val="bg1"/>
                </a:solidFill>
              </a:defRPr>
            </a:lvl1pPr>
          </a:lstStyle>
          <a:p>
            <a:r>
              <a:rPr lang="nl-NL" dirty="0"/>
              <a:t>Klik om stijl te bewerken</a:t>
            </a:r>
          </a:p>
        </p:txBody>
      </p:sp>
      <p:sp>
        <p:nvSpPr>
          <p:cNvPr id="23" name="Ondertitel 2">
            <a:extLst>
              <a:ext uri="{FF2B5EF4-FFF2-40B4-BE49-F238E27FC236}">
                <a16:creationId xmlns:a16="http://schemas.microsoft.com/office/drawing/2014/main" id="{120A5374-852A-D84D-A706-8154ECB10FEB}"/>
              </a:ext>
            </a:extLst>
          </p:cNvPr>
          <p:cNvSpPr>
            <a:spLocks noGrp="1"/>
          </p:cNvSpPr>
          <p:nvPr>
            <p:ph type="subTitle" idx="1"/>
          </p:nvPr>
        </p:nvSpPr>
        <p:spPr>
          <a:xfrm>
            <a:off x="770467" y="1129988"/>
            <a:ext cx="10651065" cy="392790"/>
          </a:xfrm>
        </p:spPr>
        <p:txBody>
          <a:bodyPr anchor="t">
            <a:noAutofit/>
          </a:bodyPr>
          <a:lstStyle>
            <a:lvl1pPr marL="0" indent="0" algn="l">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om de ondertitelstijl van het model te bewerken</a:t>
            </a:r>
          </a:p>
        </p:txBody>
      </p:sp>
    </p:spTree>
    <p:extLst>
      <p:ext uri="{BB962C8B-B14F-4D97-AF65-F5344CB8AC3E}">
        <p14:creationId xmlns:p14="http://schemas.microsoft.com/office/powerpoint/2010/main" val="24381121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Titeldia">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65C78AD5-A497-EC48-95D2-CBCB308C8759}"/>
              </a:ext>
            </a:extLst>
          </p:cNvPr>
          <p:cNvPicPr>
            <a:picLocks noChangeAspect="1"/>
          </p:cNvPicPr>
          <p:nvPr userDrawn="1"/>
        </p:nvPicPr>
        <p:blipFill>
          <a:blip r:embed="rId2"/>
          <a:srcRect/>
          <a:stretch/>
        </p:blipFill>
        <p:spPr>
          <a:xfrm>
            <a:off x="-47068" y="0"/>
            <a:ext cx="12192000" cy="6858000"/>
          </a:xfrm>
          <a:prstGeom prst="rect">
            <a:avLst/>
          </a:prstGeom>
        </p:spPr>
      </p:pic>
      <p:sp>
        <p:nvSpPr>
          <p:cNvPr id="4" name="Tijdelijke aanduiding voor datum 3">
            <a:extLst>
              <a:ext uri="{FF2B5EF4-FFF2-40B4-BE49-F238E27FC236}">
                <a16:creationId xmlns:a16="http://schemas.microsoft.com/office/drawing/2014/main" id="{3DCBC831-70D9-A440-95C2-2854AE39C209}"/>
              </a:ext>
            </a:extLst>
          </p:cNvPr>
          <p:cNvSpPr>
            <a:spLocks noGrp="1"/>
          </p:cNvSpPr>
          <p:nvPr>
            <p:ph type="dt" sz="half" idx="10"/>
          </p:nvPr>
        </p:nvSpPr>
        <p:spPr>
          <a:xfrm>
            <a:off x="781214" y="6243754"/>
            <a:ext cx="2743200" cy="365125"/>
          </a:xfrm>
          <a:prstGeom prst="rect">
            <a:avLst/>
          </a:prstGeom>
        </p:spPr>
        <p:txBody>
          <a:bodyPr/>
          <a:lstStyle>
            <a:lvl1pPr>
              <a:defRPr sz="1600">
                <a:solidFill>
                  <a:schemeClr val="bg1"/>
                </a:solidFill>
                <a:latin typeface="Poppins" pitchFamily="2" charset="77"/>
                <a:cs typeface="Poppins" pitchFamily="2" charset="77"/>
              </a:defRPr>
            </a:lvl1pPr>
          </a:lstStyle>
          <a:p>
            <a:fld id="{1DD3A0E5-1976-E34F-AB3F-F361AB8819F9}" type="datetimeFigureOut">
              <a:rPr lang="nl-NL" smtClean="0"/>
              <a:pPr/>
              <a:t>9-11-2023</a:t>
            </a:fld>
            <a:endParaRPr lang="nl-NL" dirty="0"/>
          </a:p>
        </p:txBody>
      </p:sp>
      <p:pic>
        <p:nvPicPr>
          <p:cNvPr id="18" name="Afbeelding 17">
            <a:extLst>
              <a:ext uri="{FF2B5EF4-FFF2-40B4-BE49-F238E27FC236}">
                <a16:creationId xmlns:a16="http://schemas.microsoft.com/office/drawing/2014/main" id="{606348BC-946F-3747-8BC4-6CBBB480B80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21146" y="6241225"/>
            <a:ext cx="3240153" cy="333545"/>
          </a:xfrm>
          <a:prstGeom prst="rect">
            <a:avLst/>
          </a:prstGeom>
        </p:spPr>
      </p:pic>
      <p:sp>
        <p:nvSpPr>
          <p:cNvPr id="20" name="Rechthoek 19">
            <a:extLst>
              <a:ext uri="{FF2B5EF4-FFF2-40B4-BE49-F238E27FC236}">
                <a16:creationId xmlns:a16="http://schemas.microsoft.com/office/drawing/2014/main" id="{A7B9DF07-3E9B-B040-9616-03BCB6832AA8}"/>
              </a:ext>
            </a:extLst>
          </p:cNvPr>
          <p:cNvSpPr/>
          <p:nvPr userDrawn="1"/>
        </p:nvSpPr>
        <p:spPr bwMode="auto">
          <a:xfrm>
            <a:off x="408006" y="564573"/>
            <a:ext cx="11253247" cy="958204"/>
          </a:xfrm>
          <a:prstGeom prst="rect">
            <a:avLst/>
          </a:prstGeom>
          <a:solidFill>
            <a:srgbClr val="D4104B">
              <a:alpha val="9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1800" b="0" i="0" u="none" strike="noStrike" cap="none" normalizeH="0" baseline="0">
              <a:ln>
                <a:noFill/>
              </a:ln>
              <a:solidFill>
                <a:schemeClr val="tx1"/>
              </a:solidFill>
              <a:effectLst/>
              <a:latin typeface="Arial" pitchFamily="84" charset="0"/>
              <a:ea typeface="ヒラギノ角ゴ Pro W3" pitchFamily="84" charset="-128"/>
              <a:cs typeface="ヒラギノ角ゴ Pro W3" pitchFamily="84" charset="-128"/>
            </a:endParaRPr>
          </a:p>
        </p:txBody>
      </p:sp>
      <p:sp>
        <p:nvSpPr>
          <p:cNvPr id="21" name="Titel 1">
            <a:extLst>
              <a:ext uri="{FF2B5EF4-FFF2-40B4-BE49-F238E27FC236}">
                <a16:creationId xmlns:a16="http://schemas.microsoft.com/office/drawing/2014/main" id="{C6CDB125-2171-CF4A-A5A6-E0AB9EAEBE5C}"/>
              </a:ext>
            </a:extLst>
          </p:cNvPr>
          <p:cNvSpPr>
            <a:spLocks noGrp="1"/>
          </p:cNvSpPr>
          <p:nvPr>
            <p:ph type="ctrTitle"/>
          </p:nvPr>
        </p:nvSpPr>
        <p:spPr>
          <a:xfrm>
            <a:off x="770467" y="564572"/>
            <a:ext cx="10552509" cy="666819"/>
          </a:xfrm>
        </p:spPr>
        <p:txBody>
          <a:bodyPr anchor="ctr">
            <a:normAutofit/>
          </a:bodyPr>
          <a:lstStyle>
            <a:lvl1pPr algn="l">
              <a:defRPr sz="3000" b="1">
                <a:solidFill>
                  <a:schemeClr val="bg1"/>
                </a:solidFill>
              </a:defRPr>
            </a:lvl1pPr>
          </a:lstStyle>
          <a:p>
            <a:r>
              <a:rPr lang="nl-NL" dirty="0"/>
              <a:t>Klik om stijl te bewerken</a:t>
            </a:r>
          </a:p>
        </p:txBody>
      </p:sp>
      <p:sp>
        <p:nvSpPr>
          <p:cNvPr id="23" name="Ondertitel 2">
            <a:extLst>
              <a:ext uri="{FF2B5EF4-FFF2-40B4-BE49-F238E27FC236}">
                <a16:creationId xmlns:a16="http://schemas.microsoft.com/office/drawing/2014/main" id="{120A5374-852A-D84D-A706-8154ECB10FEB}"/>
              </a:ext>
            </a:extLst>
          </p:cNvPr>
          <p:cNvSpPr>
            <a:spLocks noGrp="1"/>
          </p:cNvSpPr>
          <p:nvPr>
            <p:ph type="subTitle" idx="1"/>
          </p:nvPr>
        </p:nvSpPr>
        <p:spPr>
          <a:xfrm>
            <a:off x="770467" y="1129988"/>
            <a:ext cx="10651065" cy="392790"/>
          </a:xfrm>
        </p:spPr>
        <p:txBody>
          <a:bodyPr anchor="t">
            <a:noAutofit/>
          </a:bodyPr>
          <a:lstStyle>
            <a:lvl1pPr marL="0" indent="0" algn="l">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om de ondertitelstijl van het model te bewerken</a:t>
            </a:r>
          </a:p>
        </p:txBody>
      </p:sp>
    </p:spTree>
    <p:extLst>
      <p:ext uri="{BB962C8B-B14F-4D97-AF65-F5344CB8AC3E}">
        <p14:creationId xmlns:p14="http://schemas.microsoft.com/office/powerpoint/2010/main" val="30224006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eldia">
    <p:bg>
      <p:bgPr>
        <a:solidFill>
          <a:srgbClr val="D4104B"/>
        </a:solidFill>
        <a:effectLst/>
      </p:bgPr>
    </p:bg>
    <p:spTree>
      <p:nvGrpSpPr>
        <p:cNvPr id="1" name=""/>
        <p:cNvGrpSpPr/>
        <p:nvPr/>
      </p:nvGrpSpPr>
      <p:grpSpPr>
        <a:xfrm>
          <a:off x="0" y="0"/>
          <a:ext cx="0" cy="0"/>
          <a:chOff x="0" y="0"/>
          <a:chExt cx="0" cy="0"/>
        </a:xfrm>
      </p:grpSpPr>
      <p:pic>
        <p:nvPicPr>
          <p:cNvPr id="6" name="Afbeelding 5" descr="Afbeelding met tekst, lucht, buiten, stad&#10;&#10;Automatisch gegenereerde beschrijving">
            <a:extLst>
              <a:ext uri="{FF2B5EF4-FFF2-40B4-BE49-F238E27FC236}">
                <a16:creationId xmlns:a16="http://schemas.microsoft.com/office/drawing/2014/main" id="{2CAE3AE3-26AA-6C49-B4D6-854BB1C4052E}"/>
              </a:ext>
            </a:extLst>
          </p:cNvPr>
          <p:cNvPicPr>
            <a:picLocks noChangeAspect="1"/>
          </p:cNvPicPr>
          <p:nvPr userDrawn="1"/>
        </p:nvPicPr>
        <p:blipFill>
          <a:blip r:embed="rId2"/>
          <a:stretch>
            <a:fillRect/>
          </a:stretch>
        </p:blipFill>
        <p:spPr>
          <a:xfrm>
            <a:off x="6096000" y="0"/>
            <a:ext cx="6096000" cy="6858000"/>
          </a:xfrm>
          <a:prstGeom prst="rect">
            <a:avLst/>
          </a:prstGeom>
        </p:spPr>
      </p:pic>
      <p:sp>
        <p:nvSpPr>
          <p:cNvPr id="2" name="Titel 1">
            <a:extLst>
              <a:ext uri="{FF2B5EF4-FFF2-40B4-BE49-F238E27FC236}">
                <a16:creationId xmlns:a16="http://schemas.microsoft.com/office/drawing/2014/main" id="{E61CD394-26CE-1147-8D0B-800AD01DE5A8}"/>
              </a:ext>
            </a:extLst>
          </p:cNvPr>
          <p:cNvSpPr>
            <a:spLocks noGrp="1"/>
          </p:cNvSpPr>
          <p:nvPr>
            <p:ph type="ctrTitle"/>
          </p:nvPr>
        </p:nvSpPr>
        <p:spPr>
          <a:xfrm>
            <a:off x="770468" y="666702"/>
            <a:ext cx="4544482" cy="1911606"/>
          </a:xfrm>
        </p:spPr>
        <p:txBody>
          <a:bodyPr anchor="t">
            <a:normAutofit/>
          </a:bodyPr>
          <a:lstStyle>
            <a:lvl1pPr algn="l">
              <a:defRPr sz="4000" b="1">
                <a:solidFill>
                  <a:schemeClr val="bg1"/>
                </a:solidFill>
              </a:defRPr>
            </a:lvl1pPr>
          </a:lstStyle>
          <a:p>
            <a:r>
              <a:rPr lang="nl-NL" dirty="0"/>
              <a:t>Klik om stijl te bewerken</a:t>
            </a:r>
          </a:p>
        </p:txBody>
      </p:sp>
      <p:sp>
        <p:nvSpPr>
          <p:cNvPr id="3" name="Ondertitel 2">
            <a:extLst>
              <a:ext uri="{FF2B5EF4-FFF2-40B4-BE49-F238E27FC236}">
                <a16:creationId xmlns:a16="http://schemas.microsoft.com/office/drawing/2014/main" id="{059F9C61-913A-404B-916B-8E866A5348AC}"/>
              </a:ext>
            </a:extLst>
          </p:cNvPr>
          <p:cNvSpPr>
            <a:spLocks noGrp="1"/>
          </p:cNvSpPr>
          <p:nvPr>
            <p:ph type="subTitle" idx="1"/>
          </p:nvPr>
        </p:nvSpPr>
        <p:spPr>
          <a:xfrm>
            <a:off x="770467" y="2718186"/>
            <a:ext cx="4544481" cy="2298219"/>
          </a:xfrm>
        </p:spPr>
        <p:txBody>
          <a:bodyPr anchor="t">
            <a:no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om de ondertitelstijl van het model te bewerken</a:t>
            </a:r>
          </a:p>
        </p:txBody>
      </p:sp>
      <p:sp>
        <p:nvSpPr>
          <p:cNvPr id="4" name="Tijdelijke aanduiding voor datum 3">
            <a:extLst>
              <a:ext uri="{FF2B5EF4-FFF2-40B4-BE49-F238E27FC236}">
                <a16:creationId xmlns:a16="http://schemas.microsoft.com/office/drawing/2014/main" id="{3DCBC831-70D9-A440-95C2-2854AE39C209}"/>
              </a:ext>
            </a:extLst>
          </p:cNvPr>
          <p:cNvSpPr>
            <a:spLocks noGrp="1"/>
          </p:cNvSpPr>
          <p:nvPr>
            <p:ph type="dt" sz="half" idx="10"/>
          </p:nvPr>
        </p:nvSpPr>
        <p:spPr>
          <a:xfrm>
            <a:off x="770468" y="6243754"/>
            <a:ext cx="2743200" cy="365125"/>
          </a:xfrm>
          <a:prstGeom prst="rect">
            <a:avLst/>
          </a:prstGeom>
        </p:spPr>
        <p:txBody>
          <a:bodyPr/>
          <a:lstStyle>
            <a:lvl1pPr>
              <a:defRPr sz="1600">
                <a:solidFill>
                  <a:schemeClr val="bg1"/>
                </a:solidFill>
                <a:latin typeface="Poppins" pitchFamily="2" charset="77"/>
                <a:cs typeface="Poppins" pitchFamily="2" charset="77"/>
              </a:defRPr>
            </a:lvl1pPr>
          </a:lstStyle>
          <a:p>
            <a:fld id="{1DD3A0E5-1976-E34F-AB3F-F361AB8819F9}" type="datetimeFigureOut">
              <a:rPr lang="nl-NL" smtClean="0"/>
              <a:pPr/>
              <a:t>9-11-2023</a:t>
            </a:fld>
            <a:endParaRPr lang="nl-NL" dirty="0"/>
          </a:p>
        </p:txBody>
      </p:sp>
      <p:pic>
        <p:nvPicPr>
          <p:cNvPr id="10" name="Afbeelding 9">
            <a:extLst>
              <a:ext uri="{FF2B5EF4-FFF2-40B4-BE49-F238E27FC236}">
                <a16:creationId xmlns:a16="http://schemas.microsoft.com/office/drawing/2014/main" id="{D23D2696-9E2C-CB41-84F5-F0835BC7165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21146" y="6241225"/>
            <a:ext cx="3240153" cy="333545"/>
          </a:xfrm>
          <a:prstGeom prst="rect">
            <a:avLst/>
          </a:prstGeom>
        </p:spPr>
      </p:pic>
    </p:spTree>
    <p:extLst>
      <p:ext uri="{BB962C8B-B14F-4D97-AF65-F5344CB8AC3E}">
        <p14:creationId xmlns:p14="http://schemas.microsoft.com/office/powerpoint/2010/main" val="33824228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eldia">
    <p:bg>
      <p:bgPr>
        <a:solidFill>
          <a:srgbClr val="D4104B"/>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1CD394-26CE-1147-8D0B-800AD01DE5A8}"/>
              </a:ext>
            </a:extLst>
          </p:cNvPr>
          <p:cNvSpPr>
            <a:spLocks noGrp="1"/>
          </p:cNvSpPr>
          <p:nvPr>
            <p:ph type="ctrTitle"/>
          </p:nvPr>
        </p:nvSpPr>
        <p:spPr>
          <a:xfrm>
            <a:off x="770467" y="666703"/>
            <a:ext cx="10651065" cy="785579"/>
          </a:xfrm>
        </p:spPr>
        <p:txBody>
          <a:bodyPr anchor="t">
            <a:normAutofit/>
          </a:bodyPr>
          <a:lstStyle>
            <a:lvl1pPr algn="l">
              <a:defRPr sz="4000" b="1">
                <a:solidFill>
                  <a:schemeClr val="bg1"/>
                </a:solidFill>
              </a:defRPr>
            </a:lvl1pPr>
          </a:lstStyle>
          <a:p>
            <a:r>
              <a:rPr lang="nl-NL" dirty="0"/>
              <a:t>Klik om stijl te bewerken</a:t>
            </a:r>
          </a:p>
        </p:txBody>
      </p:sp>
      <p:sp>
        <p:nvSpPr>
          <p:cNvPr id="3" name="Ondertitel 2">
            <a:extLst>
              <a:ext uri="{FF2B5EF4-FFF2-40B4-BE49-F238E27FC236}">
                <a16:creationId xmlns:a16="http://schemas.microsoft.com/office/drawing/2014/main" id="{059F9C61-913A-404B-916B-8E866A5348AC}"/>
              </a:ext>
            </a:extLst>
          </p:cNvPr>
          <p:cNvSpPr>
            <a:spLocks noGrp="1"/>
          </p:cNvSpPr>
          <p:nvPr>
            <p:ph type="subTitle" idx="1"/>
          </p:nvPr>
        </p:nvSpPr>
        <p:spPr>
          <a:xfrm>
            <a:off x="770467" y="1452282"/>
            <a:ext cx="10651065" cy="785579"/>
          </a:xfrm>
        </p:spPr>
        <p:txBody>
          <a:bodyPr anchor="t">
            <a:no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om de ondertitelstijl van het model te bewerken</a:t>
            </a:r>
          </a:p>
        </p:txBody>
      </p:sp>
      <p:sp>
        <p:nvSpPr>
          <p:cNvPr id="4" name="Tijdelijke aanduiding voor datum 3">
            <a:extLst>
              <a:ext uri="{FF2B5EF4-FFF2-40B4-BE49-F238E27FC236}">
                <a16:creationId xmlns:a16="http://schemas.microsoft.com/office/drawing/2014/main" id="{3DCBC831-70D9-A440-95C2-2854AE39C209}"/>
              </a:ext>
            </a:extLst>
          </p:cNvPr>
          <p:cNvSpPr>
            <a:spLocks noGrp="1"/>
          </p:cNvSpPr>
          <p:nvPr>
            <p:ph type="dt" sz="half" idx="10"/>
          </p:nvPr>
        </p:nvSpPr>
        <p:spPr>
          <a:xfrm>
            <a:off x="770468" y="6243754"/>
            <a:ext cx="2743200" cy="365125"/>
          </a:xfrm>
          <a:prstGeom prst="rect">
            <a:avLst/>
          </a:prstGeom>
        </p:spPr>
        <p:txBody>
          <a:bodyPr/>
          <a:lstStyle>
            <a:lvl1pPr>
              <a:defRPr sz="1600">
                <a:solidFill>
                  <a:schemeClr val="bg1"/>
                </a:solidFill>
                <a:latin typeface="Poppins" pitchFamily="2" charset="77"/>
                <a:cs typeface="Poppins" pitchFamily="2" charset="77"/>
              </a:defRPr>
            </a:lvl1pPr>
          </a:lstStyle>
          <a:p>
            <a:fld id="{1DD3A0E5-1976-E34F-AB3F-F361AB8819F9}" type="datetimeFigureOut">
              <a:rPr lang="nl-NL" smtClean="0"/>
              <a:pPr/>
              <a:t>9-11-2023</a:t>
            </a:fld>
            <a:endParaRPr lang="nl-NL" dirty="0"/>
          </a:p>
        </p:txBody>
      </p:sp>
      <p:pic>
        <p:nvPicPr>
          <p:cNvPr id="11" name="Afbeelding 10">
            <a:extLst>
              <a:ext uri="{FF2B5EF4-FFF2-40B4-BE49-F238E27FC236}">
                <a16:creationId xmlns:a16="http://schemas.microsoft.com/office/drawing/2014/main" id="{947ADA1F-AF9B-9042-8EAF-8AA6C2368F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21146" y="6241225"/>
            <a:ext cx="3240153" cy="333545"/>
          </a:xfrm>
          <a:prstGeom prst="rect">
            <a:avLst/>
          </a:prstGeom>
        </p:spPr>
      </p:pic>
    </p:spTree>
    <p:extLst>
      <p:ext uri="{BB962C8B-B14F-4D97-AF65-F5344CB8AC3E}">
        <p14:creationId xmlns:p14="http://schemas.microsoft.com/office/powerpoint/2010/main" val="38047682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21F16F20-8C39-3842-80F3-B2E835C04146}"/>
              </a:ext>
            </a:extLst>
          </p:cNvPr>
          <p:cNvSpPr/>
          <p:nvPr userDrawn="1"/>
        </p:nvSpPr>
        <p:spPr bwMode="auto">
          <a:xfrm>
            <a:off x="408007" y="564573"/>
            <a:ext cx="11253246" cy="690486"/>
          </a:xfrm>
          <a:prstGeom prst="rect">
            <a:avLst/>
          </a:prstGeom>
          <a:solidFill>
            <a:srgbClr val="D4104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1800" b="0" i="0" u="none" strike="noStrike" cap="none" normalizeH="0" baseline="0">
              <a:ln>
                <a:noFill/>
              </a:ln>
              <a:solidFill>
                <a:schemeClr val="tx1"/>
              </a:solidFill>
              <a:effectLst/>
              <a:latin typeface="Arial" pitchFamily="84" charset="0"/>
              <a:ea typeface="ヒラギノ角ゴ Pro W3" pitchFamily="84" charset="-128"/>
              <a:cs typeface="ヒラギノ角ゴ Pro W3" pitchFamily="84" charset="-128"/>
            </a:endParaRPr>
          </a:p>
        </p:txBody>
      </p:sp>
      <p:sp>
        <p:nvSpPr>
          <p:cNvPr id="3" name="Tijdelijke aanduiding voor inhoud 2">
            <a:extLst>
              <a:ext uri="{FF2B5EF4-FFF2-40B4-BE49-F238E27FC236}">
                <a16:creationId xmlns:a16="http://schemas.microsoft.com/office/drawing/2014/main" id="{67C15DAD-D3C5-4B4F-AAE5-A931C101C1C4}"/>
              </a:ext>
            </a:extLst>
          </p:cNvPr>
          <p:cNvSpPr>
            <a:spLocks noGrp="1"/>
          </p:cNvSpPr>
          <p:nvPr>
            <p:ph idx="1"/>
          </p:nvPr>
        </p:nvSpPr>
        <p:spPr>
          <a:xfrm>
            <a:off x="838200" y="1608059"/>
            <a:ext cx="10515600" cy="4439816"/>
          </a:xfrm>
        </p:spPr>
        <p:txBody>
          <a:bodyPr/>
          <a:lstStyle>
            <a:lvl1pPr marL="0" indent="0">
              <a:buFontTx/>
              <a:buNone/>
              <a:defRPr/>
            </a:lvl1pPr>
          </a:lstStyle>
          <a:p>
            <a:pPr lvl="0"/>
            <a:r>
              <a:rPr lang="nl-NL" dirty="0"/>
              <a:t>Klikken om de tekststijl van het model te bewerken</a:t>
            </a:r>
          </a:p>
        </p:txBody>
      </p:sp>
      <p:sp>
        <p:nvSpPr>
          <p:cNvPr id="10" name="Titel 1">
            <a:extLst>
              <a:ext uri="{FF2B5EF4-FFF2-40B4-BE49-F238E27FC236}">
                <a16:creationId xmlns:a16="http://schemas.microsoft.com/office/drawing/2014/main" id="{FEAF1C0C-133B-2C43-A1F3-0CFB8D8C9A02}"/>
              </a:ext>
            </a:extLst>
          </p:cNvPr>
          <p:cNvSpPr>
            <a:spLocks noGrp="1"/>
          </p:cNvSpPr>
          <p:nvPr>
            <p:ph type="title"/>
          </p:nvPr>
        </p:nvSpPr>
        <p:spPr>
          <a:xfrm>
            <a:off x="802342" y="564573"/>
            <a:ext cx="10515600" cy="716539"/>
          </a:xfrm>
        </p:spPr>
        <p:txBody>
          <a:bodyPr>
            <a:normAutofit/>
          </a:bodyPr>
          <a:lstStyle>
            <a:lvl1pPr>
              <a:defRPr sz="3000">
                <a:solidFill>
                  <a:schemeClr val="bg1"/>
                </a:solidFill>
              </a:defRPr>
            </a:lvl1pPr>
          </a:lstStyle>
          <a:p>
            <a:r>
              <a:rPr lang="nl-NL" dirty="0"/>
              <a:t>Klik om stijl te bewerken</a:t>
            </a:r>
          </a:p>
        </p:txBody>
      </p:sp>
      <p:pic>
        <p:nvPicPr>
          <p:cNvPr id="14" name="Afbeelding 13" descr="Afbeelding met tekst, illustratie&#10;&#10;Automatisch gegenereerde beschrijving">
            <a:extLst>
              <a:ext uri="{FF2B5EF4-FFF2-40B4-BE49-F238E27FC236}">
                <a16:creationId xmlns:a16="http://schemas.microsoft.com/office/drawing/2014/main" id="{1078B472-7B47-EF4D-B387-FB13A7D8E3DE}"/>
              </a:ext>
            </a:extLst>
          </p:cNvPr>
          <p:cNvPicPr>
            <a:picLocks noChangeAspect="1"/>
          </p:cNvPicPr>
          <p:nvPr userDrawn="1"/>
        </p:nvPicPr>
        <p:blipFill>
          <a:blip r:embed="rId2"/>
          <a:stretch>
            <a:fillRect/>
          </a:stretch>
        </p:blipFill>
        <p:spPr>
          <a:xfrm>
            <a:off x="11327708" y="6241224"/>
            <a:ext cx="333546" cy="333546"/>
          </a:xfrm>
          <a:prstGeom prst="rect">
            <a:avLst/>
          </a:prstGeom>
        </p:spPr>
      </p:pic>
    </p:spTree>
    <p:extLst>
      <p:ext uri="{BB962C8B-B14F-4D97-AF65-F5344CB8AC3E}">
        <p14:creationId xmlns:p14="http://schemas.microsoft.com/office/powerpoint/2010/main" val="36351555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el en object">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21F16F20-8C39-3842-80F3-B2E835C04146}"/>
              </a:ext>
            </a:extLst>
          </p:cNvPr>
          <p:cNvSpPr/>
          <p:nvPr userDrawn="1"/>
        </p:nvSpPr>
        <p:spPr bwMode="auto">
          <a:xfrm>
            <a:off x="408007" y="564573"/>
            <a:ext cx="11253246" cy="690486"/>
          </a:xfrm>
          <a:prstGeom prst="rect">
            <a:avLst/>
          </a:prstGeom>
          <a:solidFill>
            <a:srgbClr val="D4104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1800" b="0" i="0" u="none" strike="noStrike" cap="none" normalizeH="0" baseline="0">
              <a:ln>
                <a:noFill/>
              </a:ln>
              <a:solidFill>
                <a:schemeClr val="tx1"/>
              </a:solidFill>
              <a:effectLst/>
              <a:latin typeface="Arial" pitchFamily="84" charset="0"/>
              <a:ea typeface="ヒラギノ角ゴ Pro W3" pitchFamily="84" charset="-128"/>
              <a:cs typeface="ヒラギノ角ゴ Pro W3" pitchFamily="84" charset="-128"/>
            </a:endParaRPr>
          </a:p>
        </p:txBody>
      </p:sp>
      <p:sp>
        <p:nvSpPr>
          <p:cNvPr id="3" name="Tijdelijke aanduiding voor inhoud 2">
            <a:extLst>
              <a:ext uri="{FF2B5EF4-FFF2-40B4-BE49-F238E27FC236}">
                <a16:creationId xmlns:a16="http://schemas.microsoft.com/office/drawing/2014/main" id="{67C15DAD-D3C5-4B4F-AAE5-A931C101C1C4}"/>
              </a:ext>
            </a:extLst>
          </p:cNvPr>
          <p:cNvSpPr>
            <a:spLocks noGrp="1"/>
          </p:cNvSpPr>
          <p:nvPr>
            <p:ph idx="1"/>
          </p:nvPr>
        </p:nvSpPr>
        <p:spPr>
          <a:xfrm>
            <a:off x="838200" y="1608058"/>
            <a:ext cx="10515600" cy="4487942"/>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0" name="Titel 1">
            <a:extLst>
              <a:ext uri="{FF2B5EF4-FFF2-40B4-BE49-F238E27FC236}">
                <a16:creationId xmlns:a16="http://schemas.microsoft.com/office/drawing/2014/main" id="{FEAF1C0C-133B-2C43-A1F3-0CFB8D8C9A02}"/>
              </a:ext>
            </a:extLst>
          </p:cNvPr>
          <p:cNvSpPr>
            <a:spLocks noGrp="1"/>
          </p:cNvSpPr>
          <p:nvPr>
            <p:ph type="title"/>
          </p:nvPr>
        </p:nvSpPr>
        <p:spPr>
          <a:xfrm>
            <a:off x="802342" y="564573"/>
            <a:ext cx="10515600" cy="716539"/>
          </a:xfrm>
        </p:spPr>
        <p:txBody>
          <a:bodyPr>
            <a:normAutofit/>
          </a:bodyPr>
          <a:lstStyle>
            <a:lvl1pPr>
              <a:defRPr sz="3000">
                <a:solidFill>
                  <a:schemeClr val="bg1"/>
                </a:solidFill>
              </a:defRPr>
            </a:lvl1pPr>
          </a:lstStyle>
          <a:p>
            <a:r>
              <a:rPr lang="nl-NL" dirty="0"/>
              <a:t>Klik om stijl te bewerken</a:t>
            </a:r>
          </a:p>
        </p:txBody>
      </p:sp>
      <p:pic>
        <p:nvPicPr>
          <p:cNvPr id="5" name="Afbeelding 4" descr="Afbeelding met tekst, illustratie&#10;&#10;Automatisch gegenereerde beschrijving">
            <a:extLst>
              <a:ext uri="{FF2B5EF4-FFF2-40B4-BE49-F238E27FC236}">
                <a16:creationId xmlns:a16="http://schemas.microsoft.com/office/drawing/2014/main" id="{AE880CDC-CDD1-064B-8121-E9140DAAF03E}"/>
              </a:ext>
            </a:extLst>
          </p:cNvPr>
          <p:cNvPicPr>
            <a:picLocks noChangeAspect="1"/>
          </p:cNvPicPr>
          <p:nvPr userDrawn="1"/>
        </p:nvPicPr>
        <p:blipFill>
          <a:blip r:embed="rId2"/>
          <a:stretch>
            <a:fillRect/>
          </a:stretch>
        </p:blipFill>
        <p:spPr>
          <a:xfrm>
            <a:off x="11327708" y="6241224"/>
            <a:ext cx="333546" cy="333546"/>
          </a:xfrm>
          <a:prstGeom prst="rect">
            <a:avLst/>
          </a:prstGeom>
        </p:spPr>
      </p:pic>
    </p:spTree>
    <p:extLst>
      <p:ext uri="{BB962C8B-B14F-4D97-AF65-F5344CB8AC3E}">
        <p14:creationId xmlns:p14="http://schemas.microsoft.com/office/powerpoint/2010/main" val="39236474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houd van twee">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EA96D5EF-4E9E-BB48-85B0-F041625B1706}"/>
              </a:ext>
            </a:extLst>
          </p:cNvPr>
          <p:cNvSpPr>
            <a:spLocks noGrp="1"/>
          </p:cNvSpPr>
          <p:nvPr>
            <p:ph sz="half" idx="1"/>
          </p:nvPr>
        </p:nvSpPr>
        <p:spPr>
          <a:xfrm>
            <a:off x="838200" y="1608058"/>
            <a:ext cx="5181600" cy="4786472"/>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inhoud 3">
            <a:extLst>
              <a:ext uri="{FF2B5EF4-FFF2-40B4-BE49-F238E27FC236}">
                <a16:creationId xmlns:a16="http://schemas.microsoft.com/office/drawing/2014/main" id="{76566185-896E-EE4A-82D0-EF31C2E10FC5}"/>
              </a:ext>
            </a:extLst>
          </p:cNvPr>
          <p:cNvSpPr>
            <a:spLocks noGrp="1"/>
          </p:cNvSpPr>
          <p:nvPr>
            <p:ph sz="half" idx="2"/>
          </p:nvPr>
        </p:nvSpPr>
        <p:spPr>
          <a:xfrm>
            <a:off x="6172200" y="1608058"/>
            <a:ext cx="5181600" cy="4786472"/>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8" name="Rechthoek 7">
            <a:extLst>
              <a:ext uri="{FF2B5EF4-FFF2-40B4-BE49-F238E27FC236}">
                <a16:creationId xmlns:a16="http://schemas.microsoft.com/office/drawing/2014/main" id="{C2D782E1-11DA-D749-AC88-3B9F59ACB2D2}"/>
              </a:ext>
            </a:extLst>
          </p:cNvPr>
          <p:cNvSpPr/>
          <p:nvPr userDrawn="1"/>
        </p:nvSpPr>
        <p:spPr bwMode="auto">
          <a:xfrm>
            <a:off x="408007" y="564573"/>
            <a:ext cx="11253246" cy="690486"/>
          </a:xfrm>
          <a:prstGeom prst="rect">
            <a:avLst/>
          </a:prstGeom>
          <a:solidFill>
            <a:srgbClr val="D4104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1800" b="0" i="0" u="none" strike="noStrike" cap="none" normalizeH="0" baseline="0">
              <a:ln>
                <a:noFill/>
              </a:ln>
              <a:solidFill>
                <a:schemeClr val="tx1"/>
              </a:solidFill>
              <a:effectLst/>
              <a:latin typeface="Arial" pitchFamily="84" charset="0"/>
              <a:ea typeface="ヒラギノ角ゴ Pro W3" pitchFamily="84" charset="-128"/>
              <a:cs typeface="ヒラギノ角ゴ Pro W3" pitchFamily="84" charset="-128"/>
            </a:endParaRPr>
          </a:p>
        </p:txBody>
      </p:sp>
      <p:sp>
        <p:nvSpPr>
          <p:cNvPr id="9" name="Titel 1">
            <a:extLst>
              <a:ext uri="{FF2B5EF4-FFF2-40B4-BE49-F238E27FC236}">
                <a16:creationId xmlns:a16="http://schemas.microsoft.com/office/drawing/2014/main" id="{27F0A91D-BC1E-6742-B7C5-58326DA2617E}"/>
              </a:ext>
            </a:extLst>
          </p:cNvPr>
          <p:cNvSpPr>
            <a:spLocks noGrp="1"/>
          </p:cNvSpPr>
          <p:nvPr>
            <p:ph type="title"/>
          </p:nvPr>
        </p:nvSpPr>
        <p:spPr>
          <a:xfrm>
            <a:off x="802342" y="564573"/>
            <a:ext cx="10515600" cy="716539"/>
          </a:xfrm>
        </p:spPr>
        <p:txBody>
          <a:bodyPr>
            <a:normAutofit/>
          </a:bodyPr>
          <a:lstStyle>
            <a:lvl1pPr>
              <a:defRPr sz="3000">
                <a:solidFill>
                  <a:schemeClr val="bg1"/>
                </a:solidFill>
              </a:defRPr>
            </a:lvl1pPr>
          </a:lstStyle>
          <a:p>
            <a:r>
              <a:rPr lang="nl-NL" dirty="0"/>
              <a:t>Klik om stijl te bewerken</a:t>
            </a:r>
          </a:p>
        </p:txBody>
      </p:sp>
      <p:pic>
        <p:nvPicPr>
          <p:cNvPr id="10" name="Afbeelding 9" descr="Afbeelding met tekst, illustratie&#10;&#10;Automatisch gegenereerde beschrijving">
            <a:extLst>
              <a:ext uri="{FF2B5EF4-FFF2-40B4-BE49-F238E27FC236}">
                <a16:creationId xmlns:a16="http://schemas.microsoft.com/office/drawing/2014/main" id="{845C24AA-8C47-F24E-8DE4-1EF3FF901798}"/>
              </a:ext>
            </a:extLst>
          </p:cNvPr>
          <p:cNvPicPr>
            <a:picLocks noChangeAspect="1"/>
          </p:cNvPicPr>
          <p:nvPr userDrawn="1"/>
        </p:nvPicPr>
        <p:blipFill>
          <a:blip r:embed="rId2"/>
          <a:stretch>
            <a:fillRect/>
          </a:stretch>
        </p:blipFill>
        <p:spPr>
          <a:xfrm>
            <a:off x="11327708" y="6241224"/>
            <a:ext cx="333546" cy="333546"/>
          </a:xfrm>
          <a:prstGeom prst="rect">
            <a:avLst/>
          </a:prstGeom>
        </p:spPr>
      </p:pic>
    </p:spTree>
    <p:extLst>
      <p:ext uri="{BB962C8B-B14F-4D97-AF65-F5344CB8AC3E}">
        <p14:creationId xmlns:p14="http://schemas.microsoft.com/office/powerpoint/2010/main" val="17296975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D46DE98B-1EF6-9B49-A614-24BD8D5B40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dirty="0"/>
              <a:t>Klik om stijl te bewerken</a:t>
            </a:r>
          </a:p>
        </p:txBody>
      </p:sp>
      <p:sp>
        <p:nvSpPr>
          <p:cNvPr id="3" name="Tijdelijke aanduiding voor tekst 2">
            <a:extLst>
              <a:ext uri="{FF2B5EF4-FFF2-40B4-BE49-F238E27FC236}">
                <a16:creationId xmlns:a16="http://schemas.microsoft.com/office/drawing/2014/main" id="{1B95E89F-39D4-6246-B49F-71F2D0FA29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Klikken om de </a:t>
            </a:r>
            <a:r>
              <a:rPr lang="nl-NL" dirty="0" err="1"/>
              <a:t>tekststjil</a:t>
            </a:r>
            <a:r>
              <a:rPr lang="nl-NL" dirty="0"/>
              <a:t>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2710300984"/>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75" r:id="rId3"/>
    <p:sldLayoutId id="2147483673" r:id="rId4"/>
    <p:sldLayoutId id="2147483660" r:id="rId5"/>
    <p:sldLayoutId id="2147483662" r:id="rId6"/>
    <p:sldLayoutId id="2147483650" r:id="rId7"/>
    <p:sldLayoutId id="2147483663" r:id="rId8"/>
    <p:sldLayoutId id="2147483652" r:id="rId9"/>
    <p:sldLayoutId id="2147483653" r:id="rId10"/>
    <p:sldLayoutId id="2147483664" r:id="rId11"/>
    <p:sldLayoutId id="2147483665" r:id="rId12"/>
    <p:sldLayoutId id="2147483666" r:id="rId13"/>
    <p:sldLayoutId id="2147483669" r:id="rId14"/>
    <p:sldLayoutId id="2147483654" r:id="rId15"/>
    <p:sldLayoutId id="2147483671" r:id="rId16"/>
    <p:sldLayoutId id="2147483672" r:id="rId17"/>
  </p:sldLayoutIdLst>
  <p:txStyles>
    <p:titleStyle>
      <a:lvl1pPr algn="l" defTabSz="914400" rtl="0" eaLnBrk="1" latinLnBrk="0" hangingPunct="1">
        <a:lnSpc>
          <a:spcPct val="90000"/>
        </a:lnSpc>
        <a:spcBef>
          <a:spcPct val="0"/>
        </a:spcBef>
        <a:buNone/>
        <a:defRPr sz="4200" kern="1200">
          <a:solidFill>
            <a:srgbClr val="0B485F"/>
          </a:solidFill>
          <a:latin typeface="Poppins" pitchFamily="2" charset="77"/>
          <a:ea typeface="+mj-ea"/>
          <a:cs typeface="Poppins" pitchFamily="2" charset="77"/>
        </a:defRPr>
      </a:lvl1pPr>
    </p:titleStyle>
    <p:bodyStyle>
      <a:lvl1pPr marL="228600" indent="-228600" algn="l" defTabSz="914400" rtl="0" eaLnBrk="1" latinLnBrk="0" hangingPunct="1">
        <a:lnSpc>
          <a:spcPct val="90000"/>
        </a:lnSpc>
        <a:spcBef>
          <a:spcPts val="1000"/>
        </a:spcBef>
        <a:buClr>
          <a:srgbClr val="D4104B"/>
        </a:buClr>
        <a:buFont typeface="Arial" panose="020B0604020202020204" pitchFamily="34" charset="0"/>
        <a:buChar char="•"/>
        <a:defRPr sz="2400" kern="1200">
          <a:solidFill>
            <a:srgbClr val="0B485F"/>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Clr>
          <a:srgbClr val="D4104B"/>
        </a:buClr>
        <a:buFont typeface="Arial" panose="020B0604020202020204" pitchFamily="34" charset="0"/>
        <a:buChar char="•"/>
        <a:defRPr sz="2200" kern="1200">
          <a:solidFill>
            <a:srgbClr val="0B485F"/>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Clr>
          <a:srgbClr val="D4104B"/>
        </a:buClr>
        <a:buFont typeface="Arial" panose="020B0604020202020204" pitchFamily="34" charset="0"/>
        <a:buChar char="•"/>
        <a:defRPr sz="2000" kern="1200">
          <a:solidFill>
            <a:srgbClr val="0B485F"/>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Clr>
          <a:srgbClr val="D4104B"/>
        </a:buClr>
        <a:buFont typeface="Arial" panose="020B0604020202020204" pitchFamily="34" charset="0"/>
        <a:buChar char="•"/>
        <a:defRPr sz="1800" kern="1200">
          <a:solidFill>
            <a:srgbClr val="0B485F"/>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Clr>
          <a:srgbClr val="D4104B"/>
        </a:buClr>
        <a:buFont typeface="Arial" panose="020B0604020202020204" pitchFamily="34" charset="0"/>
        <a:buChar char="•"/>
        <a:defRPr sz="1800" kern="1200">
          <a:solidFill>
            <a:srgbClr val="0B485F"/>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hyperlink" Target="https://npuls.nl/ctl/" TargetMode="External"/><Relationship Id="rId2" Type="http://schemas.openxmlformats.org/officeDocument/2006/relationships/hyperlink" Target="https://npuls.nl/" TargetMode="Externa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7.png"/><Relationship Id="rId4" Type="http://schemas.openxmlformats.org/officeDocument/2006/relationships/hyperlink" Target="https://creativecommons.org/licenses/by/4.0/"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hyperlink" Target="https://myaccess.microsoft.com/@surf.onmicrosoft.com#/access-packages/5a2a9ddc-c01f-4eef-a972-6301218218cb" TargetMode="External"/><Relationship Id="rId2" Type="http://schemas.openxmlformats.org/officeDocument/2006/relationships/hyperlink" Target="https://sites.google.com/vu.nl/biebooo/homepage?authuser=0" TargetMode="Externa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hyperlink" Target="https://www.mentimeter.com/app/presentation/aliaqgikabab8jpa9nrxd3pergri8w6v" TargetMode="External"/><Relationship Id="rId2" Type="http://schemas.openxmlformats.org/officeDocument/2006/relationships/image" Target="../media/image15.png"/><Relationship Id="rId1" Type="http://schemas.openxmlformats.org/officeDocument/2006/relationships/slideLayout" Target="../slideLayouts/slideLayout9.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hyperlink" Target="https://npuls.nl/"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hyperlink" Target="https://npuls.nl/ctl/"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hyperlink" Target="https://podtail.nl/podcast/data-dialoog/" TargetMode="External"/><Relationship Id="rId2" Type="http://schemas.openxmlformats.org/officeDocument/2006/relationships/notesSlide" Target="../notesSlides/notesSlide3.xml"/><Relationship Id="rId1" Type="http://schemas.openxmlformats.org/officeDocument/2006/relationships/slideLayout" Target="../slideLayouts/slideLayout11.xml"/><Relationship Id="rId5" Type="http://schemas.openxmlformats.org/officeDocument/2006/relationships/image" Target="../media/image14.png"/><Relationship Id="rId4" Type="http://schemas.openxmlformats.org/officeDocument/2006/relationships/hyperlink" Target="https://video.vu.nl/media/t/1_r44syin1"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3D82D4-ED9E-A442-84F3-72BA1C547A26}"/>
              </a:ext>
            </a:extLst>
          </p:cNvPr>
          <p:cNvSpPr>
            <a:spLocks noGrp="1"/>
          </p:cNvSpPr>
          <p:nvPr>
            <p:ph type="ctrTitle"/>
          </p:nvPr>
        </p:nvSpPr>
        <p:spPr/>
        <p:txBody>
          <a:bodyPr>
            <a:normAutofit fontScale="90000"/>
          </a:bodyPr>
          <a:lstStyle/>
          <a:p>
            <a:r>
              <a:rPr lang="nl-NL" dirty="0"/>
              <a:t>Rol bibliotheek bij Center </a:t>
            </a:r>
            <a:r>
              <a:rPr lang="nl-NL" dirty="0" err="1"/>
              <a:t>for</a:t>
            </a:r>
            <a:r>
              <a:rPr lang="nl-NL" dirty="0"/>
              <a:t> Teaching </a:t>
            </a:r>
            <a:r>
              <a:rPr lang="nl-NL" dirty="0" err="1"/>
              <a:t>and</a:t>
            </a:r>
            <a:r>
              <a:rPr lang="nl-NL" dirty="0"/>
              <a:t> Learning</a:t>
            </a:r>
          </a:p>
        </p:txBody>
      </p:sp>
      <p:sp>
        <p:nvSpPr>
          <p:cNvPr id="3" name="Ondertitel 2">
            <a:extLst>
              <a:ext uri="{FF2B5EF4-FFF2-40B4-BE49-F238E27FC236}">
                <a16:creationId xmlns:a16="http://schemas.microsoft.com/office/drawing/2014/main" id="{3AD1DBE8-2D3F-C44E-BE3A-E990CA2FA2BF}"/>
              </a:ext>
            </a:extLst>
          </p:cNvPr>
          <p:cNvSpPr>
            <a:spLocks noGrp="1"/>
          </p:cNvSpPr>
          <p:nvPr>
            <p:ph type="subTitle" idx="1"/>
          </p:nvPr>
        </p:nvSpPr>
        <p:spPr>
          <a:xfrm>
            <a:off x="770467" y="3433966"/>
            <a:ext cx="4544481" cy="2298219"/>
          </a:xfrm>
        </p:spPr>
        <p:txBody>
          <a:bodyPr/>
          <a:lstStyle/>
          <a:p>
            <a:r>
              <a:rPr lang="nl-NL" dirty="0"/>
              <a:t>Werkgroep Bibliotheken en Open en Online Onderwijs – Brenda Lems</a:t>
            </a:r>
          </a:p>
        </p:txBody>
      </p:sp>
    </p:spTree>
    <p:extLst>
      <p:ext uri="{BB962C8B-B14F-4D97-AF65-F5344CB8AC3E}">
        <p14:creationId xmlns:p14="http://schemas.microsoft.com/office/powerpoint/2010/main" val="33287313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14D13B10-7C75-7A41-B110-52B1939CF5B3}"/>
              </a:ext>
            </a:extLst>
          </p:cNvPr>
          <p:cNvSpPr>
            <a:spLocks noGrp="1"/>
          </p:cNvSpPr>
          <p:nvPr>
            <p:ph idx="1"/>
          </p:nvPr>
        </p:nvSpPr>
        <p:spPr/>
        <p:txBody>
          <a:bodyPr>
            <a:normAutofit fontScale="92500" lnSpcReduction="20000"/>
          </a:bodyPr>
          <a:lstStyle/>
          <a:p>
            <a:r>
              <a:rPr lang="nl-NL" dirty="0">
                <a:solidFill>
                  <a:srgbClr val="C6002A"/>
                </a:solidFill>
                <a:latin typeface="Verdana" panose="020B0604030504040204" pitchFamily="34" charset="0"/>
                <a:ea typeface="Verdana" panose="020B0604030504040204" pitchFamily="34" charset="0"/>
              </a:rPr>
              <a:t>Uitgever</a:t>
            </a:r>
          </a:p>
          <a:p>
            <a:r>
              <a:rPr lang="nl-NL" dirty="0">
                <a:solidFill>
                  <a:schemeClr val="tx1"/>
                </a:solidFill>
                <a:latin typeface="Verdana" panose="020B0604030504040204" pitchFamily="34" charset="0"/>
                <a:ea typeface="Verdana" panose="020B0604030504040204" pitchFamily="34" charset="0"/>
              </a:rPr>
              <a:t>Werkgroep Bibliotheken en Open en Online Onderwijs</a:t>
            </a:r>
          </a:p>
          <a:p>
            <a:endParaRPr lang="nl-NL" dirty="0">
              <a:solidFill>
                <a:srgbClr val="C6002A"/>
              </a:solidFill>
              <a:latin typeface="Verdana" panose="020B0604030504040204" pitchFamily="34" charset="0"/>
              <a:ea typeface="Verdana" panose="020B0604030504040204" pitchFamily="34" charset="0"/>
            </a:endParaRPr>
          </a:p>
          <a:p>
            <a:r>
              <a:rPr lang="nl-NL" sz="2400" dirty="0">
                <a:solidFill>
                  <a:srgbClr val="C6002A"/>
                </a:solidFill>
                <a:latin typeface="Verdana" panose="020B0604030504040204" pitchFamily="34" charset="0"/>
                <a:ea typeface="Verdana" panose="020B0604030504040204" pitchFamily="34" charset="0"/>
              </a:rPr>
              <a:t>Auteur</a:t>
            </a:r>
          </a:p>
          <a:p>
            <a:r>
              <a:rPr lang="nl-NL" dirty="0">
                <a:latin typeface="Verdana" panose="020B0604030504040204" pitchFamily="34" charset="0"/>
                <a:ea typeface="Verdana" panose="020B0604030504040204" pitchFamily="34" charset="0"/>
              </a:rPr>
              <a:t>Brenda Lems</a:t>
            </a:r>
            <a:endParaRPr lang="nl-NL" sz="2400" dirty="0">
              <a:latin typeface="Verdana" panose="020B0604030504040204" pitchFamily="34" charset="0"/>
              <a:ea typeface="Verdana" panose="020B0604030504040204" pitchFamily="34" charset="0"/>
            </a:endParaRPr>
          </a:p>
          <a:p>
            <a:endParaRPr lang="nl-NL" sz="2400" dirty="0">
              <a:solidFill>
                <a:srgbClr val="C6002A"/>
              </a:solidFill>
              <a:latin typeface="Verdana" panose="020B0604030504040204" pitchFamily="34" charset="0"/>
              <a:ea typeface="Verdana" panose="020B0604030504040204" pitchFamily="34" charset="0"/>
            </a:endParaRPr>
          </a:p>
          <a:p>
            <a:r>
              <a:rPr lang="nl-NL" sz="2400" dirty="0">
                <a:solidFill>
                  <a:srgbClr val="C6002A"/>
                </a:solidFill>
                <a:latin typeface="Verdana" panose="020B0604030504040204" pitchFamily="34" charset="0"/>
                <a:ea typeface="Verdana" panose="020B0604030504040204" pitchFamily="34" charset="0"/>
              </a:rPr>
              <a:t>Gebruikte bronnen</a:t>
            </a:r>
          </a:p>
          <a:p>
            <a:pPr marL="342900" indent="-342900">
              <a:buFont typeface="Arial" panose="020B0604020202020204" pitchFamily="34" charset="0"/>
              <a:buChar char="•"/>
            </a:pPr>
            <a:r>
              <a:rPr lang="nl-NL" sz="2400" dirty="0">
                <a:latin typeface="Poppins" panose="00000500000000000000" pitchFamily="2" charset="0"/>
                <a:cs typeface="Poppins" panose="00000500000000000000" pitchFamily="2" charset="0"/>
                <a:hlinkClick r:id="rId2"/>
              </a:rPr>
              <a:t>https://npuls.nl/</a:t>
            </a:r>
            <a:endParaRPr lang="nl-NL" sz="2400" dirty="0">
              <a:latin typeface="Poppins" panose="00000500000000000000" pitchFamily="2" charset="0"/>
              <a:cs typeface="Poppins" panose="00000500000000000000" pitchFamily="2" charset="0"/>
            </a:endParaRPr>
          </a:p>
          <a:p>
            <a:pPr marL="342900" indent="-342900">
              <a:buFont typeface="Arial" panose="020B0604020202020204" pitchFamily="34" charset="0"/>
              <a:buChar char="•"/>
            </a:pPr>
            <a:r>
              <a:rPr lang="nl-NL" sz="2400" dirty="0">
                <a:hlinkClick r:id="rId3"/>
              </a:rPr>
              <a:t>https://npuls.nl/ctl/</a:t>
            </a:r>
            <a:r>
              <a:rPr lang="nl-NL" sz="2400" dirty="0"/>
              <a:t> </a:t>
            </a:r>
          </a:p>
          <a:p>
            <a:endParaRPr lang="nl-NL" sz="2400" dirty="0">
              <a:latin typeface="Verdana" panose="020B0604030504040204" pitchFamily="34" charset="0"/>
              <a:ea typeface="Verdana" panose="020B0604030504040204" pitchFamily="34" charset="0"/>
            </a:endParaRPr>
          </a:p>
          <a:p>
            <a:endParaRPr lang="nl-NL" sz="2400" dirty="0">
              <a:latin typeface="Verdana" panose="020B0604030504040204" pitchFamily="34" charset="0"/>
              <a:ea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222" b="0" i="0" u="none" strike="noStrike" kern="1200" cap="none" spc="0" normalizeH="0" baseline="0" noProof="0" dirty="0">
                <a:ln>
                  <a:noFill/>
                </a:ln>
                <a:solidFill>
                  <a:srgbClr val="000000"/>
                </a:solidFill>
                <a:effectLst/>
                <a:uLnTx/>
                <a:uFillTx/>
                <a:latin typeface="Calibri" panose="020F0502020204030204"/>
                <a:ea typeface="+mn-ea"/>
                <a:cs typeface="+mn-cs"/>
              </a:rPr>
              <a:t>Deze presentatie is gepubliceerd onder een Creative </a:t>
            </a:r>
            <a:r>
              <a:rPr kumimoji="0" lang="nl-NL" sz="2222" b="0" i="0" u="none" strike="noStrike" kern="1200" cap="none" spc="0" normalizeH="0" baseline="0" noProof="0" dirty="0" err="1">
                <a:ln>
                  <a:noFill/>
                </a:ln>
                <a:solidFill>
                  <a:srgbClr val="000000"/>
                </a:solidFill>
                <a:effectLst/>
                <a:uLnTx/>
                <a:uFillTx/>
                <a:latin typeface="Calibri" panose="020F0502020204030204"/>
                <a:ea typeface="+mn-ea"/>
                <a:cs typeface="+mn-cs"/>
              </a:rPr>
              <a:t>Commons</a:t>
            </a:r>
            <a:r>
              <a:rPr kumimoji="0" lang="nl-NL" sz="2222" b="0" i="0" u="none" strike="noStrike" kern="1200" cap="none" spc="0" normalizeH="0" baseline="0" noProof="0" dirty="0">
                <a:ln>
                  <a:noFill/>
                </a:ln>
                <a:solidFill>
                  <a:srgbClr val="000000"/>
                </a:solidFill>
                <a:effectLst/>
                <a:uLnTx/>
                <a:uFillTx/>
                <a:latin typeface="Calibri" panose="020F0502020204030204"/>
                <a:ea typeface="+mn-ea"/>
                <a:cs typeface="+mn-cs"/>
              </a:rPr>
              <a:t> licentie (</a:t>
            </a:r>
            <a:r>
              <a:rPr kumimoji="0" lang="nl-NL" sz="2222" b="0" i="0" u="none" strike="noStrike" kern="1200" cap="none" spc="0" normalizeH="0" baseline="0" noProof="0" dirty="0">
                <a:ln>
                  <a:noFill/>
                </a:ln>
                <a:solidFill>
                  <a:srgbClr val="000000"/>
                </a:solidFill>
                <a:effectLst/>
                <a:uLnTx/>
                <a:uFillTx/>
                <a:latin typeface="Calibri" panose="020F0502020204030204"/>
                <a:ea typeface="+mn-ea"/>
                <a:cs typeface="+mn-cs"/>
                <a:hlinkClick r:id="rId4"/>
              </a:rPr>
              <a:t>CC BY</a:t>
            </a:r>
            <a:r>
              <a:rPr kumimoji="0" lang="nl-NL" sz="2222" b="0" i="0" u="none" strike="noStrike" kern="1200" cap="none" spc="0" normalizeH="0" baseline="0" noProof="0" dirty="0">
                <a:ln>
                  <a:noFill/>
                </a:ln>
                <a:solidFill>
                  <a:srgbClr val="000000"/>
                </a:solidFill>
                <a:effectLst/>
                <a:uLnTx/>
                <a:uFillTx/>
                <a:latin typeface="Calibri" panose="020F0502020204030204"/>
                <a:ea typeface="+mn-ea"/>
                <a:cs typeface="+mn-cs"/>
              </a:rPr>
              <a:t>)</a:t>
            </a:r>
          </a:p>
          <a:p>
            <a:endParaRPr lang="nl-NL" sz="2400" dirty="0">
              <a:latin typeface="Verdana" panose="020B0604030504040204" pitchFamily="34" charset="0"/>
              <a:ea typeface="Verdana" panose="020B0604030504040204" pitchFamily="34" charset="0"/>
            </a:endParaRPr>
          </a:p>
          <a:p>
            <a:endParaRPr lang="nl-NL" sz="2400" dirty="0">
              <a:solidFill>
                <a:srgbClr val="C6002A"/>
              </a:solidFill>
              <a:latin typeface="Verdana" panose="020B0604030504040204" pitchFamily="34" charset="0"/>
              <a:ea typeface="Verdana" panose="020B0604030504040204" pitchFamily="34" charset="0"/>
            </a:endParaRPr>
          </a:p>
          <a:p>
            <a:endParaRPr lang="nl-NL" sz="2400" dirty="0">
              <a:solidFill>
                <a:srgbClr val="C6002A"/>
              </a:solidFill>
              <a:latin typeface="Verdana" panose="020B0604030504040204" pitchFamily="34" charset="0"/>
              <a:ea typeface="Verdana" panose="020B0604030504040204" pitchFamily="34" charset="0"/>
            </a:endParaRPr>
          </a:p>
          <a:p>
            <a:endParaRPr lang="nl-NL" sz="2400" dirty="0">
              <a:solidFill>
                <a:srgbClr val="C6002A"/>
              </a:solidFill>
              <a:latin typeface="Verdana" panose="020B0604030504040204" pitchFamily="34" charset="0"/>
              <a:ea typeface="Verdana" panose="020B0604030504040204" pitchFamily="34" charset="0"/>
            </a:endParaRPr>
          </a:p>
          <a:p>
            <a:endParaRPr lang="nl-NL" sz="2400" dirty="0">
              <a:solidFill>
                <a:srgbClr val="C6002A"/>
              </a:solidFill>
              <a:latin typeface="Verdana" panose="020B0604030504040204" pitchFamily="34" charset="0"/>
              <a:ea typeface="Verdana" panose="020B0604030504040204" pitchFamily="34" charset="0"/>
            </a:endParaRPr>
          </a:p>
          <a:p>
            <a:endParaRPr lang="nl-NL" dirty="0"/>
          </a:p>
        </p:txBody>
      </p:sp>
      <p:pic>
        <p:nvPicPr>
          <p:cNvPr id="5" name="Picture 10" descr="Downloads - Creative Commons">
            <a:extLst>
              <a:ext uri="{FF2B5EF4-FFF2-40B4-BE49-F238E27FC236}">
                <a16:creationId xmlns:a16="http://schemas.microsoft.com/office/drawing/2014/main" id="{23D6537E-CB1A-8BE1-921F-55D4D28438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44074" y="6133125"/>
            <a:ext cx="1381125" cy="483393"/>
          </a:xfrm>
          <a:prstGeom prst="rect">
            <a:avLst/>
          </a:prstGeom>
          <a:noFill/>
          <a:extLst>
            <a:ext uri="{909E8E84-426E-40DD-AFC4-6F175D3DCCD1}">
              <a14:hiddenFill xmlns:a14="http://schemas.microsoft.com/office/drawing/2010/main">
                <a:solidFill>
                  <a:srgbClr val="FFFFFF"/>
                </a:solidFill>
              </a14:hiddenFill>
            </a:ext>
          </a:extLst>
        </p:spPr>
      </p:pic>
      <p:sp>
        <p:nvSpPr>
          <p:cNvPr id="7" name="Titel 6">
            <a:extLst>
              <a:ext uri="{FF2B5EF4-FFF2-40B4-BE49-F238E27FC236}">
                <a16:creationId xmlns:a16="http://schemas.microsoft.com/office/drawing/2014/main" id="{0A981FFF-91F8-A767-B066-3B02F83A2A23}"/>
              </a:ext>
            </a:extLst>
          </p:cNvPr>
          <p:cNvSpPr>
            <a:spLocks noGrp="1"/>
          </p:cNvSpPr>
          <p:nvPr>
            <p:ph type="title"/>
          </p:nvPr>
        </p:nvSpPr>
        <p:spPr/>
        <p:txBody>
          <a:bodyPr/>
          <a:lstStyle/>
          <a:p>
            <a:r>
              <a:rPr lang="nl-NL" dirty="0" err="1"/>
              <a:t>Credits</a:t>
            </a:r>
            <a:endParaRPr lang="nl-NL" dirty="0"/>
          </a:p>
        </p:txBody>
      </p:sp>
      <p:pic>
        <p:nvPicPr>
          <p:cNvPr id="3" name="Picture 2">
            <a:extLst>
              <a:ext uri="{FF2B5EF4-FFF2-40B4-BE49-F238E27FC236}">
                <a16:creationId xmlns:a16="http://schemas.microsoft.com/office/drawing/2014/main" id="{AFD3EDCE-95DB-8665-2872-2D6CAAD776F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5836887"/>
            <a:ext cx="2895600" cy="708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08208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12CAB8D6-84CC-04B0-BA3B-4C05E5F313AB}"/>
              </a:ext>
            </a:extLst>
          </p:cNvPr>
          <p:cNvSpPr>
            <a:spLocks noGrp="1"/>
          </p:cNvSpPr>
          <p:nvPr>
            <p:ph idx="1"/>
          </p:nvPr>
        </p:nvSpPr>
        <p:spPr/>
        <p:txBody>
          <a:bodyPr/>
          <a:lstStyle/>
          <a:p>
            <a:endParaRPr lang="nl-NL" dirty="0">
              <a:solidFill>
                <a:srgbClr val="C6002A"/>
              </a:solidFill>
              <a:latin typeface="Verdana" panose="020B0604030504040204" pitchFamily="34" charset="0"/>
              <a:ea typeface="Verdana" panose="020B0604030504040204" pitchFamily="34" charset="0"/>
            </a:endParaRPr>
          </a:p>
          <a:p>
            <a:r>
              <a:rPr lang="nl-NL" sz="2400" dirty="0">
                <a:solidFill>
                  <a:srgbClr val="C6002A"/>
                </a:solidFill>
                <a:latin typeface="Verdana" panose="020B0604030504040204" pitchFamily="34" charset="0"/>
                <a:ea typeface="Verdana" panose="020B0604030504040204" pitchFamily="34" charset="0"/>
              </a:rPr>
              <a:t>Leermateriaal:</a:t>
            </a:r>
          </a:p>
          <a:p>
            <a:r>
              <a:rPr lang="nl-NL" sz="2400" dirty="0">
                <a:latin typeface="Verdana" panose="020B0604030504040204" pitchFamily="34" charset="0"/>
                <a:ea typeface="Verdana" panose="020B0604030504040204" pitchFamily="34" charset="0"/>
              </a:rPr>
              <a:t>Presentatie   </a:t>
            </a:r>
          </a:p>
          <a:p>
            <a:endParaRPr lang="nl-NL" sz="2400" dirty="0">
              <a:solidFill>
                <a:srgbClr val="C00000"/>
              </a:solidFill>
              <a:latin typeface="Verdana" panose="020B0604030504040204" pitchFamily="34" charset="0"/>
              <a:ea typeface="Verdana" panose="020B0604030504040204" pitchFamily="34" charset="0"/>
            </a:endParaRPr>
          </a:p>
          <a:p>
            <a:r>
              <a:rPr lang="nl-NL" sz="2400" dirty="0">
                <a:solidFill>
                  <a:srgbClr val="C00000"/>
                </a:solidFill>
                <a:latin typeface="Verdana" panose="020B0604030504040204" pitchFamily="34" charset="0"/>
                <a:ea typeface="Verdana" panose="020B0604030504040204" pitchFamily="34" charset="0"/>
              </a:rPr>
              <a:t>Datum:</a:t>
            </a:r>
          </a:p>
          <a:p>
            <a:r>
              <a:rPr lang="nl-NL" sz="2400" dirty="0">
                <a:latin typeface="Verdana" panose="020B0604030504040204" pitchFamily="34" charset="0"/>
                <a:ea typeface="Verdana" panose="020B0604030504040204" pitchFamily="34" charset="0"/>
              </a:rPr>
              <a:t>9 november 2023</a:t>
            </a:r>
            <a:endParaRPr lang="nl-NL" sz="2400" dirty="0">
              <a:solidFill>
                <a:srgbClr val="C6002A"/>
              </a:solidFill>
              <a:latin typeface="Verdana" panose="020B0604030504040204" pitchFamily="34" charset="0"/>
              <a:ea typeface="Verdana" panose="020B0604030504040204" pitchFamily="34" charset="0"/>
            </a:endParaRPr>
          </a:p>
          <a:p>
            <a:endParaRPr lang="nl-NL" dirty="0"/>
          </a:p>
        </p:txBody>
      </p:sp>
      <p:sp>
        <p:nvSpPr>
          <p:cNvPr id="3" name="Titel 2">
            <a:extLst>
              <a:ext uri="{FF2B5EF4-FFF2-40B4-BE49-F238E27FC236}">
                <a16:creationId xmlns:a16="http://schemas.microsoft.com/office/drawing/2014/main" id="{9F429DEB-D521-CE12-BB3F-B262C14FDFD7}"/>
              </a:ext>
            </a:extLst>
          </p:cNvPr>
          <p:cNvSpPr>
            <a:spLocks noGrp="1"/>
          </p:cNvSpPr>
          <p:nvPr>
            <p:ph type="title"/>
          </p:nvPr>
        </p:nvSpPr>
        <p:spPr/>
        <p:txBody>
          <a:bodyPr/>
          <a:lstStyle/>
          <a:p>
            <a:r>
              <a:rPr lang="nl-NL" dirty="0"/>
              <a:t>Eigenschappen</a:t>
            </a:r>
          </a:p>
        </p:txBody>
      </p:sp>
      <p:pic>
        <p:nvPicPr>
          <p:cNvPr id="4" name="Picture 2">
            <a:extLst>
              <a:ext uri="{FF2B5EF4-FFF2-40B4-BE49-F238E27FC236}">
                <a16:creationId xmlns:a16="http://schemas.microsoft.com/office/drawing/2014/main" id="{06CE7994-18EF-D8E4-B0C6-F8A1A490A6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5836887"/>
            <a:ext cx="2895600" cy="708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91406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5841EC2A-1A02-A026-B894-95239997D7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5836887"/>
            <a:ext cx="2895600" cy="708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27520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EED826-04C0-C24B-9E90-CC8DFFDD4E83}"/>
              </a:ext>
            </a:extLst>
          </p:cNvPr>
          <p:cNvSpPr>
            <a:spLocks noGrp="1"/>
          </p:cNvSpPr>
          <p:nvPr>
            <p:ph type="ctrTitle"/>
          </p:nvPr>
        </p:nvSpPr>
        <p:spPr/>
        <p:txBody>
          <a:bodyPr/>
          <a:lstStyle/>
          <a:p>
            <a:r>
              <a:rPr lang="nl-NL" dirty="0"/>
              <a:t>Welkom</a:t>
            </a:r>
          </a:p>
        </p:txBody>
      </p:sp>
      <p:sp>
        <p:nvSpPr>
          <p:cNvPr id="3" name="Ondertitel 2">
            <a:extLst>
              <a:ext uri="{FF2B5EF4-FFF2-40B4-BE49-F238E27FC236}">
                <a16:creationId xmlns:a16="http://schemas.microsoft.com/office/drawing/2014/main" id="{53081802-3CDF-CF4A-9D53-EE65727FE542}"/>
              </a:ext>
            </a:extLst>
          </p:cNvPr>
          <p:cNvSpPr>
            <a:spLocks noGrp="1"/>
          </p:cNvSpPr>
          <p:nvPr>
            <p:ph type="subTitle" idx="1"/>
          </p:nvPr>
        </p:nvSpPr>
        <p:spPr>
          <a:xfrm>
            <a:off x="770467" y="1452282"/>
            <a:ext cx="10651065" cy="4034118"/>
          </a:xfrm>
        </p:spPr>
        <p:txBody>
          <a:bodyPr/>
          <a:lstStyle/>
          <a:p>
            <a:pPr marL="457200" indent="-457200">
              <a:buClr>
                <a:schemeClr val="bg1"/>
              </a:buClr>
              <a:buFont typeface="Courier New" panose="02070309020205020404" pitchFamily="49" charset="0"/>
              <a:buChar char="o"/>
            </a:pPr>
            <a:endParaRPr lang="nl-NL" dirty="0"/>
          </a:p>
          <a:p>
            <a:pPr marL="457200" indent="-457200">
              <a:buClr>
                <a:schemeClr val="bg1"/>
              </a:buClr>
              <a:buFont typeface="Courier New" panose="02070309020205020404" pitchFamily="49" charset="0"/>
              <a:buChar char="o"/>
            </a:pPr>
            <a:r>
              <a:rPr lang="nl-NL" dirty="0"/>
              <a:t>Voorstelrondje</a:t>
            </a:r>
          </a:p>
          <a:p>
            <a:pPr marL="457200" indent="-457200">
              <a:buClr>
                <a:schemeClr val="bg1"/>
              </a:buClr>
              <a:buFont typeface="Courier New" panose="02070309020205020404" pitchFamily="49" charset="0"/>
              <a:buChar char="o"/>
            </a:pPr>
            <a:r>
              <a:rPr lang="nl-NL" dirty="0"/>
              <a:t>Korte introductie landelijke ontwikkelingen: </a:t>
            </a:r>
            <a:r>
              <a:rPr lang="nl-NL" dirty="0" err="1"/>
              <a:t>Npuls</a:t>
            </a:r>
            <a:r>
              <a:rPr lang="nl-NL" dirty="0"/>
              <a:t> en CTL</a:t>
            </a:r>
          </a:p>
          <a:p>
            <a:pPr marL="457200" indent="-457200">
              <a:buClr>
                <a:schemeClr val="bg1"/>
              </a:buClr>
              <a:buFont typeface="Courier New" panose="02070309020205020404" pitchFamily="49" charset="0"/>
              <a:buChar char="o"/>
            </a:pPr>
            <a:r>
              <a:rPr lang="nl-NL" dirty="0"/>
              <a:t>Presentatie Cees van Gent over VU Onderwijswerkplaats</a:t>
            </a:r>
          </a:p>
          <a:p>
            <a:pPr marL="457200" indent="-457200">
              <a:buClr>
                <a:schemeClr val="bg1"/>
              </a:buClr>
              <a:buFont typeface="Courier New" panose="02070309020205020404" pitchFamily="49" charset="0"/>
              <a:buChar char="o"/>
            </a:pPr>
            <a:r>
              <a:rPr lang="nl-NL" dirty="0"/>
              <a:t>Uitwisseling vragen en ervaringen</a:t>
            </a:r>
          </a:p>
          <a:p>
            <a:pPr marL="457200" indent="-457200">
              <a:buClr>
                <a:schemeClr val="bg1"/>
              </a:buClr>
              <a:buFont typeface="Courier New" panose="02070309020205020404" pitchFamily="49" charset="0"/>
              <a:buChar char="o"/>
            </a:pPr>
            <a:r>
              <a:rPr lang="nl-NL" dirty="0"/>
              <a:t>In kaart brengen benodigde kennis en vaardigheden</a:t>
            </a:r>
          </a:p>
          <a:p>
            <a:pPr marL="457200" indent="-457200">
              <a:buClr>
                <a:schemeClr val="bg1"/>
              </a:buClr>
              <a:buFont typeface="Courier New" panose="02070309020205020404" pitchFamily="49" charset="0"/>
              <a:buChar char="o"/>
            </a:pPr>
            <a:r>
              <a:rPr lang="nl-NL" dirty="0"/>
              <a:t>Vervolgactiviteiten </a:t>
            </a:r>
          </a:p>
          <a:p>
            <a:pPr marL="457200" indent="-457200">
              <a:buFont typeface="Arial" panose="020B0604020202020204" pitchFamily="34" charset="0"/>
              <a:buChar char="•"/>
            </a:pPr>
            <a:endParaRPr lang="nl-NL" dirty="0"/>
          </a:p>
          <a:p>
            <a:pPr marL="457200" indent="-457200">
              <a:buFont typeface="Arial" panose="020B0604020202020204" pitchFamily="34" charset="0"/>
              <a:buChar char="•"/>
            </a:pPr>
            <a:endParaRPr lang="nl-NL" dirty="0"/>
          </a:p>
        </p:txBody>
      </p:sp>
      <p:pic>
        <p:nvPicPr>
          <p:cNvPr id="4" name="Picture 2">
            <a:extLst>
              <a:ext uri="{FF2B5EF4-FFF2-40B4-BE49-F238E27FC236}">
                <a16:creationId xmlns:a16="http://schemas.microsoft.com/office/drawing/2014/main" id="{4D4C3EDB-3A57-BE8E-13FB-7B6701A5C9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5836887"/>
            <a:ext cx="2895600" cy="708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43930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F99C8504-5600-0543-9E07-EA3E253245DE}"/>
              </a:ext>
            </a:extLst>
          </p:cNvPr>
          <p:cNvSpPr>
            <a:spLocks noGrp="1"/>
          </p:cNvSpPr>
          <p:nvPr>
            <p:ph type="title"/>
          </p:nvPr>
        </p:nvSpPr>
        <p:spPr/>
        <p:txBody>
          <a:bodyPr/>
          <a:lstStyle/>
          <a:p>
            <a:r>
              <a:rPr lang="nl-NL" sz="1800" b="1" i="0" u="none" strike="noStrike" dirty="0">
                <a:solidFill>
                  <a:srgbClr val="FFFFFF"/>
                </a:solidFill>
                <a:effectLst/>
                <a:latin typeface="Poppins" panose="00000500000000000000" pitchFamily="2" charset="0"/>
              </a:rPr>
              <a:t>Introductie en welkom</a:t>
            </a:r>
            <a:endParaRPr lang="nl-NL" dirty="0"/>
          </a:p>
        </p:txBody>
      </p:sp>
      <p:sp>
        <p:nvSpPr>
          <p:cNvPr id="6" name="Tekstvak 1">
            <a:extLst>
              <a:ext uri="{FF2B5EF4-FFF2-40B4-BE49-F238E27FC236}">
                <a16:creationId xmlns:a16="http://schemas.microsoft.com/office/drawing/2014/main" id="{6501DBF7-0444-2382-1350-6F3D9D1B423B}"/>
              </a:ext>
            </a:extLst>
          </p:cNvPr>
          <p:cNvSpPr txBox="1"/>
          <p:nvPr/>
        </p:nvSpPr>
        <p:spPr>
          <a:xfrm>
            <a:off x="802343" y="1708879"/>
            <a:ext cx="10228868" cy="2746136"/>
          </a:xfrm>
          <a:prstGeom prst="rect">
            <a:avLst/>
          </a:prstGeom>
          <a:noFill/>
        </p:spPr>
        <p:txBody>
          <a:bodyPr wrap="square">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lnSpc>
                <a:spcPct val="150000"/>
              </a:lnSpc>
              <a:spcBef>
                <a:spcPts val="1200"/>
              </a:spcBef>
              <a:spcAft>
                <a:spcPts val="1200"/>
              </a:spcAft>
            </a:pPr>
            <a:r>
              <a:rPr lang="nl-NL" sz="1800" kern="1200" dirty="0">
                <a:effectLst/>
                <a:latin typeface="Poppins" panose="00000500000000000000" pitchFamily="2" charset="0"/>
                <a:ea typeface="ヒラギノ角ゴ Pro W3"/>
                <a:cs typeface="Poppins" panose="00000500000000000000" pitchFamily="2" charset="0"/>
              </a:rPr>
              <a:t>Welkom!</a:t>
            </a:r>
          </a:p>
          <a:p>
            <a:pPr fontAlgn="base">
              <a:lnSpc>
                <a:spcPct val="150000"/>
              </a:lnSpc>
              <a:spcBef>
                <a:spcPts val="1200"/>
              </a:spcBef>
              <a:spcAft>
                <a:spcPts val="1200"/>
              </a:spcAft>
            </a:pPr>
            <a:r>
              <a:rPr lang="nl-NL" sz="1800" kern="1200" dirty="0">
                <a:effectLst/>
                <a:latin typeface="Poppins" panose="00000500000000000000" pitchFamily="2" charset="0"/>
                <a:ea typeface="ヒラギノ角ゴ Pro W3"/>
                <a:cs typeface="Poppins" panose="00000500000000000000" pitchFamily="2" charset="0"/>
              </a:rPr>
              <a:t>Werkgroep </a:t>
            </a:r>
            <a:r>
              <a:rPr lang="nl-NL" sz="1800" kern="1200" dirty="0">
                <a:effectLst/>
                <a:latin typeface="Poppins" panose="00000500000000000000" pitchFamily="2" charset="0"/>
                <a:ea typeface="ヒラギノ角ゴ Pro W3"/>
                <a:cs typeface="Poppins" panose="00000500000000000000" pitchFamily="2" charset="0"/>
                <a:hlinkClick r:id="rId2"/>
              </a:rPr>
              <a:t>Bibliotheken en Open en Online Onderwijs </a:t>
            </a:r>
            <a:r>
              <a:rPr lang="nl-NL" sz="1800" kern="1200" dirty="0">
                <a:effectLst/>
                <a:latin typeface="Poppins" panose="00000500000000000000" pitchFamily="2" charset="0"/>
                <a:ea typeface="ヒラギノ角ゴ Pro W3"/>
                <a:cs typeface="Poppins" panose="00000500000000000000" pitchFamily="2" charset="0"/>
              </a:rPr>
              <a:t>opgericht in 2015</a:t>
            </a:r>
            <a:br>
              <a:rPr lang="nl-NL" sz="1800" kern="1200" dirty="0">
                <a:effectLst/>
                <a:latin typeface="Poppins" panose="00000500000000000000" pitchFamily="2" charset="0"/>
                <a:ea typeface="ヒラギノ角ゴ Pro W3"/>
                <a:cs typeface="Poppins" panose="00000500000000000000" pitchFamily="2" charset="0"/>
              </a:rPr>
            </a:br>
            <a:r>
              <a:rPr lang="nl-NL" sz="1800" kern="1200" dirty="0">
                <a:effectLst/>
                <a:latin typeface="Poppins" panose="00000500000000000000" pitchFamily="2" charset="0"/>
                <a:ea typeface="ヒラギノ角ゴ Pro W3"/>
                <a:cs typeface="Poppins" panose="00000500000000000000" pitchFamily="2" charset="0"/>
              </a:rPr>
              <a:t>Sinds </a:t>
            </a:r>
            <a:r>
              <a:rPr lang="nl-NL" dirty="0">
                <a:latin typeface="Poppins" panose="00000500000000000000" pitchFamily="2" charset="0"/>
                <a:ea typeface="ヒラギノ角ゴ Pro W3"/>
                <a:cs typeface="Poppins" panose="00000500000000000000" pitchFamily="2" charset="0"/>
              </a:rPr>
              <a:t>najaar 2022 </a:t>
            </a:r>
            <a:r>
              <a:rPr lang="nl-NL" sz="1800" kern="1200" dirty="0">
                <a:effectLst/>
                <a:latin typeface="Poppins" panose="00000500000000000000" pitchFamily="2" charset="0"/>
                <a:ea typeface="ヒラギノ角ゴ Pro W3"/>
                <a:cs typeface="Poppins" panose="00000500000000000000" pitchFamily="2" charset="0"/>
              </a:rPr>
              <a:t>co-voorzitterschap door Sylvia Moes en Brenda Lems</a:t>
            </a:r>
            <a:br>
              <a:rPr lang="nl-NL" sz="1800" kern="1200" dirty="0">
                <a:effectLst/>
                <a:latin typeface="Poppins" panose="00000500000000000000" pitchFamily="2" charset="0"/>
                <a:ea typeface="ヒラギノ角ゴ Pro W3"/>
                <a:cs typeface="Poppins" panose="00000500000000000000" pitchFamily="2" charset="0"/>
              </a:rPr>
            </a:br>
            <a:r>
              <a:rPr lang="nl-NL" sz="1800" kern="1200" dirty="0">
                <a:effectLst/>
                <a:latin typeface="Poppins" panose="00000500000000000000" pitchFamily="2" charset="0"/>
                <a:ea typeface="ヒラギノ角ゴ Pro W3"/>
                <a:cs typeface="Poppins" panose="00000500000000000000" pitchFamily="2" charset="0"/>
              </a:rPr>
              <a:t>Lid worden van de werkgroep? Meld je aan via </a:t>
            </a:r>
            <a:r>
              <a:rPr lang="nl-NL" sz="1800" kern="1200" dirty="0">
                <a:effectLst/>
                <a:latin typeface="Poppins" panose="00000500000000000000" pitchFamily="2" charset="0"/>
                <a:ea typeface="ヒラギノ角ゴ Pro W3"/>
                <a:cs typeface="Poppins" panose="00000500000000000000" pitchFamily="2" charset="0"/>
                <a:hlinkClick r:id="rId3"/>
              </a:rPr>
              <a:t>deze link naar de </a:t>
            </a:r>
            <a:r>
              <a:rPr lang="nl-NL" sz="1800" kern="1200" dirty="0" err="1">
                <a:effectLst/>
                <a:latin typeface="Poppins" panose="00000500000000000000" pitchFamily="2" charset="0"/>
                <a:ea typeface="ヒラギノ角ゴ Pro W3"/>
                <a:cs typeface="Poppins" panose="00000500000000000000" pitchFamily="2" charset="0"/>
                <a:hlinkClick r:id="rId3"/>
              </a:rPr>
              <a:t>Teamsomgeving</a:t>
            </a:r>
            <a:r>
              <a:rPr lang="nl-NL" sz="1800" kern="1200" dirty="0">
                <a:effectLst/>
                <a:latin typeface="Poppins" panose="00000500000000000000" pitchFamily="2" charset="0"/>
                <a:ea typeface="ヒラギノ角ゴ Pro W3"/>
                <a:cs typeface="Poppins" panose="00000500000000000000" pitchFamily="2" charset="0"/>
              </a:rPr>
              <a:t>.</a:t>
            </a:r>
          </a:p>
          <a:p>
            <a:pPr fontAlgn="base">
              <a:lnSpc>
                <a:spcPct val="150000"/>
              </a:lnSpc>
              <a:spcBef>
                <a:spcPts val="1200"/>
              </a:spcBef>
              <a:spcAft>
                <a:spcPts val="1200"/>
              </a:spcAft>
            </a:pPr>
            <a:endParaRPr lang="nl-NL" sz="1800" kern="1200" dirty="0">
              <a:effectLst/>
              <a:latin typeface="Poppins" panose="00000500000000000000" pitchFamily="2" charset="0"/>
              <a:ea typeface="ヒラギノ角ゴ Pro W3"/>
              <a:cs typeface="Poppins" panose="00000500000000000000" pitchFamily="2" charset="0"/>
            </a:endParaRPr>
          </a:p>
        </p:txBody>
      </p:sp>
      <p:pic>
        <p:nvPicPr>
          <p:cNvPr id="4" name="Picture 2">
            <a:extLst>
              <a:ext uri="{FF2B5EF4-FFF2-40B4-BE49-F238E27FC236}">
                <a16:creationId xmlns:a16="http://schemas.microsoft.com/office/drawing/2014/main" id="{DD620F85-FEEC-04F4-145A-180D07372D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5836887"/>
            <a:ext cx="2895600" cy="708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99538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a:extLst>
              <a:ext uri="{FF2B5EF4-FFF2-40B4-BE49-F238E27FC236}">
                <a16:creationId xmlns:a16="http://schemas.microsoft.com/office/drawing/2014/main" id="{8F5EA31B-4744-A761-45FA-134BEB060B78}"/>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1047750" y="1620044"/>
            <a:ext cx="3502985" cy="3502985"/>
          </a:xfrm>
          <a:prstGeom prst="rect">
            <a:avLst/>
          </a:prstGeom>
          <a:noFill/>
          <a:extLst>
            <a:ext uri="{909E8E84-426E-40DD-AFC4-6F175D3DCCD1}">
              <a14:hiddenFill xmlns:a14="http://schemas.microsoft.com/office/drawing/2010/main">
                <a:solidFill>
                  <a:srgbClr val="FFFFFF"/>
                </a:solidFill>
              </a14:hiddenFill>
            </a:ext>
          </a:extLst>
        </p:spPr>
      </p:pic>
      <p:sp>
        <p:nvSpPr>
          <p:cNvPr id="4" name="Tijdelijke aanduiding voor inhoud 3">
            <a:extLst>
              <a:ext uri="{FF2B5EF4-FFF2-40B4-BE49-F238E27FC236}">
                <a16:creationId xmlns:a16="http://schemas.microsoft.com/office/drawing/2014/main" id="{05E548F6-1327-74AA-22D2-D774CA18CBF9}"/>
              </a:ext>
            </a:extLst>
          </p:cNvPr>
          <p:cNvSpPr>
            <a:spLocks noGrp="1"/>
          </p:cNvSpPr>
          <p:nvPr>
            <p:ph sz="half" idx="2"/>
          </p:nvPr>
        </p:nvSpPr>
        <p:spPr/>
        <p:txBody>
          <a:bodyPr/>
          <a:lstStyle/>
          <a:p>
            <a:pPr marL="0" indent="0">
              <a:buNone/>
            </a:pPr>
            <a:endParaRPr lang="nl-NL" dirty="0"/>
          </a:p>
          <a:p>
            <a:pPr marL="0" indent="0">
              <a:buNone/>
            </a:pPr>
            <a:r>
              <a:rPr lang="nl-NL" dirty="0"/>
              <a:t>Menti.com</a:t>
            </a:r>
          </a:p>
          <a:p>
            <a:pPr marL="0" indent="0">
              <a:buNone/>
            </a:pPr>
            <a:r>
              <a:rPr lang="nl-NL" dirty="0"/>
              <a:t>Code 38248524</a:t>
            </a:r>
          </a:p>
          <a:p>
            <a:endParaRPr lang="nl-NL" dirty="0"/>
          </a:p>
          <a:p>
            <a:r>
              <a:rPr lang="nl-NL" dirty="0">
                <a:hlinkClick r:id="rId3"/>
              </a:rPr>
              <a:t>Resultaten</a:t>
            </a:r>
            <a:endParaRPr lang="nl-NL" dirty="0"/>
          </a:p>
        </p:txBody>
      </p:sp>
      <p:sp>
        <p:nvSpPr>
          <p:cNvPr id="3" name="Titel 2">
            <a:extLst>
              <a:ext uri="{FF2B5EF4-FFF2-40B4-BE49-F238E27FC236}">
                <a16:creationId xmlns:a16="http://schemas.microsoft.com/office/drawing/2014/main" id="{850FB880-54B0-5C49-A716-B71210F37905}"/>
              </a:ext>
            </a:extLst>
          </p:cNvPr>
          <p:cNvSpPr>
            <a:spLocks noGrp="1"/>
          </p:cNvSpPr>
          <p:nvPr>
            <p:ph type="title"/>
          </p:nvPr>
        </p:nvSpPr>
        <p:spPr/>
        <p:txBody>
          <a:bodyPr/>
          <a:lstStyle/>
          <a:p>
            <a:r>
              <a:rPr lang="nl-NL" dirty="0"/>
              <a:t>Voorstelrondje en Menti</a:t>
            </a:r>
          </a:p>
        </p:txBody>
      </p:sp>
      <p:pic>
        <p:nvPicPr>
          <p:cNvPr id="2" name="Picture 2">
            <a:extLst>
              <a:ext uri="{FF2B5EF4-FFF2-40B4-BE49-F238E27FC236}">
                <a16:creationId xmlns:a16="http://schemas.microsoft.com/office/drawing/2014/main" id="{08626DE2-7F67-8F5A-8482-4C20914B0F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5836887"/>
            <a:ext cx="2895600" cy="708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43958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809B58D0-C818-BA6F-14BC-112F94195847}"/>
              </a:ext>
            </a:extLst>
          </p:cNvPr>
          <p:cNvSpPr>
            <a:spLocks noGrp="1"/>
          </p:cNvSpPr>
          <p:nvPr>
            <p:ph idx="1"/>
          </p:nvPr>
        </p:nvSpPr>
        <p:spPr/>
        <p:txBody>
          <a:bodyPr/>
          <a:lstStyle/>
          <a:p>
            <a:endParaRPr lang="nl-NL" dirty="0"/>
          </a:p>
          <a:p>
            <a:r>
              <a:rPr lang="nl-NL" dirty="0" err="1"/>
              <a:t>CTL’s</a:t>
            </a:r>
            <a:r>
              <a:rPr lang="nl-NL" dirty="0"/>
              <a:t> maken deel uit van het </a:t>
            </a:r>
            <a:r>
              <a:rPr lang="nl-NL" dirty="0" err="1"/>
              <a:t>Npuls</a:t>
            </a:r>
            <a:r>
              <a:rPr lang="nl-NL" dirty="0"/>
              <a:t>-programma -</a:t>
            </a:r>
          </a:p>
          <a:p>
            <a:r>
              <a:rPr lang="nl-NL" sz="1800" b="0" i="0" dirty="0">
                <a:solidFill>
                  <a:srgbClr val="000000"/>
                </a:solidFill>
                <a:effectLst/>
                <a:latin typeface="Poppins" panose="00000500000000000000" pitchFamily="2" charset="0"/>
                <a:cs typeface="Poppins" panose="00000500000000000000" pitchFamily="2" charset="0"/>
              </a:rPr>
              <a:t>Het Nationaal Groeifondsprogramma van en voor alle publieke mbo-scholen, hogescholen en universiteiten in Nederland. Samenwerken om de kwaliteit van het onderwijs te verbeteren, de wendbaarheid van het onderwijs te vergroten én de digitale vaardigheden van docenten en </a:t>
            </a:r>
            <a:r>
              <a:rPr lang="nl-NL" sz="1800" b="0" i="0" dirty="0" err="1">
                <a:solidFill>
                  <a:srgbClr val="000000"/>
                </a:solidFill>
                <a:effectLst/>
                <a:latin typeface="Poppins" panose="00000500000000000000" pitchFamily="2" charset="0"/>
                <a:cs typeface="Poppins" panose="00000500000000000000" pitchFamily="2" charset="0"/>
              </a:rPr>
              <a:t>lerenden</a:t>
            </a:r>
            <a:r>
              <a:rPr lang="nl-NL" sz="1800" b="0" i="0" dirty="0">
                <a:solidFill>
                  <a:srgbClr val="000000"/>
                </a:solidFill>
                <a:effectLst/>
                <a:latin typeface="Poppins" panose="00000500000000000000" pitchFamily="2" charset="0"/>
                <a:cs typeface="Poppins" panose="00000500000000000000" pitchFamily="2" charset="0"/>
              </a:rPr>
              <a:t> te verbeteren</a:t>
            </a:r>
            <a:endParaRPr lang="nl-NL" sz="1800" dirty="0">
              <a:solidFill>
                <a:srgbClr val="000000"/>
              </a:solidFill>
              <a:latin typeface="Poppins" panose="00000500000000000000" pitchFamily="2" charset="0"/>
              <a:cs typeface="Poppins" panose="00000500000000000000" pitchFamily="2" charset="0"/>
            </a:endParaRPr>
          </a:p>
          <a:p>
            <a:r>
              <a:rPr lang="nl-NL" sz="1200" b="0" i="0" dirty="0">
                <a:solidFill>
                  <a:srgbClr val="000000"/>
                </a:solidFill>
                <a:effectLst/>
                <a:latin typeface="Poppins" panose="00000500000000000000" pitchFamily="2" charset="0"/>
                <a:cs typeface="Poppins" panose="00000500000000000000" pitchFamily="2" charset="0"/>
              </a:rPr>
              <a:t>Bron: </a:t>
            </a:r>
            <a:r>
              <a:rPr lang="nl-NL" sz="1200" dirty="0">
                <a:latin typeface="Poppins" panose="00000500000000000000" pitchFamily="2" charset="0"/>
                <a:cs typeface="Poppins" panose="00000500000000000000" pitchFamily="2" charset="0"/>
                <a:hlinkClick r:id="rId3"/>
              </a:rPr>
              <a:t>https://npuls.nl/</a:t>
            </a:r>
            <a:r>
              <a:rPr lang="nl-NL" sz="1200" dirty="0">
                <a:solidFill>
                  <a:srgbClr val="000000"/>
                </a:solidFill>
                <a:latin typeface="Poppins" panose="00000500000000000000" pitchFamily="2" charset="0"/>
                <a:cs typeface="Poppins" panose="00000500000000000000" pitchFamily="2" charset="0"/>
              </a:rPr>
              <a:t> </a:t>
            </a:r>
            <a:endParaRPr lang="nl-NL" sz="1200" dirty="0">
              <a:latin typeface="Poppins" panose="00000500000000000000" pitchFamily="2" charset="0"/>
              <a:cs typeface="Poppins" panose="00000500000000000000" pitchFamily="2" charset="0"/>
            </a:endParaRPr>
          </a:p>
        </p:txBody>
      </p:sp>
      <p:sp>
        <p:nvSpPr>
          <p:cNvPr id="3" name="Titel 2">
            <a:extLst>
              <a:ext uri="{FF2B5EF4-FFF2-40B4-BE49-F238E27FC236}">
                <a16:creationId xmlns:a16="http://schemas.microsoft.com/office/drawing/2014/main" id="{F99C8504-5600-0543-9E07-EA3E253245DE}"/>
              </a:ext>
            </a:extLst>
          </p:cNvPr>
          <p:cNvSpPr>
            <a:spLocks noGrp="1"/>
          </p:cNvSpPr>
          <p:nvPr>
            <p:ph type="title"/>
          </p:nvPr>
        </p:nvSpPr>
        <p:spPr/>
        <p:txBody>
          <a:bodyPr/>
          <a:lstStyle/>
          <a:p>
            <a:r>
              <a:rPr lang="nl-NL" b="1" dirty="0" err="1"/>
              <a:t>Npuls</a:t>
            </a:r>
            <a:r>
              <a:rPr lang="nl-NL" dirty="0"/>
              <a:t> en CTL</a:t>
            </a:r>
          </a:p>
        </p:txBody>
      </p:sp>
      <p:pic>
        <p:nvPicPr>
          <p:cNvPr id="4" name="Picture 2">
            <a:extLst>
              <a:ext uri="{FF2B5EF4-FFF2-40B4-BE49-F238E27FC236}">
                <a16:creationId xmlns:a16="http://schemas.microsoft.com/office/drawing/2014/main" id="{107BE7B7-5A0D-E0A4-F4F3-732FFC101E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5836887"/>
            <a:ext cx="2895600" cy="708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7670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4B0E9E0B-35A4-F942-8B0B-797CC7DB3DB8}"/>
              </a:ext>
            </a:extLst>
          </p:cNvPr>
          <p:cNvSpPr>
            <a:spLocks noGrp="1"/>
          </p:cNvSpPr>
          <p:nvPr>
            <p:ph idx="1"/>
          </p:nvPr>
        </p:nvSpPr>
        <p:spPr>
          <a:xfrm>
            <a:off x="802342" y="1608059"/>
            <a:ext cx="10515600" cy="4439816"/>
          </a:xfrm>
        </p:spPr>
        <p:txBody>
          <a:bodyPr>
            <a:normAutofit/>
          </a:bodyPr>
          <a:lstStyle/>
          <a:p>
            <a:r>
              <a:rPr lang="nl-NL" sz="1800" dirty="0"/>
              <a:t>In een Center </a:t>
            </a:r>
            <a:r>
              <a:rPr lang="nl-NL" sz="1800" dirty="0" err="1"/>
              <a:t>for</a:t>
            </a:r>
            <a:r>
              <a:rPr lang="nl-NL" sz="1800" dirty="0"/>
              <a:t> Teaching &amp; Learning (CTL) kunnen docenten terecht voor ondersteuning bij het vernieuwen van hun onderwijs. In de Centers </a:t>
            </a:r>
            <a:r>
              <a:rPr lang="nl-NL" sz="1800" dirty="0" err="1"/>
              <a:t>for</a:t>
            </a:r>
            <a:r>
              <a:rPr lang="nl-NL" sz="1800" dirty="0"/>
              <a:t> Teaching &amp; Learning bij jou in de buurt vind je straks ook alle kennis en producten van </a:t>
            </a:r>
            <a:r>
              <a:rPr lang="nl-NL" sz="1800" dirty="0" err="1"/>
              <a:t>Npuls</a:t>
            </a:r>
            <a:r>
              <a:rPr lang="nl-NL" sz="1800" dirty="0"/>
              <a:t>. </a:t>
            </a:r>
          </a:p>
          <a:p>
            <a:r>
              <a:rPr lang="nl-NL" sz="1800" dirty="0"/>
              <a:t>Doelstellingen van een Center </a:t>
            </a:r>
            <a:r>
              <a:rPr lang="nl-NL" sz="1800" dirty="0" err="1"/>
              <a:t>for</a:t>
            </a:r>
            <a:r>
              <a:rPr lang="nl-NL" sz="1800" dirty="0"/>
              <a:t> Teaching &amp; Learning:</a:t>
            </a:r>
          </a:p>
          <a:p>
            <a:pPr marL="342900" indent="-342900">
              <a:buFont typeface="Arial" panose="020B0604020202020204" pitchFamily="34" charset="0"/>
              <a:buChar char="•"/>
            </a:pPr>
            <a:r>
              <a:rPr lang="nl-NL" sz="1700" dirty="0"/>
              <a:t>bevorderen van ontwikkeling en professionalisering van docenten;</a:t>
            </a:r>
          </a:p>
          <a:p>
            <a:pPr marL="342900" indent="-342900">
              <a:buFont typeface="Arial" panose="020B0604020202020204" pitchFamily="34" charset="0"/>
              <a:buChar char="•"/>
            </a:pPr>
            <a:r>
              <a:rPr lang="nl-NL" sz="1700" dirty="0"/>
              <a:t>delen van kennis over onderwijsinnovatie (met inzet van technologie);</a:t>
            </a:r>
          </a:p>
          <a:p>
            <a:pPr marL="342900" indent="-342900">
              <a:buFont typeface="Arial" panose="020B0604020202020204" pitchFamily="34" charset="0"/>
              <a:buChar char="•"/>
            </a:pPr>
            <a:r>
              <a:rPr lang="nl-NL" sz="1700" dirty="0"/>
              <a:t>bevorderen van onderwijsinnovatie (met inzet van technologie);</a:t>
            </a:r>
          </a:p>
          <a:p>
            <a:pPr marL="342900" indent="-342900">
              <a:buFont typeface="Arial" panose="020B0604020202020204" pitchFamily="34" charset="0"/>
              <a:buChar char="•"/>
            </a:pPr>
            <a:r>
              <a:rPr lang="nl-NL" sz="1700" dirty="0"/>
              <a:t>ondersteunen van de organisatie bij onderwijsinnovatie (met inzet van technologie);</a:t>
            </a:r>
          </a:p>
          <a:p>
            <a:pPr marL="342900" indent="-342900">
              <a:buFont typeface="Arial" panose="020B0604020202020204" pitchFamily="34" charset="0"/>
              <a:buChar char="•"/>
            </a:pPr>
            <a:r>
              <a:rPr lang="nl-NL" sz="1700" dirty="0"/>
              <a:t>uitvoeren van en bijdragen aan onderzoek over onderwijsinnovatie (met inzet van technologie)</a:t>
            </a:r>
          </a:p>
          <a:p>
            <a:r>
              <a:rPr lang="nl-NL" sz="1200" dirty="0">
                <a:hlinkClick r:id="rId3"/>
              </a:rPr>
              <a:t>https://npuls.nl/ctl/</a:t>
            </a:r>
            <a:r>
              <a:rPr lang="nl-NL" sz="1200" dirty="0"/>
              <a:t> </a:t>
            </a:r>
          </a:p>
        </p:txBody>
      </p:sp>
      <p:sp>
        <p:nvSpPr>
          <p:cNvPr id="3" name="Titel 2">
            <a:extLst>
              <a:ext uri="{FF2B5EF4-FFF2-40B4-BE49-F238E27FC236}">
                <a16:creationId xmlns:a16="http://schemas.microsoft.com/office/drawing/2014/main" id="{F99C8504-5600-0543-9E07-EA3E253245DE}"/>
              </a:ext>
            </a:extLst>
          </p:cNvPr>
          <p:cNvSpPr>
            <a:spLocks noGrp="1"/>
          </p:cNvSpPr>
          <p:nvPr>
            <p:ph type="title"/>
          </p:nvPr>
        </p:nvSpPr>
        <p:spPr/>
        <p:txBody>
          <a:bodyPr/>
          <a:lstStyle/>
          <a:p>
            <a:r>
              <a:rPr lang="nl-NL" dirty="0" err="1"/>
              <a:t>Npuls</a:t>
            </a:r>
            <a:r>
              <a:rPr lang="nl-NL" dirty="0"/>
              <a:t> en </a:t>
            </a:r>
            <a:r>
              <a:rPr lang="nl-NL" b="1" dirty="0"/>
              <a:t>CTL</a:t>
            </a:r>
          </a:p>
        </p:txBody>
      </p:sp>
      <p:pic>
        <p:nvPicPr>
          <p:cNvPr id="4" name="Picture 2">
            <a:extLst>
              <a:ext uri="{FF2B5EF4-FFF2-40B4-BE49-F238E27FC236}">
                <a16:creationId xmlns:a16="http://schemas.microsoft.com/office/drawing/2014/main" id="{18ABAC0E-D154-7534-7938-4B26225AEA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5836887"/>
            <a:ext cx="2895600" cy="708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52467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419AC55D-C6F3-AB4E-91A2-17CBFFFF02F6}"/>
              </a:ext>
            </a:extLst>
          </p:cNvPr>
          <p:cNvSpPr>
            <a:spLocks noGrp="1"/>
          </p:cNvSpPr>
          <p:nvPr>
            <p:ph sz="half" idx="1"/>
          </p:nvPr>
        </p:nvSpPr>
        <p:spPr>
          <a:xfrm>
            <a:off x="838199" y="1608058"/>
            <a:ext cx="6342089" cy="4786472"/>
          </a:xfrm>
        </p:spPr>
        <p:txBody>
          <a:bodyPr/>
          <a:lstStyle/>
          <a:p>
            <a:r>
              <a:rPr lang="nl-NL" dirty="0"/>
              <a:t>Cees van Gent</a:t>
            </a:r>
          </a:p>
          <a:p>
            <a:r>
              <a:rPr lang="nl-NL" dirty="0"/>
              <a:t>Hoofd onderwijsondersteuning UB</a:t>
            </a:r>
          </a:p>
        </p:txBody>
      </p:sp>
      <p:sp>
        <p:nvSpPr>
          <p:cNvPr id="4" name="Titel 3">
            <a:extLst>
              <a:ext uri="{FF2B5EF4-FFF2-40B4-BE49-F238E27FC236}">
                <a16:creationId xmlns:a16="http://schemas.microsoft.com/office/drawing/2014/main" id="{6744F4BC-FFE9-5745-9B2F-C4A4B02C9087}"/>
              </a:ext>
            </a:extLst>
          </p:cNvPr>
          <p:cNvSpPr>
            <a:spLocks noGrp="1"/>
          </p:cNvSpPr>
          <p:nvPr>
            <p:ph type="title"/>
          </p:nvPr>
        </p:nvSpPr>
        <p:spPr/>
        <p:txBody>
          <a:bodyPr/>
          <a:lstStyle/>
          <a:p>
            <a:r>
              <a:rPr lang="nl-NL" dirty="0"/>
              <a:t>En dan nu het woord aan Cees</a:t>
            </a:r>
          </a:p>
        </p:txBody>
      </p:sp>
      <p:pic>
        <p:nvPicPr>
          <p:cNvPr id="4104" name="Picture 8" descr="Dit is een foto van Cees van Gent. Hij is lid van het management team van de Universiteitsbibliotheek, en Hoofd Onderwijsondersteuning.">
            <a:extLst>
              <a:ext uri="{FF2B5EF4-FFF2-40B4-BE49-F238E27FC236}">
                <a16:creationId xmlns:a16="http://schemas.microsoft.com/office/drawing/2014/main" id="{F453F7D4-299F-6592-4651-C2500F8BDE5B}"/>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839856" y="1608138"/>
            <a:ext cx="2768598" cy="35902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7FF8CE6-F58E-EFF3-E05B-C527CA9CCF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5836887"/>
            <a:ext cx="2895600" cy="708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49520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7B198ED-7617-DB49-BDEB-8143C2AF9678}"/>
              </a:ext>
            </a:extLst>
          </p:cNvPr>
          <p:cNvSpPr>
            <a:spLocks noGrp="1"/>
          </p:cNvSpPr>
          <p:nvPr>
            <p:ph type="title"/>
          </p:nvPr>
        </p:nvSpPr>
        <p:spPr/>
        <p:txBody>
          <a:bodyPr/>
          <a:lstStyle/>
          <a:p>
            <a:r>
              <a:rPr lang="nl-NL" dirty="0"/>
              <a:t>Uitwisseling vragen en ervaringen-samenvatting</a:t>
            </a:r>
          </a:p>
        </p:txBody>
      </p:sp>
      <p:sp>
        <p:nvSpPr>
          <p:cNvPr id="2" name="Tijdelijke aanduiding voor inhoud 1">
            <a:extLst>
              <a:ext uri="{FF2B5EF4-FFF2-40B4-BE49-F238E27FC236}">
                <a16:creationId xmlns:a16="http://schemas.microsoft.com/office/drawing/2014/main" id="{3DC24F8E-AC9B-39D5-FC33-B33A208F3E58}"/>
              </a:ext>
            </a:extLst>
          </p:cNvPr>
          <p:cNvSpPr>
            <a:spLocks noGrp="1"/>
          </p:cNvSpPr>
          <p:nvPr>
            <p:ph idx="1"/>
          </p:nvPr>
        </p:nvSpPr>
        <p:spPr/>
        <p:txBody>
          <a:bodyPr>
            <a:normAutofit/>
          </a:bodyPr>
          <a:lstStyle/>
          <a:p>
            <a:pPr marL="342900" indent="-342900">
              <a:buClr>
                <a:schemeClr val="bg1"/>
              </a:buClr>
              <a:buFont typeface="Courier New" panose="02070309020205020404" pitchFamily="49" charset="0"/>
              <a:buChar char="o"/>
            </a:pPr>
            <a:r>
              <a:rPr lang="nl-NL" sz="2000" dirty="0"/>
              <a:t>HR, HU + Saxion hebben zelf initiatief genomen om aangesloten te raken bij het sleutelteam van de instelling – CTL-aanvraag gaat vaak via sleutelteam, dus input kan dan via dat sleutelteam of direct door deelname aan het CTL-aanvraagteam</a:t>
            </a:r>
          </a:p>
          <a:p>
            <a:pPr marL="342900" indent="-342900">
              <a:buClr>
                <a:schemeClr val="bg1"/>
              </a:buClr>
              <a:buFont typeface="Courier New" panose="02070309020205020404" pitchFamily="49" charset="0"/>
              <a:buChar char="o"/>
            </a:pPr>
            <a:r>
              <a:rPr lang="nl-NL" sz="2000" dirty="0"/>
              <a:t>Tip HU/HR: op </a:t>
            </a:r>
            <a:r>
              <a:rPr lang="nl-NL" sz="2000" dirty="0" err="1"/>
              <a:t>Npuls</a:t>
            </a:r>
            <a:r>
              <a:rPr lang="nl-NL" sz="2000" dirty="0"/>
              <a:t>-niveau moeten CTL en </a:t>
            </a:r>
            <a:r>
              <a:rPr lang="nl-NL" sz="2000" dirty="0" err="1"/>
              <a:t>transformatiehub</a:t>
            </a:r>
            <a:r>
              <a:rPr lang="nl-NL" sz="2000" dirty="0"/>
              <a:t> leermaterialen aan elkaar gelinkt worden</a:t>
            </a:r>
          </a:p>
          <a:p>
            <a:pPr marL="342900" indent="-342900">
              <a:buClr>
                <a:schemeClr val="bg1"/>
              </a:buClr>
              <a:buFont typeface="Courier New" panose="02070309020205020404" pitchFamily="49" charset="0"/>
              <a:buChar char="o"/>
            </a:pPr>
            <a:r>
              <a:rPr lang="nl-NL" sz="2000" dirty="0"/>
              <a:t>Tip VU: Zorg dat je buiten je eigen team gaat  en je expertise deelt + dat je aansluit bij groepen die je in eerste instantie niet vanzelfsprekend vond</a:t>
            </a:r>
          </a:p>
          <a:p>
            <a:pPr marL="342900" indent="-342900">
              <a:buClr>
                <a:schemeClr val="bg1"/>
              </a:buClr>
              <a:buFont typeface="Courier New" panose="02070309020205020404" pitchFamily="49" charset="0"/>
              <a:buChar char="o"/>
            </a:pPr>
            <a:r>
              <a:rPr lang="nl-NL" sz="2000" dirty="0"/>
              <a:t>Tip: podcast van </a:t>
            </a:r>
            <a:r>
              <a:rPr lang="nl-NL" sz="2000" dirty="0" err="1"/>
              <a:t>InHolland</a:t>
            </a:r>
            <a:r>
              <a:rPr lang="nl-NL" sz="2000" dirty="0"/>
              <a:t> met aanvoerders </a:t>
            </a:r>
            <a:r>
              <a:rPr lang="nl-NL" sz="2000" dirty="0" err="1"/>
              <a:t>Transformatiehub</a:t>
            </a:r>
            <a:r>
              <a:rPr lang="nl-NL" sz="2000" dirty="0"/>
              <a:t> Digitale Leermaterialen </a:t>
            </a:r>
            <a:r>
              <a:rPr lang="nl-NL" sz="2000" dirty="0">
                <a:hlinkClick r:id="rId3"/>
              </a:rPr>
              <a:t>https://podtail.nl/podcast/data-dialoog/</a:t>
            </a:r>
            <a:r>
              <a:rPr lang="nl-NL" sz="2000" dirty="0"/>
              <a:t> + </a:t>
            </a:r>
            <a:r>
              <a:rPr lang="nl-NL" sz="2000" dirty="0">
                <a:hlinkClick r:id="rId4"/>
              </a:rPr>
              <a:t>https://video.vu.nl/media/t/1_r44syin1</a:t>
            </a:r>
            <a:r>
              <a:rPr lang="nl-NL" sz="2000" dirty="0"/>
              <a:t> </a:t>
            </a:r>
          </a:p>
          <a:p>
            <a:pPr marL="342900" indent="-342900">
              <a:buClr>
                <a:schemeClr val="bg1"/>
              </a:buClr>
              <a:buFont typeface="Courier New" panose="02070309020205020404" pitchFamily="49" charset="0"/>
              <a:buChar char="o"/>
            </a:pPr>
            <a:r>
              <a:rPr lang="nl-NL" sz="2000" dirty="0"/>
              <a:t>Belangrijke nieuwe vaardigheid: leren om aan te sluiten bij initiatieven rondom dit thema “jezelf leren verkopen”</a:t>
            </a:r>
          </a:p>
          <a:p>
            <a:endParaRPr lang="nl-NL" dirty="0"/>
          </a:p>
        </p:txBody>
      </p:sp>
      <p:pic>
        <p:nvPicPr>
          <p:cNvPr id="4" name="Picture 2">
            <a:extLst>
              <a:ext uri="{FF2B5EF4-FFF2-40B4-BE49-F238E27FC236}">
                <a16:creationId xmlns:a16="http://schemas.microsoft.com/office/drawing/2014/main" id="{A0480987-0AAC-343D-5E88-F76D6729FA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5836887"/>
            <a:ext cx="2895600" cy="708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70894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21F9DD1D-9659-4846-8114-45F89AB48820}"/>
              </a:ext>
            </a:extLst>
          </p:cNvPr>
          <p:cNvSpPr>
            <a:spLocks noGrp="1"/>
          </p:cNvSpPr>
          <p:nvPr>
            <p:ph idx="1"/>
          </p:nvPr>
        </p:nvSpPr>
        <p:spPr/>
        <p:txBody>
          <a:bodyPr/>
          <a:lstStyle/>
          <a:p>
            <a:pPr marL="342900" indent="-342900">
              <a:buClr>
                <a:schemeClr val="bg1"/>
              </a:buClr>
              <a:buFont typeface="Courier New" panose="02070309020205020404" pitchFamily="49" charset="0"/>
              <a:buChar char="o"/>
            </a:pPr>
            <a:r>
              <a:rPr lang="nl-NL" dirty="0"/>
              <a:t>Deelnemers hebben inspiratie opgedaan waarmee ze binnen de instelling aan de slag kunnen – bij een volgende meeting mogelijk stand van zaken delen?</a:t>
            </a:r>
          </a:p>
          <a:p>
            <a:pPr marL="342900" indent="-342900">
              <a:buClr>
                <a:schemeClr val="bg1"/>
              </a:buClr>
              <a:buFont typeface="Courier New" panose="02070309020205020404" pitchFamily="49" charset="0"/>
              <a:buChar char="o"/>
            </a:pPr>
            <a:r>
              <a:rPr lang="nl-NL" dirty="0"/>
              <a:t>Vervolgbijeenkomst vindt waarschijnlijk plaats met vertegenwoordigers van CTL en </a:t>
            </a:r>
            <a:r>
              <a:rPr lang="nl-NL" dirty="0" err="1"/>
              <a:t>transformatiehub</a:t>
            </a:r>
            <a:r>
              <a:rPr lang="nl-NL" dirty="0"/>
              <a:t> digitale leermaterialen</a:t>
            </a:r>
          </a:p>
          <a:p>
            <a:endParaRPr lang="nl-NL" dirty="0"/>
          </a:p>
        </p:txBody>
      </p:sp>
      <p:sp>
        <p:nvSpPr>
          <p:cNvPr id="3" name="Titel 2">
            <a:extLst>
              <a:ext uri="{FF2B5EF4-FFF2-40B4-BE49-F238E27FC236}">
                <a16:creationId xmlns:a16="http://schemas.microsoft.com/office/drawing/2014/main" id="{BDFA5950-0784-2F44-B84D-14A991E300E9}"/>
              </a:ext>
            </a:extLst>
          </p:cNvPr>
          <p:cNvSpPr>
            <a:spLocks noGrp="1"/>
          </p:cNvSpPr>
          <p:nvPr>
            <p:ph type="title"/>
          </p:nvPr>
        </p:nvSpPr>
        <p:spPr/>
        <p:txBody>
          <a:bodyPr/>
          <a:lstStyle/>
          <a:p>
            <a:r>
              <a:rPr lang="nl-NL" dirty="0"/>
              <a:t>Afsluiting en vervolgactiviteiten</a:t>
            </a:r>
          </a:p>
        </p:txBody>
      </p:sp>
      <p:pic>
        <p:nvPicPr>
          <p:cNvPr id="4" name="Picture 2">
            <a:extLst>
              <a:ext uri="{FF2B5EF4-FFF2-40B4-BE49-F238E27FC236}">
                <a16:creationId xmlns:a16="http://schemas.microsoft.com/office/drawing/2014/main" id="{3B8D1709-9A2E-5E5C-EBA2-F23DC5820F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5836887"/>
            <a:ext cx="2895600" cy="708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9960119"/>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31523446-b0ed-4b2a-8211-2d9d4275935e">
      <Terms xmlns="http://schemas.microsoft.com/office/infopath/2007/PartnerControls"/>
    </lcf76f155ced4ddcb4097134ff3c332f>
    <TaxCatchAll xmlns="97960dda-5596-47b1-8f38-79a2eab2ac61"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778DCCDA7730242A0AE034896069C19" ma:contentTypeVersion="9" ma:contentTypeDescription="Een nieuw document maken." ma:contentTypeScope="" ma:versionID="046fc55f5f7146ac41d04edbbd1222d9">
  <xsd:schema xmlns:xsd="http://www.w3.org/2001/XMLSchema" xmlns:xs="http://www.w3.org/2001/XMLSchema" xmlns:p="http://schemas.microsoft.com/office/2006/metadata/properties" xmlns:ns2="31523446-b0ed-4b2a-8211-2d9d4275935e" xmlns:ns3="97960dda-5596-47b1-8f38-79a2eab2ac61" targetNamespace="http://schemas.microsoft.com/office/2006/metadata/properties" ma:root="true" ma:fieldsID="d4ced2bc6efb99bdddad35ff46eb62cd" ns2:_="" ns3:_="">
    <xsd:import namespace="31523446-b0ed-4b2a-8211-2d9d4275935e"/>
    <xsd:import namespace="97960dda-5596-47b1-8f38-79a2eab2ac61"/>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1523446-b0ed-4b2a-8211-2d9d4275935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Afbeeldingtags" ma:readOnly="false" ma:fieldId="{5cf76f15-5ced-4ddc-b409-7134ff3c332f}" ma:taxonomyMulti="true" ma:sspId="c6f371a7-af1e-4863-b830-9db92276c562"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7960dda-5596-47b1-8f38-79a2eab2ac61"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3c2caba1-9a44-485a-b60f-c05c0403aab5}" ma:internalName="TaxCatchAll" ma:showField="CatchAllData" ma:web="97960dda-5596-47b1-8f38-79a2eab2ac6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3B2D087-F604-4447-BC92-DD8C8E2A09F8}">
  <ds:schemaRefs>
    <ds:schemaRef ds:uri="http://schemas.microsoft.com/sharepoint/v3/contenttype/forms"/>
  </ds:schemaRefs>
</ds:datastoreItem>
</file>

<file path=customXml/itemProps2.xml><?xml version="1.0" encoding="utf-8"?>
<ds:datastoreItem xmlns:ds="http://schemas.openxmlformats.org/officeDocument/2006/customXml" ds:itemID="{E92DE3E8-5F2F-44AB-9B47-63128551D789}">
  <ds:schemaRefs>
    <ds:schemaRef ds:uri="http://schemas.microsoft.com/office/infopath/2007/PartnerControls"/>
    <ds:schemaRef ds:uri="http://schemas.microsoft.com/office/2006/metadata/properties"/>
    <ds:schemaRef ds:uri="97960dda-5596-47b1-8f38-79a2eab2ac61"/>
    <ds:schemaRef ds:uri="http://schemas.microsoft.com/office/2006/documentManagement/types"/>
    <ds:schemaRef ds:uri="http://purl.org/dc/elements/1.1/"/>
    <ds:schemaRef ds:uri="http://www.w3.org/XML/1998/namespace"/>
    <ds:schemaRef ds:uri="http://purl.org/dc/terms/"/>
    <ds:schemaRef ds:uri="http://purl.org/dc/dcmitype/"/>
    <ds:schemaRef ds:uri="31523446-b0ed-4b2a-8211-2d9d4275935e"/>
    <ds:schemaRef ds:uri="http://schemas.openxmlformats.org/package/2006/metadata/core-properties"/>
  </ds:schemaRefs>
</ds:datastoreItem>
</file>

<file path=customXml/itemProps3.xml><?xml version="1.0" encoding="utf-8"?>
<ds:datastoreItem xmlns:ds="http://schemas.openxmlformats.org/officeDocument/2006/customXml" ds:itemID="{F500298C-72D5-493A-9DC0-6FAA71395190}">
  <ds:schemaRefs>
    <ds:schemaRef ds:uri="31523446-b0ed-4b2a-8211-2d9d4275935e"/>
    <ds:schemaRef ds:uri="97960dda-5596-47b1-8f38-79a2eab2ac6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514</TotalTime>
  <Words>620</Words>
  <Application>Microsoft Office PowerPoint</Application>
  <PresentationFormat>Breedbeeld</PresentationFormat>
  <Paragraphs>74</Paragraphs>
  <Slides>12</Slides>
  <Notes>3</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12</vt:i4>
      </vt:variant>
    </vt:vector>
  </HeadingPairs>
  <TitlesOfParts>
    <vt:vector size="19" baseType="lpstr">
      <vt:lpstr>Arial</vt:lpstr>
      <vt:lpstr>Calibri</vt:lpstr>
      <vt:lpstr>Courier New</vt:lpstr>
      <vt:lpstr>GeneralSans</vt:lpstr>
      <vt:lpstr>Poppins</vt:lpstr>
      <vt:lpstr>Verdana</vt:lpstr>
      <vt:lpstr>Kantoorthema</vt:lpstr>
      <vt:lpstr>Rol bibliotheek bij Center for Teaching and Learning</vt:lpstr>
      <vt:lpstr>Welkom</vt:lpstr>
      <vt:lpstr>Introductie en welkom</vt:lpstr>
      <vt:lpstr>Voorstelrondje en Menti</vt:lpstr>
      <vt:lpstr>Npuls en CTL</vt:lpstr>
      <vt:lpstr>Npuls en CTL</vt:lpstr>
      <vt:lpstr>En dan nu het woord aan Cees</vt:lpstr>
      <vt:lpstr>Uitwisseling vragen en ervaringen-samenvatting</vt:lpstr>
      <vt:lpstr>Afsluiting en vervolgactiviteiten</vt:lpstr>
      <vt:lpstr>Credits</vt:lpstr>
      <vt:lpstr>Eigenschappen</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Bok, D. (Daniel)</dc:creator>
  <cp:lastModifiedBy>Lems, B.Y. (Brenda)</cp:lastModifiedBy>
  <cp:revision>17</cp:revision>
  <dcterms:created xsi:type="dcterms:W3CDTF">2021-01-19T08:17:08Z</dcterms:created>
  <dcterms:modified xsi:type="dcterms:W3CDTF">2023-11-09T10:41:18Z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0x0101001778DCCDA7730242A0AE034896069C19</vt:lpwstr>
  </property>
  <property fmtid="{D5CDD505-2E9C-101B-9397-08002B2CF9AE}" pid="3" name="MediaServiceImageTags">
    <vt:lpwstr/>
  </property>
</Properties>
</file>