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257" r:id="rId6"/>
    <p:sldId id="300" r:id="rId7"/>
    <p:sldId id="299" r:id="rId8"/>
    <p:sldId id="314" r:id="rId9"/>
    <p:sldId id="315" r:id="rId10"/>
    <p:sldId id="307" r:id="rId11"/>
    <p:sldId id="308" r:id="rId12"/>
    <p:sldId id="309" r:id="rId13"/>
    <p:sldId id="310" r:id="rId14"/>
    <p:sldId id="311" r:id="rId15"/>
    <p:sldId id="312" r:id="rId16"/>
    <p:sldId id="313" r:id="rId17"/>
    <p:sldId id="305" r:id="rId18"/>
    <p:sldId id="306" r:id="rId19"/>
    <p:sldId id="304" r:id="rId20"/>
    <p:sldId id="260"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FE7A66-E067-4B50-B2C9-7FF49F0BDC32}" v="6" dt="2024-09-25T15:53:55.055"/>
    <p1510:client id="{639820DF-9B4F-01C2-6464-B25E450A110C}" v="34" dt="2024-09-26T06:30:53.145"/>
    <p1510:client id="{DE5C4F73-380A-441F-B7EB-12140F0199B5}" v="76" dt="2024-09-26T10:13:03.815"/>
    <p1510:client id="{EB797D83-3F27-4C35-BF28-2929F25F650E}" v="12" dt="2024-09-26T12:35:52.204"/>
    <p1510:client id="{F7A05C0F-501C-1A0B-7546-D8A9FB288216}" v="608" dt="2024-09-25T17:05:23.331"/>
    <p1510:client id="{FBD2DF84-E20F-8472-7CBC-F326762B6191}" v="37" dt="2024-09-25T17:10:41.41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ms, B.Y. (Brenda)" userId="S::b.y.lems_hr.nl#ext#@surf.onmicrosoft.com::06f3a0a2-67a6-498f-833e-b73150e0e140" providerId="AD" clId="Web-{C70EB519-52C0-4EEB-9883-13F7E9120399}"/>
    <pc:docChg chg="modSld">
      <pc:chgData name="Lems, B.Y. (Brenda)" userId="S::b.y.lems_hr.nl#ext#@surf.onmicrosoft.com::06f3a0a2-67a6-498f-833e-b73150e0e140" providerId="AD" clId="Web-{C70EB519-52C0-4EEB-9883-13F7E9120399}" dt="2024-06-04T14:59:21.779" v="1" actId="20577"/>
      <pc:docMkLst>
        <pc:docMk/>
      </pc:docMkLst>
      <pc:sldChg chg="modSp">
        <pc:chgData name="Lems, B.Y. (Brenda)" userId="S::b.y.lems_hr.nl#ext#@surf.onmicrosoft.com::06f3a0a2-67a6-498f-833e-b73150e0e140" providerId="AD" clId="Web-{C70EB519-52C0-4EEB-9883-13F7E9120399}" dt="2024-06-04T14:59:21.779" v="1" actId="20577"/>
        <pc:sldMkLst>
          <pc:docMk/>
          <pc:sldMk cId="3519802800" sldId="260"/>
        </pc:sldMkLst>
        <pc:spChg chg="mod">
          <ac:chgData name="Lems, B.Y. (Brenda)" userId="S::b.y.lems_hr.nl#ext#@surf.onmicrosoft.com::06f3a0a2-67a6-498f-833e-b73150e0e140" providerId="AD" clId="Web-{C70EB519-52C0-4EEB-9883-13F7E9120399}" dt="2024-06-04T14:59:21.779" v="1" actId="20577"/>
          <ac:spMkLst>
            <pc:docMk/>
            <pc:sldMk cId="3519802800" sldId="260"/>
            <ac:spMk id="3" creationId="{B3914B0A-7594-C3F2-51E9-A2876443EAAF}"/>
          </ac:spMkLst>
        </pc:spChg>
      </pc:sldChg>
    </pc:docChg>
  </pc:docChgLst>
  <pc:docChgLst>
    <pc:chgData name="Lems, B.Y. (Brenda)" userId="S::b.y.lems_hr.nl#ext#@surf.onmicrosoft.com::06f3a0a2-67a6-498f-833e-b73150e0e140" providerId="AD" clId="Web-{639820DF-9B4F-01C2-6464-B25E450A110C}"/>
    <pc:docChg chg="modSld">
      <pc:chgData name="Lems, B.Y. (Brenda)" userId="S::b.y.lems_hr.nl#ext#@surf.onmicrosoft.com::06f3a0a2-67a6-498f-833e-b73150e0e140" providerId="AD" clId="Web-{639820DF-9B4F-01C2-6464-B25E450A110C}" dt="2024-09-26T06:42:14.732" v="95" actId="20577"/>
      <pc:docMkLst>
        <pc:docMk/>
      </pc:docMkLst>
      <pc:sldChg chg="modSp">
        <pc:chgData name="Lems, B.Y. (Brenda)" userId="S::b.y.lems_hr.nl#ext#@surf.onmicrosoft.com::06f3a0a2-67a6-498f-833e-b73150e0e140" providerId="AD" clId="Web-{639820DF-9B4F-01C2-6464-B25E450A110C}" dt="2024-09-26T06:27:13.934" v="57" actId="20577"/>
        <pc:sldMkLst>
          <pc:docMk/>
          <pc:sldMk cId="3351439039" sldId="256"/>
        </pc:sldMkLst>
        <pc:spChg chg="mod">
          <ac:chgData name="Lems, B.Y. (Brenda)" userId="S::b.y.lems_hr.nl#ext#@surf.onmicrosoft.com::06f3a0a2-67a6-498f-833e-b73150e0e140" providerId="AD" clId="Web-{639820DF-9B4F-01C2-6464-B25E450A110C}" dt="2024-09-26T06:27:13.934" v="57" actId="20577"/>
          <ac:spMkLst>
            <pc:docMk/>
            <pc:sldMk cId="3351439039" sldId="256"/>
            <ac:spMk id="3" creationId="{00000000-0000-0000-0000-000000000000}"/>
          </ac:spMkLst>
        </pc:spChg>
      </pc:sldChg>
      <pc:sldChg chg="modSp">
        <pc:chgData name="Lems, B.Y. (Brenda)" userId="S::b.y.lems_hr.nl#ext#@surf.onmicrosoft.com::06f3a0a2-67a6-498f-833e-b73150e0e140" providerId="AD" clId="Web-{639820DF-9B4F-01C2-6464-B25E450A110C}" dt="2024-09-26T06:42:14.732" v="95" actId="20577"/>
        <pc:sldMkLst>
          <pc:docMk/>
          <pc:sldMk cId="1061428102" sldId="257"/>
        </pc:sldMkLst>
        <pc:graphicFrameChg chg="modGraphic">
          <ac:chgData name="Lems, B.Y. (Brenda)" userId="S::b.y.lems_hr.nl#ext#@surf.onmicrosoft.com::06f3a0a2-67a6-498f-833e-b73150e0e140" providerId="AD" clId="Web-{639820DF-9B4F-01C2-6464-B25E450A110C}" dt="2024-09-26T06:42:14.732" v="95" actId="20577"/>
          <ac:graphicFrameMkLst>
            <pc:docMk/>
            <pc:sldMk cId="1061428102" sldId="257"/>
            <ac:graphicFrameMk id="5" creationId="{80ED1A45-625F-FE7C-96C5-1061CB804820}"/>
          </ac:graphicFrameMkLst>
        </pc:graphicFrameChg>
      </pc:sldChg>
      <pc:sldChg chg="modSp">
        <pc:chgData name="Lems, B.Y. (Brenda)" userId="S::b.y.lems_hr.nl#ext#@surf.onmicrosoft.com::06f3a0a2-67a6-498f-833e-b73150e0e140" providerId="AD" clId="Web-{639820DF-9B4F-01C2-6464-B25E450A110C}" dt="2024-09-26T06:27:02.746" v="45" actId="20577"/>
        <pc:sldMkLst>
          <pc:docMk/>
          <pc:sldMk cId="3519802800" sldId="260"/>
        </pc:sldMkLst>
        <pc:spChg chg="mod">
          <ac:chgData name="Lems, B.Y. (Brenda)" userId="S::b.y.lems_hr.nl#ext#@surf.onmicrosoft.com::06f3a0a2-67a6-498f-833e-b73150e0e140" providerId="AD" clId="Web-{639820DF-9B4F-01C2-6464-B25E450A110C}" dt="2024-09-26T06:27:02.746" v="45" actId="20577"/>
          <ac:spMkLst>
            <pc:docMk/>
            <pc:sldMk cId="3519802800" sldId="260"/>
            <ac:spMk id="3" creationId="{B3914B0A-7594-C3F2-51E9-A2876443EAAF}"/>
          </ac:spMkLst>
        </pc:spChg>
      </pc:sldChg>
      <pc:sldChg chg="modNotes">
        <pc:chgData name="Lems, B.Y. (Brenda)" userId="S::b.y.lems_hr.nl#ext#@surf.onmicrosoft.com::06f3a0a2-67a6-498f-833e-b73150e0e140" providerId="AD" clId="Web-{639820DF-9B4F-01C2-6464-B25E450A110C}" dt="2024-09-26T06:42:00.028" v="89"/>
        <pc:sldMkLst>
          <pc:docMk/>
          <pc:sldMk cId="2381093331" sldId="299"/>
        </pc:sldMkLst>
      </pc:sldChg>
      <pc:sldChg chg="addSp delSp modSp modNotes">
        <pc:chgData name="Lems, B.Y. (Brenda)" userId="S::b.y.lems_hr.nl#ext#@surf.onmicrosoft.com::06f3a0a2-67a6-498f-833e-b73150e0e140" providerId="AD" clId="Web-{639820DF-9B4F-01C2-6464-B25E450A110C}" dt="2024-09-26T06:24:05.506" v="30"/>
        <pc:sldMkLst>
          <pc:docMk/>
          <pc:sldMk cId="2486467290" sldId="300"/>
        </pc:sldMkLst>
        <pc:picChg chg="add mod">
          <ac:chgData name="Lems, B.Y. (Brenda)" userId="S::b.y.lems_hr.nl#ext#@surf.onmicrosoft.com::06f3a0a2-67a6-498f-833e-b73150e0e140" providerId="AD" clId="Web-{639820DF-9B4F-01C2-6464-B25E450A110C}" dt="2024-09-26T06:23:10.285" v="2" actId="1076"/>
          <ac:picMkLst>
            <pc:docMk/>
            <pc:sldMk cId="2486467290" sldId="300"/>
            <ac:picMk id="2" creationId="{E583B98C-2730-AE37-550B-D48CD0401DE9}"/>
          </ac:picMkLst>
        </pc:picChg>
        <pc:picChg chg="del">
          <ac:chgData name="Lems, B.Y. (Brenda)" userId="S::b.y.lems_hr.nl#ext#@surf.onmicrosoft.com::06f3a0a2-67a6-498f-833e-b73150e0e140" providerId="AD" clId="Web-{639820DF-9B4F-01C2-6464-B25E450A110C}" dt="2024-09-26T06:23:01.160" v="0"/>
          <ac:picMkLst>
            <pc:docMk/>
            <pc:sldMk cId="2486467290" sldId="300"/>
            <ac:picMk id="16" creationId="{D9F46AB4-F0D0-DC20-410D-B303A9538A37}"/>
          </ac:picMkLst>
        </pc:picChg>
      </pc:sldChg>
    </pc:docChg>
  </pc:docChgLst>
  <pc:docChgLst>
    <pc:chgData name="Linda Le Grand" userId="1d8cabac-6bf1-4130-a4cc-0a3eabca2dd6" providerId="ADAL" clId="{D85A4D53-C424-4CF8-ABC6-DC32E2EE9040}"/>
    <pc:docChg chg="addSld modSld addMainMaster modMainMaster">
      <pc:chgData name="Linda Le Grand" userId="1d8cabac-6bf1-4130-a4cc-0a3eabca2dd6" providerId="ADAL" clId="{D85A4D53-C424-4CF8-ABC6-DC32E2EE9040}" dt="2024-05-28T07:11:20.152" v="24"/>
      <pc:docMkLst>
        <pc:docMk/>
      </pc:docMkLst>
      <pc:sldChg chg="modSp mod">
        <pc:chgData name="Linda Le Grand" userId="1d8cabac-6bf1-4130-a4cc-0a3eabca2dd6" providerId="ADAL" clId="{D85A4D53-C424-4CF8-ABC6-DC32E2EE9040}" dt="2024-05-28T07:09:58.360" v="0" actId="20577"/>
        <pc:sldMkLst>
          <pc:docMk/>
          <pc:sldMk cId="3351439039" sldId="256"/>
        </pc:sldMkLst>
        <pc:spChg chg="mod">
          <ac:chgData name="Linda Le Grand" userId="1d8cabac-6bf1-4130-a4cc-0a3eabca2dd6" providerId="ADAL" clId="{D85A4D53-C424-4CF8-ABC6-DC32E2EE9040}" dt="2024-05-28T07:09:58.360" v="0" actId="20577"/>
          <ac:spMkLst>
            <pc:docMk/>
            <pc:sldMk cId="3351439039" sldId="256"/>
            <ac:spMk id="3" creationId="{00000000-0000-0000-0000-000000000000}"/>
          </ac:spMkLst>
        </pc:spChg>
      </pc:sldChg>
      <pc:sldChg chg="add">
        <pc:chgData name="Linda Le Grand" userId="1d8cabac-6bf1-4130-a4cc-0a3eabca2dd6" providerId="ADAL" clId="{D85A4D53-C424-4CF8-ABC6-DC32E2EE9040}" dt="2024-05-28T07:10:46.383" v="2"/>
        <pc:sldMkLst>
          <pc:docMk/>
          <pc:sldMk cId="237035937" sldId="263"/>
        </pc:sldMkLst>
      </pc:sldChg>
      <pc:sldChg chg="add">
        <pc:chgData name="Linda Le Grand" userId="1d8cabac-6bf1-4130-a4cc-0a3eabca2dd6" providerId="ADAL" clId="{D85A4D53-C424-4CF8-ABC6-DC32E2EE9040}" dt="2024-05-28T07:10:49.885" v="4"/>
        <pc:sldMkLst>
          <pc:docMk/>
          <pc:sldMk cId="3814608714" sldId="264"/>
        </pc:sldMkLst>
      </pc:sldChg>
      <pc:sldChg chg="add">
        <pc:chgData name="Linda Le Grand" userId="1d8cabac-6bf1-4130-a4cc-0a3eabca2dd6" providerId="ADAL" clId="{D85A4D53-C424-4CF8-ABC6-DC32E2EE9040}" dt="2024-05-28T07:10:53.086" v="6"/>
        <pc:sldMkLst>
          <pc:docMk/>
          <pc:sldMk cId="2806276140" sldId="265"/>
        </pc:sldMkLst>
      </pc:sldChg>
      <pc:sldChg chg="add">
        <pc:chgData name="Linda Le Grand" userId="1d8cabac-6bf1-4130-a4cc-0a3eabca2dd6" providerId="ADAL" clId="{D85A4D53-C424-4CF8-ABC6-DC32E2EE9040}" dt="2024-05-28T07:10:55.989" v="8"/>
        <pc:sldMkLst>
          <pc:docMk/>
          <pc:sldMk cId="4168877681" sldId="266"/>
        </pc:sldMkLst>
      </pc:sldChg>
      <pc:sldChg chg="add">
        <pc:chgData name="Linda Le Grand" userId="1d8cabac-6bf1-4130-a4cc-0a3eabca2dd6" providerId="ADAL" clId="{D85A4D53-C424-4CF8-ABC6-DC32E2EE9040}" dt="2024-05-28T07:10:58.936" v="10"/>
        <pc:sldMkLst>
          <pc:docMk/>
          <pc:sldMk cId="778007165" sldId="267"/>
        </pc:sldMkLst>
      </pc:sldChg>
      <pc:sldChg chg="add">
        <pc:chgData name="Linda Le Grand" userId="1d8cabac-6bf1-4130-a4cc-0a3eabca2dd6" providerId="ADAL" clId="{D85A4D53-C424-4CF8-ABC6-DC32E2EE9040}" dt="2024-05-28T07:11:01.205" v="12"/>
        <pc:sldMkLst>
          <pc:docMk/>
          <pc:sldMk cId="252663344" sldId="268"/>
        </pc:sldMkLst>
      </pc:sldChg>
      <pc:sldChg chg="add">
        <pc:chgData name="Linda Le Grand" userId="1d8cabac-6bf1-4130-a4cc-0a3eabca2dd6" providerId="ADAL" clId="{D85A4D53-C424-4CF8-ABC6-DC32E2EE9040}" dt="2024-05-28T07:11:03.899" v="14"/>
        <pc:sldMkLst>
          <pc:docMk/>
          <pc:sldMk cId="864720751" sldId="269"/>
        </pc:sldMkLst>
      </pc:sldChg>
      <pc:sldChg chg="add">
        <pc:chgData name="Linda Le Grand" userId="1d8cabac-6bf1-4130-a4cc-0a3eabca2dd6" providerId="ADAL" clId="{D85A4D53-C424-4CF8-ABC6-DC32E2EE9040}" dt="2024-05-28T07:11:06.816" v="16"/>
        <pc:sldMkLst>
          <pc:docMk/>
          <pc:sldMk cId="680619560" sldId="270"/>
        </pc:sldMkLst>
      </pc:sldChg>
      <pc:sldChg chg="add">
        <pc:chgData name="Linda Le Grand" userId="1d8cabac-6bf1-4130-a4cc-0a3eabca2dd6" providerId="ADAL" clId="{D85A4D53-C424-4CF8-ABC6-DC32E2EE9040}" dt="2024-05-28T07:11:09.516" v="18"/>
        <pc:sldMkLst>
          <pc:docMk/>
          <pc:sldMk cId="88130199" sldId="271"/>
        </pc:sldMkLst>
      </pc:sldChg>
      <pc:sldChg chg="add">
        <pc:chgData name="Linda Le Grand" userId="1d8cabac-6bf1-4130-a4cc-0a3eabca2dd6" providerId="ADAL" clId="{D85A4D53-C424-4CF8-ABC6-DC32E2EE9040}" dt="2024-05-28T07:11:12.821" v="20"/>
        <pc:sldMkLst>
          <pc:docMk/>
          <pc:sldMk cId="4027221666" sldId="272"/>
        </pc:sldMkLst>
      </pc:sldChg>
      <pc:sldChg chg="add">
        <pc:chgData name="Linda Le Grand" userId="1d8cabac-6bf1-4130-a4cc-0a3eabca2dd6" providerId="ADAL" clId="{D85A4D53-C424-4CF8-ABC6-DC32E2EE9040}" dt="2024-05-28T07:11:14.893" v="22"/>
        <pc:sldMkLst>
          <pc:docMk/>
          <pc:sldMk cId="2677337385" sldId="273"/>
        </pc:sldMkLst>
      </pc:sldChg>
      <pc:sldChg chg="add">
        <pc:chgData name="Linda Le Grand" userId="1d8cabac-6bf1-4130-a4cc-0a3eabca2dd6" providerId="ADAL" clId="{D85A4D53-C424-4CF8-ABC6-DC32E2EE9040}" dt="2024-05-28T07:11:20.152" v="24"/>
        <pc:sldMkLst>
          <pc:docMk/>
          <pc:sldMk cId="4123725690" sldId="274"/>
        </pc:sldMkLst>
      </pc:sldChg>
      <pc:sldMasterChg chg="add addSldLayout">
        <pc:chgData name="Linda Le Grand" userId="1d8cabac-6bf1-4130-a4cc-0a3eabca2dd6" providerId="ADAL" clId="{D85A4D53-C424-4CF8-ABC6-DC32E2EE9040}" dt="2024-05-28T07:10:58.936" v="9" actId="27028"/>
        <pc:sldMasterMkLst>
          <pc:docMk/>
          <pc:sldMasterMk cId="414364587" sldId="2147483648"/>
        </pc:sldMasterMkLst>
        <pc:sldLayoutChg chg="add">
          <pc:chgData name="Linda Le Grand" userId="1d8cabac-6bf1-4130-a4cc-0a3eabca2dd6" providerId="ADAL" clId="{D85A4D53-C424-4CF8-ABC6-DC32E2EE9040}" dt="2024-05-28T07:10:58.936" v="9" actId="27028"/>
          <pc:sldLayoutMkLst>
            <pc:docMk/>
            <pc:sldMasterMk cId="414364587" sldId="2147483648"/>
            <pc:sldLayoutMk cId="1714809245" sldId="2147483650"/>
          </pc:sldLayoutMkLst>
        </pc:sldLayoutChg>
        <pc:sldLayoutChg chg="add">
          <pc:chgData name="Linda Le Grand" userId="1d8cabac-6bf1-4130-a4cc-0a3eabca2dd6" providerId="ADAL" clId="{D85A4D53-C424-4CF8-ABC6-DC32E2EE9040}" dt="2024-05-28T07:10:46.379" v="1" actId="27028"/>
          <pc:sldLayoutMkLst>
            <pc:docMk/>
            <pc:sldMasterMk cId="414364587" sldId="2147483648"/>
            <pc:sldLayoutMk cId="2601378630" sldId="2147483655"/>
          </pc:sldLayoutMkLst>
        </pc:sldLayoutChg>
      </pc:sldMasterChg>
      <pc:sldMasterChg chg="replId modSldLayout">
        <pc:chgData name="Linda Le Grand" userId="1d8cabac-6bf1-4130-a4cc-0a3eabca2dd6" providerId="ADAL" clId="{D85A4D53-C424-4CF8-ABC6-DC32E2EE9040}" dt="2024-05-28T07:10:58.936" v="9" actId="27028"/>
        <pc:sldMasterMkLst>
          <pc:docMk/>
          <pc:sldMasterMk cId="1710546820" sldId="2147483660"/>
        </pc:sldMasterMkLst>
        <pc:sldLayoutChg chg="replId">
          <pc:chgData name="Linda Le Grand" userId="1d8cabac-6bf1-4130-a4cc-0a3eabca2dd6" providerId="ADAL" clId="{D85A4D53-C424-4CF8-ABC6-DC32E2EE9040}" dt="2024-05-28T07:10:46.379" v="1" actId="27028"/>
          <pc:sldLayoutMkLst>
            <pc:docMk/>
            <pc:sldMasterMk cId="1710546820" sldId="2147483660"/>
            <pc:sldLayoutMk cId="3349604172" sldId="2147483661"/>
          </pc:sldLayoutMkLst>
        </pc:sldLayoutChg>
        <pc:sldLayoutChg chg="replId">
          <pc:chgData name="Linda Le Grand" userId="1d8cabac-6bf1-4130-a4cc-0a3eabca2dd6" providerId="ADAL" clId="{D85A4D53-C424-4CF8-ABC6-DC32E2EE9040}" dt="2024-05-28T07:10:58.936" v="9" actId="27028"/>
          <pc:sldLayoutMkLst>
            <pc:docMk/>
            <pc:sldMasterMk cId="1710546820" sldId="2147483660"/>
            <pc:sldLayoutMk cId="3885912252" sldId="2147483662"/>
          </pc:sldLayoutMkLst>
        </pc:sldLayoutChg>
      </pc:sldMasterChg>
    </pc:docChg>
  </pc:docChgLst>
  <pc:docChgLst>
    <pc:chgData name="Michel Jansen" userId="S::michel.jansen@surf.nl::9368ba73-e4a6-4068-a44c-36850827edd8" providerId="AD" clId="Web-{E1B3D084-98B4-7D77-1F32-BB8F45E4B4FA}"/>
    <pc:docChg chg="addSld modSld sldOrd">
      <pc:chgData name="Michel Jansen" userId="S::michel.jansen@surf.nl::9368ba73-e4a6-4068-a44c-36850827edd8" providerId="AD" clId="Web-{E1B3D084-98B4-7D77-1F32-BB8F45E4B4FA}" dt="2024-05-16T09:10:38.827" v="45"/>
      <pc:docMkLst>
        <pc:docMk/>
      </pc:docMkLst>
      <pc:sldChg chg="addSp delSp">
        <pc:chgData name="Michel Jansen" userId="S::michel.jansen@surf.nl::9368ba73-e4a6-4068-a44c-36850827edd8" providerId="AD" clId="Web-{E1B3D084-98B4-7D77-1F32-BB8F45E4B4FA}" dt="2024-05-16T09:02:09.857" v="1"/>
        <pc:sldMkLst>
          <pc:docMk/>
          <pc:sldMk cId="3351439039" sldId="256"/>
        </pc:sldMkLst>
        <pc:spChg chg="add del">
          <ac:chgData name="Michel Jansen" userId="S::michel.jansen@surf.nl::9368ba73-e4a6-4068-a44c-36850827edd8" providerId="AD" clId="Web-{E1B3D084-98B4-7D77-1F32-BB8F45E4B4FA}" dt="2024-05-16T09:02:09.857" v="1"/>
          <ac:spMkLst>
            <pc:docMk/>
            <pc:sldMk cId="3351439039" sldId="256"/>
            <ac:spMk id="12" creationId="{2B57D64E-FF84-AEB2-8DDB-1DE74CCDDEC2}"/>
          </ac:spMkLst>
        </pc:spChg>
        <pc:spChg chg="add del">
          <ac:chgData name="Michel Jansen" userId="S::michel.jansen@surf.nl::9368ba73-e4a6-4068-a44c-36850827edd8" providerId="AD" clId="Web-{E1B3D084-98B4-7D77-1F32-BB8F45E4B4FA}" dt="2024-05-16T09:02:09.857" v="1"/>
          <ac:spMkLst>
            <pc:docMk/>
            <pc:sldMk cId="3351439039" sldId="256"/>
            <ac:spMk id="13" creationId="{024CEF7E-34D5-265A-6323-55A0DA5878CC}"/>
          </ac:spMkLst>
        </pc:spChg>
        <pc:spChg chg="add del">
          <ac:chgData name="Michel Jansen" userId="S::michel.jansen@surf.nl::9368ba73-e4a6-4068-a44c-36850827edd8" providerId="AD" clId="Web-{E1B3D084-98B4-7D77-1F32-BB8F45E4B4FA}" dt="2024-05-16T09:02:09.857" v="1"/>
          <ac:spMkLst>
            <pc:docMk/>
            <pc:sldMk cId="3351439039" sldId="256"/>
            <ac:spMk id="15" creationId="{0B4632EC-36E3-3BC1-A45A-7E010D310BD8}"/>
          </ac:spMkLst>
        </pc:spChg>
        <pc:picChg chg="add del">
          <ac:chgData name="Michel Jansen" userId="S::michel.jansen@surf.nl::9368ba73-e4a6-4068-a44c-36850827edd8" providerId="AD" clId="Web-{E1B3D084-98B4-7D77-1F32-BB8F45E4B4FA}" dt="2024-05-16T09:02:09.857" v="1"/>
          <ac:picMkLst>
            <pc:docMk/>
            <pc:sldMk cId="3351439039" sldId="256"/>
            <ac:picMk id="10" creationId="{103C4467-0A63-CDF4-961F-D05923C20D1F}"/>
          </ac:picMkLst>
        </pc:picChg>
        <pc:picChg chg="add del">
          <ac:chgData name="Michel Jansen" userId="S::michel.jansen@surf.nl::9368ba73-e4a6-4068-a44c-36850827edd8" providerId="AD" clId="Web-{E1B3D084-98B4-7D77-1F32-BB8F45E4B4FA}" dt="2024-05-16T09:02:09.857" v="1"/>
          <ac:picMkLst>
            <pc:docMk/>
            <pc:sldMk cId="3351439039" sldId="256"/>
            <ac:picMk id="11" creationId="{BCD5A413-C8CD-A75B-324F-F4210DD53D45}"/>
          </ac:picMkLst>
        </pc:picChg>
        <pc:picChg chg="add del">
          <ac:chgData name="Michel Jansen" userId="S::michel.jansen@surf.nl::9368ba73-e4a6-4068-a44c-36850827edd8" providerId="AD" clId="Web-{E1B3D084-98B4-7D77-1F32-BB8F45E4B4FA}" dt="2024-05-16T09:02:09.857" v="1"/>
          <ac:picMkLst>
            <pc:docMk/>
            <pc:sldMk cId="3351439039" sldId="256"/>
            <ac:picMk id="14" creationId="{D69D95CF-387A-906F-7C90-752D1F089D01}"/>
          </ac:picMkLst>
        </pc:picChg>
        <pc:picChg chg="add del">
          <ac:chgData name="Michel Jansen" userId="S::michel.jansen@surf.nl::9368ba73-e4a6-4068-a44c-36850827edd8" providerId="AD" clId="Web-{E1B3D084-98B4-7D77-1F32-BB8F45E4B4FA}" dt="2024-05-16T09:02:09.857" v="1"/>
          <ac:picMkLst>
            <pc:docMk/>
            <pc:sldMk cId="3351439039" sldId="256"/>
            <ac:picMk id="16" creationId="{ACA17081-70AF-D34D-DDE3-BF7E91587A97}"/>
          </ac:picMkLst>
        </pc:picChg>
      </pc:sldChg>
      <pc:sldChg chg="addSp new">
        <pc:chgData name="Michel Jansen" userId="S::michel.jansen@surf.nl::9368ba73-e4a6-4068-a44c-36850827edd8" providerId="AD" clId="Web-{E1B3D084-98B4-7D77-1F32-BB8F45E4B4FA}" dt="2024-05-16T09:10:38.827" v="45"/>
        <pc:sldMkLst>
          <pc:docMk/>
          <pc:sldMk cId="3323566214" sldId="261"/>
        </pc:sldMkLst>
        <pc:spChg chg="add">
          <ac:chgData name="Michel Jansen" userId="S::michel.jansen@surf.nl::9368ba73-e4a6-4068-a44c-36850827edd8" providerId="AD" clId="Web-{E1B3D084-98B4-7D77-1F32-BB8F45E4B4FA}" dt="2024-05-16T09:02:15.654" v="3"/>
          <ac:spMkLst>
            <pc:docMk/>
            <pc:sldMk cId="3323566214" sldId="261"/>
            <ac:spMk id="4" creationId="{2B57D64E-FF84-AEB2-8DDB-1DE74CCDDEC2}"/>
          </ac:spMkLst>
        </pc:spChg>
        <pc:spChg chg="add">
          <ac:chgData name="Michel Jansen" userId="S::michel.jansen@surf.nl::9368ba73-e4a6-4068-a44c-36850827edd8" providerId="AD" clId="Web-{E1B3D084-98B4-7D77-1F32-BB8F45E4B4FA}" dt="2024-05-16T09:02:15.654" v="3"/>
          <ac:spMkLst>
            <pc:docMk/>
            <pc:sldMk cId="3323566214" sldId="261"/>
            <ac:spMk id="5" creationId="{024CEF7E-34D5-265A-6323-55A0DA5878CC}"/>
          </ac:spMkLst>
        </pc:spChg>
        <pc:spChg chg="add">
          <ac:chgData name="Michel Jansen" userId="S::michel.jansen@surf.nl::9368ba73-e4a6-4068-a44c-36850827edd8" providerId="AD" clId="Web-{E1B3D084-98B4-7D77-1F32-BB8F45E4B4FA}" dt="2024-05-16T09:02:15.654" v="3"/>
          <ac:spMkLst>
            <pc:docMk/>
            <pc:sldMk cId="3323566214" sldId="261"/>
            <ac:spMk id="7" creationId="{0B4632EC-36E3-3BC1-A45A-7E010D310BD8}"/>
          </ac:spMkLst>
        </pc:spChg>
        <pc:spChg chg="add">
          <ac:chgData name="Michel Jansen" userId="S::michel.jansen@surf.nl::9368ba73-e4a6-4068-a44c-36850827edd8" providerId="AD" clId="Web-{E1B3D084-98B4-7D77-1F32-BB8F45E4B4FA}" dt="2024-05-16T09:10:38.827" v="45"/>
          <ac:spMkLst>
            <pc:docMk/>
            <pc:sldMk cId="3323566214" sldId="261"/>
            <ac:spMk id="10" creationId="{B731473D-D5C1-D901-15DA-D112EBA2A204}"/>
          </ac:spMkLst>
        </pc:spChg>
        <pc:picChg chg="add">
          <ac:chgData name="Michel Jansen" userId="S::michel.jansen@surf.nl::9368ba73-e4a6-4068-a44c-36850827edd8" providerId="AD" clId="Web-{E1B3D084-98B4-7D77-1F32-BB8F45E4B4FA}" dt="2024-05-16T09:02:15.654" v="3"/>
          <ac:picMkLst>
            <pc:docMk/>
            <pc:sldMk cId="3323566214" sldId="261"/>
            <ac:picMk id="2" creationId="{103C4467-0A63-CDF4-961F-D05923C20D1F}"/>
          </ac:picMkLst>
        </pc:picChg>
        <pc:picChg chg="add">
          <ac:chgData name="Michel Jansen" userId="S::michel.jansen@surf.nl::9368ba73-e4a6-4068-a44c-36850827edd8" providerId="AD" clId="Web-{E1B3D084-98B4-7D77-1F32-BB8F45E4B4FA}" dt="2024-05-16T09:02:15.654" v="3"/>
          <ac:picMkLst>
            <pc:docMk/>
            <pc:sldMk cId="3323566214" sldId="261"/>
            <ac:picMk id="3" creationId="{BCD5A413-C8CD-A75B-324F-F4210DD53D45}"/>
          </ac:picMkLst>
        </pc:picChg>
        <pc:picChg chg="add">
          <ac:chgData name="Michel Jansen" userId="S::michel.jansen@surf.nl::9368ba73-e4a6-4068-a44c-36850827edd8" providerId="AD" clId="Web-{E1B3D084-98B4-7D77-1F32-BB8F45E4B4FA}" dt="2024-05-16T09:02:15.654" v="3"/>
          <ac:picMkLst>
            <pc:docMk/>
            <pc:sldMk cId="3323566214" sldId="261"/>
            <ac:picMk id="6" creationId="{D69D95CF-387A-906F-7C90-752D1F089D01}"/>
          </ac:picMkLst>
        </pc:picChg>
        <pc:picChg chg="add">
          <ac:chgData name="Michel Jansen" userId="S::michel.jansen@surf.nl::9368ba73-e4a6-4068-a44c-36850827edd8" providerId="AD" clId="Web-{E1B3D084-98B4-7D77-1F32-BB8F45E4B4FA}" dt="2024-05-16T09:02:15.654" v="3"/>
          <ac:picMkLst>
            <pc:docMk/>
            <pc:sldMk cId="3323566214" sldId="261"/>
            <ac:picMk id="8" creationId="{ACA17081-70AF-D34D-DDE3-BF7E91587A97}"/>
          </ac:picMkLst>
        </pc:picChg>
      </pc:sldChg>
      <pc:sldChg chg="addSp modSp add ord replId">
        <pc:chgData name="Michel Jansen" userId="S::michel.jansen@surf.nl::9368ba73-e4a6-4068-a44c-36850827edd8" providerId="AD" clId="Web-{E1B3D084-98B4-7D77-1F32-BB8F45E4B4FA}" dt="2024-05-16T09:10:29.530" v="44" actId="1076"/>
        <pc:sldMkLst>
          <pc:docMk/>
          <pc:sldMk cId="3148606055" sldId="262"/>
        </pc:sldMkLst>
        <pc:spChg chg="add mod">
          <ac:chgData name="Michel Jansen" userId="S::michel.jansen@surf.nl::9368ba73-e4a6-4068-a44c-36850827edd8" providerId="AD" clId="Web-{E1B3D084-98B4-7D77-1F32-BB8F45E4B4FA}" dt="2024-05-16T09:10:29.530" v="44" actId="1076"/>
          <ac:spMkLst>
            <pc:docMk/>
            <pc:sldMk cId="3148606055" sldId="262"/>
            <ac:spMk id="9" creationId="{4E36CE75-463B-5EB9-1BED-DFA7E9017A11}"/>
          </ac:spMkLst>
        </pc:spChg>
      </pc:sldChg>
    </pc:docChg>
  </pc:docChgLst>
  <pc:docChgLst>
    <pc:chgData name="Lems, B.Y. (Brenda)" userId="S::b.y.lems_hr.nl#ext#@surf.onmicrosoft.com::06f3a0a2-67a6-498f-833e-b73150e0e140" providerId="AD" clId="Web-{40E1488D-CDFE-9EFA-F943-3452823F2ABA}"/>
    <pc:docChg chg="addSld modSld">
      <pc:chgData name="Lems, B.Y. (Brenda)" userId="S::b.y.lems_hr.nl#ext#@surf.onmicrosoft.com::06f3a0a2-67a6-498f-833e-b73150e0e140" providerId="AD" clId="Web-{40E1488D-CDFE-9EFA-F943-3452823F2ABA}" dt="2024-04-24T14:08:51.934" v="515" actId="20577"/>
      <pc:docMkLst>
        <pc:docMk/>
      </pc:docMkLst>
      <pc:sldChg chg="addSp delSp modSp mod setBg">
        <pc:chgData name="Lems, B.Y. (Brenda)" userId="S::b.y.lems_hr.nl#ext#@surf.onmicrosoft.com::06f3a0a2-67a6-498f-833e-b73150e0e140" providerId="AD" clId="Web-{40E1488D-CDFE-9EFA-F943-3452823F2ABA}" dt="2024-04-24T13:28:17.894" v="385" actId="1076"/>
        <pc:sldMkLst>
          <pc:docMk/>
          <pc:sldMk cId="3351439039" sldId="256"/>
        </pc:sldMkLst>
        <pc:spChg chg="mod">
          <ac:chgData name="Lems, B.Y. (Brenda)" userId="S::b.y.lems_hr.nl#ext#@surf.onmicrosoft.com::06f3a0a2-67a6-498f-833e-b73150e0e140" providerId="AD" clId="Web-{40E1488D-CDFE-9EFA-F943-3452823F2ABA}" dt="2024-04-24T13:17:31.980" v="118" actId="1076"/>
          <ac:spMkLst>
            <pc:docMk/>
            <pc:sldMk cId="3351439039" sldId="256"/>
            <ac:spMk id="2" creationId="{00000000-0000-0000-0000-000000000000}"/>
          </ac:spMkLst>
        </pc:spChg>
        <pc:spChg chg="mod ord">
          <ac:chgData name="Lems, B.Y. (Brenda)" userId="S::b.y.lems_hr.nl#ext#@surf.onmicrosoft.com::06f3a0a2-67a6-498f-833e-b73150e0e140" providerId="AD" clId="Web-{40E1488D-CDFE-9EFA-F943-3452823F2ABA}" dt="2024-04-24T13:17:37.589" v="119" actId="1076"/>
          <ac:spMkLst>
            <pc:docMk/>
            <pc:sldMk cId="3351439039" sldId="256"/>
            <ac:spMk id="3" creationId="{00000000-0000-0000-0000-000000000000}"/>
          </ac:spMkLst>
        </pc:spChg>
        <pc:spChg chg="add">
          <ac:chgData name="Lems, B.Y. (Brenda)" userId="S::b.y.lems_hr.nl#ext#@surf.onmicrosoft.com::06f3a0a2-67a6-498f-833e-b73150e0e140" providerId="AD" clId="Web-{40E1488D-CDFE-9EFA-F943-3452823F2ABA}" dt="2024-04-24T13:17:07.979" v="116"/>
          <ac:spMkLst>
            <pc:docMk/>
            <pc:sldMk cId="3351439039" sldId="256"/>
            <ac:spMk id="8" creationId="{98B5DF87-B3DC-7647-A42F-FB00709C8DD8}"/>
          </ac:spMkLst>
        </pc:spChg>
        <pc:spChg chg="add del">
          <ac:chgData name="Lems, B.Y. (Brenda)" userId="S::b.y.lems_hr.nl#ext#@surf.onmicrosoft.com::06f3a0a2-67a6-498f-833e-b73150e0e140" providerId="AD" clId="Web-{40E1488D-CDFE-9EFA-F943-3452823F2ABA}" dt="2024-04-24T13:16:49.588" v="115"/>
          <ac:spMkLst>
            <pc:docMk/>
            <pc:sldMk cId="3351439039" sldId="256"/>
            <ac:spMk id="9" creationId="{F269BDC9-F5DC-4A16-9583-2F8CE418465E}"/>
          </ac:spMkLst>
        </pc:spChg>
        <pc:spChg chg="add del">
          <ac:chgData name="Lems, B.Y. (Brenda)" userId="S::b.y.lems_hr.nl#ext#@surf.onmicrosoft.com::06f3a0a2-67a6-498f-833e-b73150e0e140" providerId="AD" clId="Web-{40E1488D-CDFE-9EFA-F943-3452823F2ABA}" dt="2024-04-24T13:16:49.588" v="115"/>
          <ac:spMkLst>
            <pc:docMk/>
            <pc:sldMk cId="3351439039" sldId="256"/>
            <ac:spMk id="11" creationId="{903CE7F4-D1BB-4A5B-8E96-915177640385}"/>
          </ac:spMkLst>
        </pc:spChg>
        <pc:spChg chg="add del">
          <ac:chgData name="Lems, B.Y. (Brenda)" userId="S::b.y.lems_hr.nl#ext#@surf.onmicrosoft.com::06f3a0a2-67a6-498f-833e-b73150e0e140" providerId="AD" clId="Web-{40E1488D-CDFE-9EFA-F943-3452823F2ABA}" dt="2024-04-24T13:16:38.822" v="108"/>
          <ac:spMkLst>
            <pc:docMk/>
            <pc:sldMk cId="3351439039" sldId="256"/>
            <ac:spMk id="16" creationId="{FB33DC6A-1F1C-4A06-834E-CFF88F1C0BB9}"/>
          </ac:spMkLst>
        </pc:spChg>
        <pc:spChg chg="add del">
          <ac:chgData name="Lems, B.Y. (Brenda)" userId="S::b.y.lems_hr.nl#ext#@surf.onmicrosoft.com::06f3a0a2-67a6-498f-833e-b73150e0e140" providerId="AD" clId="Web-{40E1488D-CDFE-9EFA-F943-3452823F2ABA}" dt="2024-04-24T13:16:38.822" v="108"/>
          <ac:spMkLst>
            <pc:docMk/>
            <pc:sldMk cId="3351439039" sldId="256"/>
            <ac:spMk id="18" creationId="{0FE1D5CF-87B8-4A8A-AD3C-01D06A60769B}"/>
          </ac:spMkLst>
        </pc:spChg>
        <pc:spChg chg="add del">
          <ac:chgData name="Lems, B.Y. (Brenda)" userId="S::b.y.lems_hr.nl#ext#@surf.onmicrosoft.com::06f3a0a2-67a6-498f-833e-b73150e0e140" providerId="AD" clId="Web-{40E1488D-CDFE-9EFA-F943-3452823F2ABA}" dt="2024-04-24T13:16:38.822" v="108"/>
          <ac:spMkLst>
            <pc:docMk/>
            <pc:sldMk cId="3351439039" sldId="256"/>
            <ac:spMk id="20" creationId="{60926200-45C2-41E9-839F-31CD5FE4CD59}"/>
          </ac:spMkLst>
        </pc:spChg>
        <pc:spChg chg="add del">
          <ac:chgData name="Lems, B.Y. (Brenda)" userId="S::b.y.lems_hr.nl#ext#@surf.onmicrosoft.com::06f3a0a2-67a6-498f-833e-b73150e0e140" providerId="AD" clId="Web-{40E1488D-CDFE-9EFA-F943-3452823F2ABA}" dt="2024-04-24T13:16:38.822" v="108"/>
          <ac:spMkLst>
            <pc:docMk/>
            <pc:sldMk cId="3351439039" sldId="256"/>
            <ac:spMk id="22" creationId="{AF2F604E-43BE-4DC3-B983-E071523364F8}"/>
          </ac:spMkLst>
        </pc:spChg>
        <pc:spChg chg="add del">
          <ac:chgData name="Lems, B.Y. (Brenda)" userId="S::b.y.lems_hr.nl#ext#@surf.onmicrosoft.com::06f3a0a2-67a6-498f-833e-b73150e0e140" providerId="AD" clId="Web-{40E1488D-CDFE-9EFA-F943-3452823F2ABA}" dt="2024-04-24T13:16:38.822" v="108"/>
          <ac:spMkLst>
            <pc:docMk/>
            <pc:sldMk cId="3351439039" sldId="256"/>
            <ac:spMk id="24" creationId="{08C9B587-E65E-4B52-B37C-ABEBB6E87928}"/>
          </ac:spMkLst>
        </pc:spChg>
        <pc:spChg chg="add del">
          <ac:chgData name="Lems, B.Y. (Brenda)" userId="S::b.y.lems_hr.nl#ext#@surf.onmicrosoft.com::06f3a0a2-67a6-498f-833e-b73150e0e140" providerId="AD" clId="Web-{40E1488D-CDFE-9EFA-F943-3452823F2ABA}" dt="2024-04-24T13:16:41.165" v="110"/>
          <ac:spMkLst>
            <pc:docMk/>
            <pc:sldMk cId="3351439039" sldId="256"/>
            <ac:spMk id="26" creationId="{61293230-B0F6-45B1-96D1-13D18E242995}"/>
          </ac:spMkLst>
        </pc:spChg>
        <pc:spChg chg="add del">
          <ac:chgData name="Lems, B.Y. (Brenda)" userId="S::b.y.lems_hr.nl#ext#@surf.onmicrosoft.com::06f3a0a2-67a6-498f-833e-b73150e0e140" providerId="AD" clId="Web-{40E1488D-CDFE-9EFA-F943-3452823F2ABA}" dt="2024-04-24T13:16:41.165" v="110"/>
          <ac:spMkLst>
            <pc:docMk/>
            <pc:sldMk cId="3351439039" sldId="256"/>
            <ac:spMk id="27" creationId="{F1E8018D-D29A-4B9D-BF9C-9F4D7BA12343}"/>
          </ac:spMkLst>
        </pc:spChg>
        <pc:spChg chg="add del">
          <ac:chgData name="Lems, B.Y. (Brenda)" userId="S::b.y.lems_hr.nl#ext#@surf.onmicrosoft.com::06f3a0a2-67a6-498f-833e-b73150e0e140" providerId="AD" clId="Web-{40E1488D-CDFE-9EFA-F943-3452823F2ABA}" dt="2024-04-24T13:16:44.337" v="112"/>
          <ac:spMkLst>
            <pc:docMk/>
            <pc:sldMk cId="3351439039" sldId="256"/>
            <ac:spMk id="29" creationId="{FB33DC6A-1F1C-4A06-834E-CFF88F1C0BB9}"/>
          </ac:spMkLst>
        </pc:spChg>
        <pc:spChg chg="add del">
          <ac:chgData name="Lems, B.Y. (Brenda)" userId="S::b.y.lems_hr.nl#ext#@surf.onmicrosoft.com::06f3a0a2-67a6-498f-833e-b73150e0e140" providerId="AD" clId="Web-{40E1488D-CDFE-9EFA-F943-3452823F2ABA}" dt="2024-04-24T13:16:44.337" v="112"/>
          <ac:spMkLst>
            <pc:docMk/>
            <pc:sldMk cId="3351439039" sldId="256"/>
            <ac:spMk id="30" creationId="{0FE1D5CF-87B8-4A8A-AD3C-01D06A60769B}"/>
          </ac:spMkLst>
        </pc:spChg>
        <pc:spChg chg="add del">
          <ac:chgData name="Lems, B.Y. (Brenda)" userId="S::b.y.lems_hr.nl#ext#@surf.onmicrosoft.com::06f3a0a2-67a6-498f-833e-b73150e0e140" providerId="AD" clId="Web-{40E1488D-CDFE-9EFA-F943-3452823F2ABA}" dt="2024-04-24T13:16:44.337" v="112"/>
          <ac:spMkLst>
            <pc:docMk/>
            <pc:sldMk cId="3351439039" sldId="256"/>
            <ac:spMk id="31" creationId="{60926200-45C2-41E9-839F-31CD5FE4CD59}"/>
          </ac:spMkLst>
        </pc:spChg>
        <pc:spChg chg="add del">
          <ac:chgData name="Lems, B.Y. (Brenda)" userId="S::b.y.lems_hr.nl#ext#@surf.onmicrosoft.com::06f3a0a2-67a6-498f-833e-b73150e0e140" providerId="AD" clId="Web-{40E1488D-CDFE-9EFA-F943-3452823F2ABA}" dt="2024-04-24T13:16:44.337" v="112"/>
          <ac:spMkLst>
            <pc:docMk/>
            <pc:sldMk cId="3351439039" sldId="256"/>
            <ac:spMk id="32" creationId="{AF2F604E-43BE-4DC3-B983-E071523364F8}"/>
          </ac:spMkLst>
        </pc:spChg>
        <pc:spChg chg="add del">
          <ac:chgData name="Lems, B.Y. (Brenda)" userId="S::b.y.lems_hr.nl#ext#@surf.onmicrosoft.com::06f3a0a2-67a6-498f-833e-b73150e0e140" providerId="AD" clId="Web-{40E1488D-CDFE-9EFA-F943-3452823F2ABA}" dt="2024-04-24T13:16:44.337" v="112"/>
          <ac:spMkLst>
            <pc:docMk/>
            <pc:sldMk cId="3351439039" sldId="256"/>
            <ac:spMk id="33" creationId="{08C9B587-E65E-4B52-B37C-ABEBB6E87928}"/>
          </ac:spMkLst>
        </pc:spChg>
        <pc:spChg chg="add del">
          <ac:chgData name="Lems, B.Y. (Brenda)" userId="S::b.y.lems_hr.nl#ext#@surf.onmicrosoft.com::06f3a0a2-67a6-498f-833e-b73150e0e140" providerId="AD" clId="Web-{40E1488D-CDFE-9EFA-F943-3452823F2ABA}" dt="2024-04-24T13:16:49.572" v="114"/>
          <ac:spMkLst>
            <pc:docMk/>
            <pc:sldMk cId="3351439039" sldId="256"/>
            <ac:spMk id="35" creationId="{04695F26-39DB-450E-B464-9C76CD233B36}"/>
          </ac:spMkLst>
        </pc:spChg>
        <pc:spChg chg="add del">
          <ac:chgData name="Lems, B.Y. (Brenda)" userId="S::b.y.lems_hr.nl#ext#@surf.onmicrosoft.com::06f3a0a2-67a6-498f-833e-b73150e0e140" providerId="AD" clId="Web-{40E1488D-CDFE-9EFA-F943-3452823F2ABA}" dt="2024-04-24T13:16:49.572" v="114"/>
          <ac:spMkLst>
            <pc:docMk/>
            <pc:sldMk cId="3351439039" sldId="256"/>
            <ac:spMk id="36" creationId="{2F42E55F-A297-474F-AF2D-6D3A15822BCA}"/>
          </ac:spMkLst>
        </pc:spChg>
        <pc:spChg chg="add del">
          <ac:chgData name="Lems, B.Y. (Brenda)" userId="S::b.y.lems_hr.nl#ext#@surf.onmicrosoft.com::06f3a0a2-67a6-498f-833e-b73150e0e140" providerId="AD" clId="Web-{40E1488D-CDFE-9EFA-F943-3452823F2ABA}" dt="2024-04-24T13:17:19.307" v="117"/>
          <ac:spMkLst>
            <pc:docMk/>
            <pc:sldMk cId="3351439039" sldId="256"/>
            <ac:spMk id="41" creationId="{61293230-B0F6-45B1-96D1-13D18E242995}"/>
          </ac:spMkLst>
        </pc:spChg>
        <pc:spChg chg="add del">
          <ac:chgData name="Lems, B.Y. (Brenda)" userId="S::b.y.lems_hr.nl#ext#@surf.onmicrosoft.com::06f3a0a2-67a6-498f-833e-b73150e0e140" providerId="AD" clId="Web-{40E1488D-CDFE-9EFA-F943-3452823F2ABA}" dt="2024-04-24T13:17:19.307" v="117"/>
          <ac:spMkLst>
            <pc:docMk/>
            <pc:sldMk cId="3351439039" sldId="256"/>
            <ac:spMk id="42" creationId="{F1E8018D-D29A-4B9D-BF9C-9F4D7BA12343}"/>
          </ac:spMkLst>
        </pc:spChg>
        <pc:spChg chg="add">
          <ac:chgData name="Lems, B.Y. (Brenda)" userId="S::b.y.lems_hr.nl#ext#@surf.onmicrosoft.com::06f3a0a2-67a6-498f-833e-b73150e0e140" providerId="AD" clId="Web-{40E1488D-CDFE-9EFA-F943-3452823F2ABA}" dt="2024-04-24T13:17:19.307" v="117"/>
          <ac:spMkLst>
            <pc:docMk/>
            <pc:sldMk cId="3351439039" sldId="256"/>
            <ac:spMk id="47" creationId="{F1E7273E-E5A3-4B1D-BE3E-56F045D92700}"/>
          </ac:spMkLst>
        </pc:spChg>
        <pc:spChg chg="add">
          <ac:chgData name="Lems, B.Y. (Brenda)" userId="S::b.y.lems_hr.nl#ext#@surf.onmicrosoft.com::06f3a0a2-67a6-498f-833e-b73150e0e140" providerId="AD" clId="Web-{40E1488D-CDFE-9EFA-F943-3452823F2ABA}" dt="2024-04-24T13:17:19.307" v="117"/>
          <ac:spMkLst>
            <pc:docMk/>
            <pc:sldMk cId="3351439039" sldId="256"/>
            <ac:spMk id="49" creationId="{9CF7FE1C-8BC5-4B0C-A2BC-93AB72C90FDD}"/>
          </ac:spMkLst>
        </pc:spChg>
        <pc:grpChg chg="add mod">
          <ac:chgData name="Lems, B.Y. (Brenda)" userId="S::b.y.lems_hr.nl#ext#@surf.onmicrosoft.com::06f3a0a2-67a6-498f-833e-b73150e0e140" providerId="AD" clId="Web-{40E1488D-CDFE-9EFA-F943-3452823F2ABA}" dt="2024-04-24T13:28:11.268" v="384" actId="1076"/>
          <ac:grpSpMkLst>
            <pc:docMk/>
            <pc:sldMk cId="3351439039" sldId="256"/>
            <ac:grpSpMk id="6" creationId="{D4590B3F-668E-28F5-E859-117E73B1710C}"/>
          </ac:grpSpMkLst>
        </pc:grpChg>
        <pc:grpChg chg="add del">
          <ac:chgData name="Lems, B.Y. (Brenda)" userId="S::b.y.lems_hr.nl#ext#@surf.onmicrosoft.com::06f3a0a2-67a6-498f-833e-b73150e0e140" providerId="AD" clId="Web-{40E1488D-CDFE-9EFA-F943-3452823F2ABA}" dt="2024-04-24T13:16:49.572" v="114"/>
          <ac:grpSpMkLst>
            <pc:docMk/>
            <pc:sldMk cId="3351439039" sldId="256"/>
            <ac:grpSpMk id="37" creationId="{972070F7-E065-4D60-8938-9FB8CDB8ACB0}"/>
          </ac:grpSpMkLst>
        </pc:grpChg>
        <pc:picChg chg="add mod ord">
          <ac:chgData name="Lems, B.Y. (Brenda)" userId="S::b.y.lems_hr.nl#ext#@surf.onmicrosoft.com::06f3a0a2-67a6-498f-833e-b73150e0e140" providerId="AD" clId="Web-{40E1488D-CDFE-9EFA-F943-3452823F2ABA}" dt="2024-04-24T13:28:17.894" v="385" actId="1076"/>
          <ac:picMkLst>
            <pc:docMk/>
            <pc:sldMk cId="3351439039" sldId="256"/>
            <ac:picMk id="4" creationId="{E9E1A67D-18F8-103B-D71E-2D214F08BE08}"/>
          </ac:picMkLst>
        </pc:picChg>
        <pc:picChg chg="add mod">
          <ac:chgData name="Lems, B.Y. (Brenda)" userId="S::b.y.lems_hr.nl#ext#@surf.onmicrosoft.com::06f3a0a2-67a6-498f-833e-b73150e0e140" providerId="AD" clId="Web-{40E1488D-CDFE-9EFA-F943-3452823F2ABA}" dt="2024-04-24T13:17:19.307" v="117"/>
          <ac:picMkLst>
            <pc:docMk/>
            <pc:sldMk cId="3351439039" sldId="256"/>
            <ac:picMk id="5" creationId="{FF5C6D89-B60E-AE79-3FD8-23D8A14B3EA5}"/>
          </ac:picMkLst>
        </pc:picChg>
        <pc:picChg chg="add">
          <ac:chgData name="Lems, B.Y. (Brenda)" userId="S::b.y.lems_hr.nl#ext#@surf.onmicrosoft.com::06f3a0a2-67a6-498f-833e-b73150e0e140" providerId="AD" clId="Web-{40E1488D-CDFE-9EFA-F943-3452823F2ABA}" dt="2024-04-24T13:17:07.979" v="116"/>
          <ac:picMkLst>
            <pc:docMk/>
            <pc:sldMk cId="3351439039" sldId="256"/>
            <ac:picMk id="7" creationId="{0ECBDC9D-BFF7-81C6-BA06-CAAD6CA82271}"/>
          </ac:picMkLst>
        </pc:picChg>
        <pc:picChg chg="add del mod">
          <ac:chgData name="Lems, B.Y. (Brenda)" userId="S::b.y.lems_hr.nl#ext#@surf.onmicrosoft.com::06f3a0a2-67a6-498f-833e-b73150e0e140" providerId="AD" clId="Web-{40E1488D-CDFE-9EFA-F943-3452823F2ABA}" dt="2024-04-24T13:27:47.377" v="380"/>
          <ac:picMkLst>
            <pc:docMk/>
            <pc:sldMk cId="3351439039" sldId="256"/>
            <ac:picMk id="10" creationId="{4EE9DB82-4713-2AF8-56B6-0A1F5E0EBB70}"/>
          </ac:picMkLst>
        </pc:picChg>
      </pc:sldChg>
      <pc:sldChg chg="addSp delSp modSp new mod setBg modNotes">
        <pc:chgData name="Lems, B.Y. (Brenda)" userId="S::b.y.lems_hr.nl#ext#@surf.onmicrosoft.com::06f3a0a2-67a6-498f-833e-b73150e0e140" providerId="AD" clId="Web-{40E1488D-CDFE-9EFA-F943-3452823F2ABA}" dt="2024-04-24T14:08:51.934" v="515" actId="20577"/>
        <pc:sldMkLst>
          <pc:docMk/>
          <pc:sldMk cId="1061428102" sldId="257"/>
        </pc:sldMkLst>
        <pc:spChg chg="mod">
          <ac:chgData name="Lems, B.Y. (Brenda)" userId="S::b.y.lems_hr.nl#ext#@surf.onmicrosoft.com::06f3a0a2-67a6-498f-833e-b73150e0e140" providerId="AD" clId="Web-{40E1488D-CDFE-9EFA-F943-3452823F2ABA}" dt="2024-04-24T13:22:10.240" v="285"/>
          <ac:spMkLst>
            <pc:docMk/>
            <pc:sldMk cId="1061428102" sldId="257"/>
            <ac:spMk id="2" creationId="{E87A384C-5BA3-2A60-F044-17E76D4727E8}"/>
          </ac:spMkLst>
        </pc:spChg>
        <pc:spChg chg="del mod">
          <ac:chgData name="Lems, B.Y. (Brenda)" userId="S::b.y.lems_hr.nl#ext#@surf.onmicrosoft.com::06f3a0a2-67a6-498f-833e-b73150e0e140" providerId="AD" clId="Web-{40E1488D-CDFE-9EFA-F943-3452823F2ABA}" dt="2024-04-24T13:22:10.240" v="285"/>
          <ac:spMkLst>
            <pc:docMk/>
            <pc:sldMk cId="1061428102" sldId="257"/>
            <ac:spMk id="3" creationId="{5B625CB5-8160-D3E4-CD4B-6E1330B69417}"/>
          </ac:spMkLst>
        </pc:spChg>
        <pc:spChg chg="add">
          <ac:chgData name="Lems, B.Y. (Brenda)" userId="S::b.y.lems_hr.nl#ext#@surf.onmicrosoft.com::06f3a0a2-67a6-498f-833e-b73150e0e140" providerId="AD" clId="Web-{40E1488D-CDFE-9EFA-F943-3452823F2ABA}" dt="2024-04-24T13:22:10.240" v="285"/>
          <ac:spMkLst>
            <pc:docMk/>
            <pc:sldMk cId="1061428102" sldId="257"/>
            <ac:spMk id="9" creationId="{7517A47C-B2E5-4B79-8061-D74B1311AF6E}"/>
          </ac:spMkLst>
        </pc:spChg>
        <pc:spChg chg="add">
          <ac:chgData name="Lems, B.Y. (Brenda)" userId="S::b.y.lems_hr.nl#ext#@surf.onmicrosoft.com::06f3a0a2-67a6-498f-833e-b73150e0e140" providerId="AD" clId="Web-{40E1488D-CDFE-9EFA-F943-3452823F2ABA}" dt="2024-04-24T13:22:10.240" v="285"/>
          <ac:spMkLst>
            <pc:docMk/>
            <pc:sldMk cId="1061428102" sldId="257"/>
            <ac:spMk id="11" creationId="{C505E780-2083-4CB5-A42A-5E0E2908ECC3}"/>
          </ac:spMkLst>
        </pc:spChg>
        <pc:spChg chg="add">
          <ac:chgData name="Lems, B.Y. (Brenda)" userId="S::b.y.lems_hr.nl#ext#@surf.onmicrosoft.com::06f3a0a2-67a6-498f-833e-b73150e0e140" providerId="AD" clId="Web-{40E1488D-CDFE-9EFA-F943-3452823F2ABA}" dt="2024-04-24T13:22:10.240" v="285"/>
          <ac:spMkLst>
            <pc:docMk/>
            <pc:sldMk cId="1061428102" sldId="257"/>
            <ac:spMk id="13" creationId="{D2C0AE1C-0118-41AE-8A10-7CDCBF10E96F}"/>
          </ac:spMkLst>
        </pc:spChg>
        <pc:spChg chg="add">
          <ac:chgData name="Lems, B.Y. (Brenda)" userId="S::b.y.lems_hr.nl#ext#@surf.onmicrosoft.com::06f3a0a2-67a6-498f-833e-b73150e0e140" providerId="AD" clId="Web-{40E1488D-CDFE-9EFA-F943-3452823F2ABA}" dt="2024-04-24T13:22:10.240" v="285"/>
          <ac:spMkLst>
            <pc:docMk/>
            <pc:sldMk cId="1061428102" sldId="257"/>
            <ac:spMk id="15" creationId="{463EEC44-1BA3-44ED-81FC-A644B04B2A44}"/>
          </ac:spMkLst>
        </pc:spChg>
        <pc:graphicFrameChg chg="add modGraphic">
          <ac:chgData name="Lems, B.Y. (Brenda)" userId="S::b.y.lems_hr.nl#ext#@surf.onmicrosoft.com::06f3a0a2-67a6-498f-833e-b73150e0e140" providerId="AD" clId="Web-{40E1488D-CDFE-9EFA-F943-3452823F2ABA}" dt="2024-04-24T14:08:51.934" v="515" actId="20577"/>
          <ac:graphicFrameMkLst>
            <pc:docMk/>
            <pc:sldMk cId="1061428102" sldId="257"/>
            <ac:graphicFrameMk id="5" creationId="{80ED1A45-625F-FE7C-96C5-1061CB804820}"/>
          </ac:graphicFrameMkLst>
        </pc:graphicFrameChg>
      </pc:sldChg>
      <pc:sldChg chg="modSp new modNotes">
        <pc:chgData name="Lems, B.Y. (Brenda)" userId="S::b.y.lems_hr.nl#ext#@surf.onmicrosoft.com::06f3a0a2-67a6-498f-833e-b73150e0e140" providerId="AD" clId="Web-{40E1488D-CDFE-9EFA-F943-3452823F2ABA}" dt="2024-04-24T13:24:18.197" v="350" actId="20577"/>
        <pc:sldMkLst>
          <pc:docMk/>
          <pc:sldMk cId="2103684386" sldId="258"/>
        </pc:sldMkLst>
        <pc:spChg chg="mod">
          <ac:chgData name="Lems, B.Y. (Brenda)" userId="S::b.y.lems_hr.nl#ext#@surf.onmicrosoft.com::06f3a0a2-67a6-498f-833e-b73150e0e140" providerId="AD" clId="Web-{40E1488D-CDFE-9EFA-F943-3452823F2ABA}" dt="2024-04-24T13:24:18.197" v="350" actId="20577"/>
          <ac:spMkLst>
            <pc:docMk/>
            <pc:sldMk cId="2103684386" sldId="258"/>
            <ac:spMk id="2" creationId="{222888D4-F16C-23C5-4D99-5F4B31FE6970}"/>
          </ac:spMkLst>
        </pc:spChg>
      </pc:sldChg>
      <pc:sldChg chg="modSp new">
        <pc:chgData name="Lems, B.Y. (Brenda)" userId="S::b.y.lems_hr.nl#ext#@surf.onmicrosoft.com::06f3a0a2-67a6-498f-833e-b73150e0e140" providerId="AD" clId="Web-{40E1488D-CDFE-9EFA-F943-3452823F2ABA}" dt="2024-04-24T13:24:35.714" v="364" actId="20577"/>
        <pc:sldMkLst>
          <pc:docMk/>
          <pc:sldMk cId="2763634256" sldId="259"/>
        </pc:sldMkLst>
        <pc:spChg chg="mod">
          <ac:chgData name="Lems, B.Y. (Brenda)" userId="S::b.y.lems_hr.nl#ext#@surf.onmicrosoft.com::06f3a0a2-67a6-498f-833e-b73150e0e140" providerId="AD" clId="Web-{40E1488D-CDFE-9EFA-F943-3452823F2ABA}" dt="2024-04-24T13:24:35.714" v="364" actId="20577"/>
          <ac:spMkLst>
            <pc:docMk/>
            <pc:sldMk cId="2763634256" sldId="259"/>
            <ac:spMk id="2" creationId="{3A2A6540-BA13-315C-0E9B-423F374F3C68}"/>
          </ac:spMkLst>
        </pc:spChg>
      </pc:sldChg>
      <pc:sldChg chg="addSp modSp new">
        <pc:chgData name="Lems, B.Y. (Brenda)" userId="S::b.y.lems_hr.nl#ext#@surf.onmicrosoft.com::06f3a0a2-67a6-498f-833e-b73150e0e140" providerId="AD" clId="Web-{40E1488D-CDFE-9EFA-F943-3452823F2ABA}" dt="2024-04-24T13:35:40.082" v="490" actId="1076"/>
        <pc:sldMkLst>
          <pc:docMk/>
          <pc:sldMk cId="3519802800" sldId="260"/>
        </pc:sldMkLst>
        <pc:spChg chg="mod">
          <ac:chgData name="Lems, B.Y. (Brenda)" userId="S::b.y.lems_hr.nl#ext#@surf.onmicrosoft.com::06f3a0a2-67a6-498f-833e-b73150e0e140" providerId="AD" clId="Web-{40E1488D-CDFE-9EFA-F943-3452823F2ABA}" dt="2024-04-24T13:26:47.703" v="369" actId="20577"/>
          <ac:spMkLst>
            <pc:docMk/>
            <pc:sldMk cId="3519802800" sldId="260"/>
            <ac:spMk id="2" creationId="{FA54E787-D70A-A2AF-7DB6-70DB7E484F86}"/>
          </ac:spMkLst>
        </pc:spChg>
        <pc:spChg chg="mod">
          <ac:chgData name="Lems, B.Y. (Brenda)" userId="S::b.y.lems_hr.nl#ext#@surf.onmicrosoft.com::06f3a0a2-67a6-498f-833e-b73150e0e140" providerId="AD" clId="Web-{40E1488D-CDFE-9EFA-F943-3452823F2ABA}" dt="2024-04-24T13:35:35.816" v="489" actId="20577"/>
          <ac:spMkLst>
            <pc:docMk/>
            <pc:sldMk cId="3519802800" sldId="260"/>
            <ac:spMk id="3" creationId="{B3914B0A-7594-C3F2-51E9-A2876443EAAF}"/>
          </ac:spMkLst>
        </pc:spChg>
        <pc:spChg chg="add mod">
          <ac:chgData name="Lems, B.Y. (Brenda)" userId="S::b.y.lems_hr.nl#ext#@surf.onmicrosoft.com::06f3a0a2-67a6-498f-833e-b73150e0e140" providerId="AD" clId="Web-{40E1488D-CDFE-9EFA-F943-3452823F2ABA}" dt="2024-04-24T13:35:40.082" v="490" actId="1076"/>
          <ac:spMkLst>
            <pc:docMk/>
            <pc:sldMk cId="3519802800" sldId="260"/>
            <ac:spMk id="4" creationId="{DA6BE30D-9554-4867-0B92-C8EDC999E9A1}"/>
          </ac:spMkLst>
        </pc:spChg>
      </pc:sldChg>
    </pc:docChg>
  </pc:docChgLst>
  <pc:docChgLst>
    <pc:chgData name="Sylvia Moes" userId="S::sylvia.moes@surf.nl::d9b4976c-f852-4b52-9dc8-46fec71b6c92" providerId="AD" clId="Web-{94E127EB-25AD-3967-EA56-D4EE9C9FF9B7}"/>
    <pc:docChg chg="addSld delSld modSld">
      <pc:chgData name="Sylvia Moes" userId="S::sylvia.moes@surf.nl::d9b4976c-f852-4b52-9dc8-46fec71b6c92" providerId="AD" clId="Web-{94E127EB-25AD-3967-EA56-D4EE9C9FF9B7}" dt="2024-05-28T09:35:49.675" v="486" actId="20577"/>
      <pc:docMkLst>
        <pc:docMk/>
      </pc:docMkLst>
      <pc:sldChg chg="addSp delSp modSp addAnim delAnim">
        <pc:chgData name="Sylvia Moes" userId="S::sylvia.moes@surf.nl::d9b4976c-f852-4b52-9dc8-46fec71b6c92" providerId="AD" clId="Web-{94E127EB-25AD-3967-EA56-D4EE9C9FF9B7}" dt="2024-05-28T09:24:55.485" v="36" actId="20577"/>
        <pc:sldMkLst>
          <pc:docMk/>
          <pc:sldMk cId="2103684386" sldId="258"/>
        </pc:sldMkLst>
        <pc:spChg chg="mod">
          <ac:chgData name="Sylvia Moes" userId="S::sylvia.moes@surf.nl::d9b4976c-f852-4b52-9dc8-46fec71b6c92" providerId="AD" clId="Web-{94E127EB-25AD-3967-EA56-D4EE9C9FF9B7}" dt="2024-05-28T09:24:55.485" v="36" actId="20577"/>
          <ac:spMkLst>
            <pc:docMk/>
            <pc:sldMk cId="2103684386" sldId="258"/>
            <ac:spMk id="2" creationId="{222888D4-F16C-23C5-4D99-5F4B31FE6970}"/>
          </ac:spMkLst>
        </pc:spChg>
        <pc:spChg chg="add del mod">
          <ac:chgData name="Sylvia Moes" userId="S::sylvia.moes@surf.nl::d9b4976c-f852-4b52-9dc8-46fec71b6c92" providerId="AD" clId="Web-{94E127EB-25AD-3967-EA56-D4EE9C9FF9B7}" dt="2024-05-28T09:24:22.094" v="25" actId="14100"/>
          <ac:spMkLst>
            <pc:docMk/>
            <pc:sldMk cId="2103684386" sldId="258"/>
            <ac:spMk id="3" creationId="{1437DFE0-3BEE-E001-6D6D-B581D0A5D7EE}"/>
          </ac:spMkLst>
        </pc:spChg>
        <pc:spChg chg="del">
          <ac:chgData name="Sylvia Moes" userId="S::sylvia.moes@surf.nl::d9b4976c-f852-4b52-9dc8-46fec71b6c92" providerId="AD" clId="Web-{94E127EB-25AD-3967-EA56-D4EE9C9FF9B7}" dt="2024-05-28T09:24:09.249" v="23"/>
          <ac:spMkLst>
            <pc:docMk/>
            <pc:sldMk cId="2103684386" sldId="258"/>
            <ac:spMk id="4" creationId="{E8EDC893-52DD-E333-A640-D2C78515AE75}"/>
          </ac:spMkLst>
        </pc:spChg>
        <pc:spChg chg="add del">
          <ac:chgData name="Sylvia Moes" userId="S::sylvia.moes@surf.nl::d9b4976c-f852-4b52-9dc8-46fec71b6c92" providerId="AD" clId="Web-{94E127EB-25AD-3967-EA56-D4EE9C9FF9B7}" dt="2024-05-28T09:22:06.965" v="14"/>
          <ac:spMkLst>
            <pc:docMk/>
            <pc:sldMk cId="2103684386" sldId="258"/>
            <ac:spMk id="5" creationId="{FB699EB6-B9C8-ADF4-B9C6-51AE57846AA4}"/>
          </ac:spMkLst>
        </pc:spChg>
        <pc:spChg chg="del mod">
          <ac:chgData name="Sylvia Moes" userId="S::sylvia.moes@surf.nl::d9b4976c-f852-4b52-9dc8-46fec71b6c92" providerId="AD" clId="Web-{94E127EB-25AD-3967-EA56-D4EE9C9FF9B7}" dt="2024-05-28T09:21:50.621" v="9"/>
          <ac:spMkLst>
            <pc:docMk/>
            <pc:sldMk cId="2103684386" sldId="258"/>
            <ac:spMk id="6" creationId="{94C5A541-05CE-F438-740C-FF8CCED7D93C}"/>
          </ac:spMkLst>
        </pc:spChg>
        <pc:spChg chg="del">
          <ac:chgData name="Sylvia Moes" userId="S::sylvia.moes@surf.nl::d9b4976c-f852-4b52-9dc8-46fec71b6c92" providerId="AD" clId="Web-{94E127EB-25AD-3967-EA56-D4EE9C9FF9B7}" dt="2024-05-28T09:20:29.103" v="0"/>
          <ac:spMkLst>
            <pc:docMk/>
            <pc:sldMk cId="2103684386" sldId="258"/>
            <ac:spMk id="7" creationId="{448146F5-8F2E-3AB8-6A9E-4C5D63419655}"/>
          </ac:spMkLst>
        </pc:spChg>
        <pc:spChg chg="add del mod">
          <ac:chgData name="Sylvia Moes" userId="S::sylvia.moes@surf.nl::d9b4976c-f852-4b52-9dc8-46fec71b6c92" providerId="AD" clId="Web-{94E127EB-25AD-3967-EA56-D4EE9C9FF9B7}" dt="2024-05-28T09:22:01.043" v="12"/>
          <ac:spMkLst>
            <pc:docMk/>
            <pc:sldMk cId="2103684386" sldId="258"/>
            <ac:spMk id="9" creationId="{92B71BF3-4B53-D73D-FC9C-3E17F60AB3F3}"/>
          </ac:spMkLst>
        </pc:spChg>
        <pc:picChg chg="add mod">
          <ac:chgData name="Sylvia Moes" userId="S::sylvia.moes@surf.nl::d9b4976c-f852-4b52-9dc8-46fec71b6c92" providerId="AD" clId="Web-{94E127EB-25AD-3967-EA56-D4EE9C9FF9B7}" dt="2024-05-28T09:24:16.922" v="24" actId="1076"/>
          <ac:picMkLst>
            <pc:docMk/>
            <pc:sldMk cId="2103684386" sldId="258"/>
            <ac:picMk id="10" creationId="{9FC50CAA-8C8D-A34A-D2BC-A5563D59D7E9}"/>
          </ac:picMkLst>
        </pc:picChg>
      </pc:sldChg>
      <pc:sldChg chg="del">
        <pc:chgData name="Sylvia Moes" userId="S::sylvia.moes@surf.nl::d9b4976c-f852-4b52-9dc8-46fec71b6c92" providerId="AD" clId="Web-{94E127EB-25AD-3967-EA56-D4EE9C9FF9B7}" dt="2024-05-28T09:35:12.160" v="446"/>
        <pc:sldMkLst>
          <pc:docMk/>
          <pc:sldMk cId="2763634256" sldId="259"/>
        </pc:sldMkLst>
      </pc:sldChg>
      <pc:sldChg chg="modSp">
        <pc:chgData name="Sylvia Moes" userId="S::sylvia.moes@surf.nl::d9b4976c-f852-4b52-9dc8-46fec71b6c92" providerId="AD" clId="Web-{94E127EB-25AD-3967-EA56-D4EE9C9FF9B7}" dt="2024-05-28T09:25:23.564" v="53" actId="1076"/>
        <pc:sldMkLst>
          <pc:docMk/>
          <pc:sldMk cId="639015121" sldId="276"/>
        </pc:sldMkLst>
        <pc:picChg chg="mod">
          <ac:chgData name="Sylvia Moes" userId="S::sylvia.moes@surf.nl::d9b4976c-f852-4b52-9dc8-46fec71b6c92" providerId="AD" clId="Web-{94E127EB-25AD-3967-EA56-D4EE9C9FF9B7}" dt="2024-05-28T09:25:23.564" v="53" actId="1076"/>
          <ac:picMkLst>
            <pc:docMk/>
            <pc:sldMk cId="639015121" sldId="276"/>
            <ac:picMk id="14" creationId="{FA404E84-0024-B5DC-E957-9B5B4463FFC7}"/>
          </ac:picMkLst>
        </pc:picChg>
      </pc:sldChg>
      <pc:sldChg chg="del">
        <pc:chgData name="Sylvia Moes" userId="S::sylvia.moes@surf.nl::d9b4976c-f852-4b52-9dc8-46fec71b6c92" providerId="AD" clId="Web-{94E127EB-25AD-3967-EA56-D4EE9C9FF9B7}" dt="2024-05-28T09:35:08.065" v="445"/>
        <pc:sldMkLst>
          <pc:docMk/>
          <pc:sldMk cId="3757177955" sldId="279"/>
        </pc:sldMkLst>
      </pc:sldChg>
      <pc:sldChg chg="del">
        <pc:chgData name="Sylvia Moes" userId="S::sylvia.moes@surf.nl::d9b4976c-f852-4b52-9dc8-46fec71b6c92" providerId="AD" clId="Web-{94E127EB-25AD-3967-EA56-D4EE9C9FF9B7}" dt="2024-05-28T09:35:06.518" v="444"/>
        <pc:sldMkLst>
          <pc:docMk/>
          <pc:sldMk cId="2848315430" sldId="281"/>
        </pc:sldMkLst>
      </pc:sldChg>
      <pc:sldChg chg="del">
        <pc:chgData name="Sylvia Moes" userId="S::sylvia.moes@surf.nl::d9b4976c-f852-4b52-9dc8-46fec71b6c92" providerId="AD" clId="Web-{94E127EB-25AD-3967-EA56-D4EE9C9FF9B7}" dt="2024-05-28T09:35:03.924" v="443"/>
        <pc:sldMkLst>
          <pc:docMk/>
          <pc:sldMk cId="2776430801" sldId="282"/>
        </pc:sldMkLst>
      </pc:sldChg>
      <pc:sldChg chg="addSp delSp modSp">
        <pc:chgData name="Sylvia Moes" userId="S::sylvia.moes@surf.nl::d9b4976c-f852-4b52-9dc8-46fec71b6c92" providerId="AD" clId="Web-{94E127EB-25AD-3967-EA56-D4EE9C9FF9B7}" dt="2024-05-28T09:35:49.675" v="486" actId="20577"/>
        <pc:sldMkLst>
          <pc:docMk/>
          <pc:sldMk cId="1362581170" sldId="283"/>
        </pc:sldMkLst>
        <pc:spChg chg="mod">
          <ac:chgData name="Sylvia Moes" userId="S::sylvia.moes@surf.nl::d9b4976c-f852-4b52-9dc8-46fec71b6c92" providerId="AD" clId="Web-{94E127EB-25AD-3967-EA56-D4EE9C9FF9B7}" dt="2024-05-28T09:32:48.392" v="220" actId="20577"/>
          <ac:spMkLst>
            <pc:docMk/>
            <pc:sldMk cId="1362581170" sldId="283"/>
            <ac:spMk id="2" creationId="{6B4BFD18-ADD5-13AC-DA8C-E7B59B84D107}"/>
          </ac:spMkLst>
        </pc:spChg>
        <pc:spChg chg="add mod">
          <ac:chgData name="Sylvia Moes" userId="S::sylvia.moes@surf.nl::d9b4976c-f852-4b52-9dc8-46fec71b6c92" providerId="AD" clId="Web-{94E127EB-25AD-3967-EA56-D4EE9C9FF9B7}" dt="2024-05-28T09:35:49.675" v="486" actId="20577"/>
          <ac:spMkLst>
            <pc:docMk/>
            <pc:sldMk cId="1362581170" sldId="283"/>
            <ac:spMk id="4" creationId="{4043F9AD-C96D-22C7-1883-937304B5E3F3}"/>
          </ac:spMkLst>
        </pc:spChg>
        <pc:picChg chg="del">
          <ac:chgData name="Sylvia Moes" userId="S::sylvia.moes@surf.nl::d9b4976c-f852-4b52-9dc8-46fec71b6c92" providerId="AD" clId="Web-{94E127EB-25AD-3967-EA56-D4EE9C9FF9B7}" dt="2024-05-28T09:32:54.905" v="221"/>
          <ac:picMkLst>
            <pc:docMk/>
            <pc:sldMk cId="1362581170" sldId="283"/>
            <ac:picMk id="13" creationId="{88115C93-993E-58BE-F657-22172089A735}"/>
          </ac:picMkLst>
        </pc:picChg>
        <pc:picChg chg="del">
          <ac:chgData name="Sylvia Moes" userId="S::sylvia.moes@surf.nl::d9b4976c-f852-4b52-9dc8-46fec71b6c92" providerId="AD" clId="Web-{94E127EB-25AD-3967-EA56-D4EE9C9FF9B7}" dt="2024-05-28T09:32:56.452" v="222"/>
          <ac:picMkLst>
            <pc:docMk/>
            <pc:sldMk cId="1362581170" sldId="283"/>
            <ac:picMk id="14" creationId="{FA404E84-0024-B5DC-E957-9B5B4463FFC7}"/>
          </ac:picMkLst>
        </pc:picChg>
      </pc:sldChg>
      <pc:sldChg chg="addSp delSp modSp">
        <pc:chgData name="Sylvia Moes" userId="S::sylvia.moes@surf.nl::d9b4976c-f852-4b52-9dc8-46fec71b6c92" providerId="AD" clId="Web-{94E127EB-25AD-3967-EA56-D4EE9C9FF9B7}" dt="2024-05-28T09:32:25.607" v="189" actId="1076"/>
        <pc:sldMkLst>
          <pc:docMk/>
          <pc:sldMk cId="2567109133" sldId="285"/>
        </pc:sldMkLst>
        <pc:spChg chg="mod">
          <ac:chgData name="Sylvia Moes" userId="S::sylvia.moes@surf.nl::d9b4976c-f852-4b52-9dc8-46fec71b6c92" providerId="AD" clId="Web-{94E127EB-25AD-3967-EA56-D4EE9C9FF9B7}" dt="2024-05-28T09:32:18.169" v="187" actId="20577"/>
          <ac:spMkLst>
            <pc:docMk/>
            <pc:sldMk cId="2567109133" sldId="285"/>
            <ac:spMk id="2" creationId="{6B4BFD18-ADD5-13AC-DA8C-E7B59B84D107}"/>
          </ac:spMkLst>
        </pc:spChg>
        <pc:spChg chg="add del mod">
          <ac:chgData name="Sylvia Moes" userId="S::sylvia.moes@surf.nl::d9b4976c-f852-4b52-9dc8-46fec71b6c92" providerId="AD" clId="Web-{94E127EB-25AD-3967-EA56-D4EE9C9FF9B7}" dt="2024-05-28T09:31:55.872" v="145"/>
          <ac:spMkLst>
            <pc:docMk/>
            <pc:sldMk cId="2567109133" sldId="285"/>
            <ac:spMk id="4" creationId="{21D30DE8-B723-883E-456E-CC6E5484199B}"/>
          </ac:spMkLst>
        </pc:spChg>
        <pc:picChg chg="add mod ord">
          <ac:chgData name="Sylvia Moes" userId="S::sylvia.moes@surf.nl::d9b4976c-f852-4b52-9dc8-46fec71b6c92" providerId="AD" clId="Web-{94E127EB-25AD-3967-EA56-D4EE9C9FF9B7}" dt="2024-05-28T09:32:25.607" v="189" actId="1076"/>
          <ac:picMkLst>
            <pc:docMk/>
            <pc:sldMk cId="2567109133" sldId="285"/>
            <ac:picMk id="5" creationId="{6829694A-C9DD-3FCF-DD71-E8F4FA8BCABB}"/>
          </ac:picMkLst>
        </pc:picChg>
        <pc:picChg chg="del">
          <ac:chgData name="Sylvia Moes" userId="S::sylvia.moes@surf.nl::d9b4976c-f852-4b52-9dc8-46fec71b6c92" providerId="AD" clId="Web-{94E127EB-25AD-3967-EA56-D4EE9C9FF9B7}" dt="2024-05-28T09:31:43.684" v="143"/>
          <ac:picMkLst>
            <pc:docMk/>
            <pc:sldMk cId="2567109133" sldId="285"/>
            <ac:picMk id="13" creationId="{88115C93-993E-58BE-F657-22172089A735}"/>
          </ac:picMkLst>
        </pc:picChg>
        <pc:picChg chg="del">
          <ac:chgData name="Sylvia Moes" userId="S::sylvia.moes@surf.nl::d9b4976c-f852-4b52-9dc8-46fec71b6c92" providerId="AD" clId="Web-{94E127EB-25AD-3967-EA56-D4EE9C9FF9B7}" dt="2024-05-28T09:31:45.465" v="144"/>
          <ac:picMkLst>
            <pc:docMk/>
            <pc:sldMk cId="2567109133" sldId="285"/>
            <ac:picMk id="14" creationId="{FA404E84-0024-B5DC-E957-9B5B4463FFC7}"/>
          </ac:picMkLst>
        </pc:picChg>
      </pc:sldChg>
      <pc:sldChg chg="addSp delSp modSp">
        <pc:chgData name="Sylvia Moes" userId="S::sylvia.moes@surf.nl::d9b4976c-f852-4b52-9dc8-46fec71b6c92" providerId="AD" clId="Web-{94E127EB-25AD-3967-EA56-D4EE9C9FF9B7}" dt="2024-05-28T09:30:25.651" v="102" actId="14100"/>
        <pc:sldMkLst>
          <pc:docMk/>
          <pc:sldMk cId="931082337" sldId="286"/>
        </pc:sldMkLst>
        <pc:spChg chg="del mod">
          <ac:chgData name="Sylvia Moes" userId="S::sylvia.moes@surf.nl::d9b4976c-f852-4b52-9dc8-46fec71b6c92" providerId="AD" clId="Web-{94E127EB-25AD-3967-EA56-D4EE9C9FF9B7}" dt="2024-05-28T09:29:52.837" v="96"/>
          <ac:spMkLst>
            <pc:docMk/>
            <pc:sldMk cId="931082337" sldId="286"/>
            <ac:spMk id="2" creationId="{6B4BFD18-ADD5-13AC-DA8C-E7B59B84D107}"/>
          </ac:spMkLst>
        </pc:spChg>
        <pc:spChg chg="add del mod">
          <ac:chgData name="Sylvia Moes" userId="S::sylvia.moes@surf.nl::d9b4976c-f852-4b52-9dc8-46fec71b6c92" providerId="AD" clId="Web-{94E127EB-25AD-3967-EA56-D4EE9C9FF9B7}" dt="2024-05-28T09:29:56.540" v="97"/>
          <ac:spMkLst>
            <pc:docMk/>
            <pc:sldMk cId="931082337" sldId="286"/>
            <ac:spMk id="4" creationId="{1ED8ED62-98F6-D309-B247-0A3A021A8EA6}"/>
          </ac:spMkLst>
        </pc:spChg>
        <pc:spChg chg="add del mod">
          <ac:chgData name="Sylvia Moes" userId="S::sylvia.moes@surf.nl::d9b4976c-f852-4b52-9dc8-46fec71b6c92" providerId="AD" clId="Web-{94E127EB-25AD-3967-EA56-D4EE9C9FF9B7}" dt="2024-05-28T09:30:15.713" v="101"/>
          <ac:spMkLst>
            <pc:docMk/>
            <pc:sldMk cId="931082337" sldId="286"/>
            <ac:spMk id="6" creationId="{1F0A296D-B26B-3896-C94A-6E86811B07D3}"/>
          </ac:spMkLst>
        </pc:spChg>
        <pc:picChg chg="add mod ord">
          <ac:chgData name="Sylvia Moes" userId="S::sylvia.moes@surf.nl::d9b4976c-f852-4b52-9dc8-46fec71b6c92" providerId="AD" clId="Web-{94E127EB-25AD-3967-EA56-D4EE9C9FF9B7}" dt="2024-05-28T09:30:25.651" v="102" actId="14100"/>
          <ac:picMkLst>
            <pc:docMk/>
            <pc:sldMk cId="931082337" sldId="286"/>
            <ac:picMk id="7" creationId="{0D14AAA8-9E08-023F-AD4B-FD50E192D065}"/>
          </ac:picMkLst>
        </pc:picChg>
        <pc:picChg chg="del">
          <ac:chgData name="Sylvia Moes" userId="S::sylvia.moes@surf.nl::d9b4976c-f852-4b52-9dc8-46fec71b6c92" providerId="AD" clId="Web-{94E127EB-25AD-3967-EA56-D4EE9C9FF9B7}" dt="2024-05-28T09:29:46.103" v="93"/>
          <ac:picMkLst>
            <pc:docMk/>
            <pc:sldMk cId="931082337" sldId="286"/>
            <ac:picMk id="14" creationId="{FA404E84-0024-B5DC-E957-9B5B4463FFC7}"/>
          </ac:picMkLst>
        </pc:picChg>
      </pc:sldChg>
      <pc:sldChg chg="addSp delSp modSp">
        <pc:chgData name="Sylvia Moes" userId="S::sylvia.moes@surf.nl::d9b4976c-f852-4b52-9dc8-46fec71b6c92" providerId="AD" clId="Web-{94E127EB-25AD-3967-EA56-D4EE9C9FF9B7}" dt="2024-05-28T09:31:16.715" v="142" actId="20577"/>
        <pc:sldMkLst>
          <pc:docMk/>
          <pc:sldMk cId="2642994652" sldId="288"/>
        </pc:sldMkLst>
        <pc:spChg chg="mod">
          <ac:chgData name="Sylvia Moes" userId="S::sylvia.moes@surf.nl::d9b4976c-f852-4b52-9dc8-46fec71b6c92" providerId="AD" clId="Web-{94E127EB-25AD-3967-EA56-D4EE9C9FF9B7}" dt="2024-05-28T09:31:16.715" v="142" actId="20577"/>
          <ac:spMkLst>
            <pc:docMk/>
            <pc:sldMk cId="2642994652" sldId="288"/>
            <ac:spMk id="2" creationId="{6B4BFD18-ADD5-13AC-DA8C-E7B59B84D107}"/>
          </ac:spMkLst>
        </pc:spChg>
        <pc:spChg chg="add mod">
          <ac:chgData name="Sylvia Moes" userId="S::sylvia.moes@surf.nl::d9b4976c-f852-4b52-9dc8-46fec71b6c92" providerId="AD" clId="Web-{94E127EB-25AD-3967-EA56-D4EE9C9FF9B7}" dt="2024-05-28T09:30:52.636" v="106" actId="20577"/>
          <ac:spMkLst>
            <pc:docMk/>
            <pc:sldMk cId="2642994652" sldId="288"/>
            <ac:spMk id="4" creationId="{D457243F-0FBA-FBC5-43CC-AA3B9B3BEE67}"/>
          </ac:spMkLst>
        </pc:spChg>
        <pc:picChg chg="add mod">
          <ac:chgData name="Sylvia Moes" userId="S::sylvia.moes@surf.nl::d9b4976c-f852-4b52-9dc8-46fec71b6c92" providerId="AD" clId="Web-{94E127EB-25AD-3967-EA56-D4EE9C9FF9B7}" dt="2024-05-28T09:31:04.371" v="108" actId="1076"/>
          <ac:picMkLst>
            <pc:docMk/>
            <pc:sldMk cId="2642994652" sldId="288"/>
            <ac:picMk id="5" creationId="{D93C6EED-47D7-BF79-A7FC-0B9311351D56}"/>
          </ac:picMkLst>
        </pc:picChg>
        <pc:picChg chg="del">
          <ac:chgData name="Sylvia Moes" userId="S::sylvia.moes@surf.nl::d9b4976c-f852-4b52-9dc8-46fec71b6c92" providerId="AD" clId="Web-{94E127EB-25AD-3967-EA56-D4EE9C9FF9B7}" dt="2024-05-28T09:30:29.729" v="103"/>
          <ac:picMkLst>
            <pc:docMk/>
            <pc:sldMk cId="2642994652" sldId="288"/>
            <ac:picMk id="13" creationId="{88115C93-993E-58BE-F657-22172089A735}"/>
          </ac:picMkLst>
        </pc:picChg>
        <pc:picChg chg="del">
          <ac:chgData name="Sylvia Moes" userId="S::sylvia.moes@surf.nl::d9b4976c-f852-4b52-9dc8-46fec71b6c92" providerId="AD" clId="Web-{94E127EB-25AD-3967-EA56-D4EE9C9FF9B7}" dt="2024-05-28T09:30:31.135" v="104"/>
          <ac:picMkLst>
            <pc:docMk/>
            <pc:sldMk cId="2642994652" sldId="288"/>
            <ac:picMk id="14" creationId="{FA404E84-0024-B5DC-E957-9B5B4463FFC7}"/>
          </ac:picMkLst>
        </pc:picChg>
      </pc:sldChg>
      <pc:sldChg chg="addSp delSp modSp">
        <pc:chgData name="Sylvia Moes" userId="S::sylvia.moes@surf.nl::d9b4976c-f852-4b52-9dc8-46fec71b6c92" providerId="AD" clId="Web-{94E127EB-25AD-3967-EA56-D4EE9C9FF9B7}" dt="2024-05-28T09:27:04.739" v="92" actId="1076"/>
        <pc:sldMkLst>
          <pc:docMk/>
          <pc:sldMk cId="1422039389" sldId="289"/>
        </pc:sldMkLst>
        <pc:spChg chg="del mod">
          <ac:chgData name="Sylvia Moes" userId="S::sylvia.moes@surf.nl::d9b4976c-f852-4b52-9dc8-46fec71b6c92" providerId="AD" clId="Web-{94E127EB-25AD-3967-EA56-D4EE9C9FF9B7}" dt="2024-05-28T09:26:44.754" v="89"/>
          <ac:spMkLst>
            <pc:docMk/>
            <pc:sldMk cId="1422039389" sldId="289"/>
            <ac:spMk id="2" creationId="{6B4BFD18-ADD5-13AC-DA8C-E7B59B84D107}"/>
          </ac:spMkLst>
        </pc:spChg>
        <pc:spChg chg="del">
          <ac:chgData name="Sylvia Moes" userId="S::sylvia.moes@surf.nl::d9b4976c-f852-4b52-9dc8-46fec71b6c92" providerId="AD" clId="Web-{94E127EB-25AD-3967-EA56-D4EE9C9FF9B7}" dt="2024-05-28T09:25:50.924" v="54"/>
          <ac:spMkLst>
            <pc:docMk/>
            <pc:sldMk cId="1422039389" sldId="289"/>
            <ac:spMk id="4" creationId="{6B30E31E-7F82-FDFD-CD71-4C60BB6627F3}"/>
          </ac:spMkLst>
        </pc:spChg>
        <pc:spChg chg="add del mod">
          <ac:chgData name="Sylvia Moes" userId="S::sylvia.moes@surf.nl::d9b4976c-f852-4b52-9dc8-46fec71b6c92" providerId="AD" clId="Web-{94E127EB-25AD-3967-EA56-D4EE9C9FF9B7}" dt="2024-05-28T09:26:57.035" v="90"/>
          <ac:spMkLst>
            <pc:docMk/>
            <pc:sldMk cId="1422039389" sldId="289"/>
            <ac:spMk id="6" creationId="{36F6BA6A-CDEB-2235-3AFD-148648F24077}"/>
          </ac:spMkLst>
        </pc:spChg>
        <pc:picChg chg="add mod ord">
          <ac:chgData name="Sylvia Moes" userId="S::sylvia.moes@surf.nl::d9b4976c-f852-4b52-9dc8-46fec71b6c92" providerId="AD" clId="Web-{94E127EB-25AD-3967-EA56-D4EE9C9FF9B7}" dt="2024-05-28T09:27:04.739" v="92" actId="1076"/>
          <ac:picMkLst>
            <pc:docMk/>
            <pc:sldMk cId="1422039389" sldId="289"/>
            <ac:picMk id="3" creationId="{3EB03FFA-6113-0F05-B982-01977A819392}"/>
          </ac:picMkLst>
        </pc:picChg>
      </pc:sldChg>
      <pc:sldChg chg="modSp new">
        <pc:chgData name="Sylvia Moes" userId="S::sylvia.moes@surf.nl::d9b4976c-f852-4b52-9dc8-46fec71b6c92" providerId="AD" clId="Web-{94E127EB-25AD-3967-EA56-D4EE9C9FF9B7}" dt="2024-05-28T09:25:12.595" v="51" actId="20577"/>
        <pc:sldMkLst>
          <pc:docMk/>
          <pc:sldMk cId="3485020045" sldId="291"/>
        </pc:sldMkLst>
        <pc:spChg chg="mod">
          <ac:chgData name="Sylvia Moes" userId="S::sylvia.moes@surf.nl::d9b4976c-f852-4b52-9dc8-46fec71b6c92" providerId="AD" clId="Web-{94E127EB-25AD-3967-EA56-D4EE9C9FF9B7}" dt="2024-05-28T09:25:12.595" v="51" actId="20577"/>
          <ac:spMkLst>
            <pc:docMk/>
            <pc:sldMk cId="3485020045" sldId="291"/>
            <ac:spMk id="2" creationId="{6221C4B9-3F31-A243-2CA8-BE482CBBF271}"/>
          </ac:spMkLst>
        </pc:spChg>
        <pc:spChg chg="mod">
          <ac:chgData name="Sylvia Moes" userId="S::sylvia.moes@surf.nl::d9b4976c-f852-4b52-9dc8-46fec71b6c92" providerId="AD" clId="Web-{94E127EB-25AD-3967-EA56-D4EE9C9FF9B7}" dt="2024-05-28T09:20:58.291" v="7" actId="20577"/>
          <ac:spMkLst>
            <pc:docMk/>
            <pc:sldMk cId="3485020045" sldId="291"/>
            <ac:spMk id="3" creationId="{52732341-32B9-F64D-D19D-D4163BD0BC1D}"/>
          </ac:spMkLst>
        </pc:spChg>
      </pc:sldChg>
    </pc:docChg>
  </pc:docChgLst>
  <pc:docChgLst>
    <pc:chgData name="Michel Jansen" userId="9368ba73-e4a6-4068-a44c-36850827edd8" providerId="ADAL" clId="{4AB85EE2-14F0-F740-85D3-AA95C7299F2D}"/>
    <pc:docChg chg="modSld">
      <pc:chgData name="Michel Jansen" userId="9368ba73-e4a6-4068-a44c-36850827edd8" providerId="ADAL" clId="{4AB85EE2-14F0-F740-85D3-AA95C7299F2D}" dt="2024-05-31T12:34:38.976" v="1" actId="1076"/>
      <pc:docMkLst>
        <pc:docMk/>
      </pc:docMkLst>
      <pc:sldChg chg="addSp modSp mod">
        <pc:chgData name="Michel Jansen" userId="9368ba73-e4a6-4068-a44c-36850827edd8" providerId="ADAL" clId="{4AB85EE2-14F0-F740-85D3-AA95C7299F2D}" dt="2024-05-31T12:34:38.976" v="1" actId="1076"/>
        <pc:sldMkLst>
          <pc:docMk/>
          <pc:sldMk cId="3519802800" sldId="260"/>
        </pc:sldMkLst>
        <pc:picChg chg="add mod">
          <ac:chgData name="Michel Jansen" userId="9368ba73-e4a6-4068-a44c-36850827edd8" providerId="ADAL" clId="{4AB85EE2-14F0-F740-85D3-AA95C7299F2D}" dt="2024-05-31T12:34:38.976" v="1" actId="1076"/>
          <ac:picMkLst>
            <pc:docMk/>
            <pc:sldMk cId="3519802800" sldId="260"/>
            <ac:picMk id="6" creationId="{18436B6E-0A1C-4B1B-3287-9E5C05283645}"/>
          </ac:picMkLst>
        </pc:picChg>
      </pc:sldChg>
    </pc:docChg>
  </pc:docChgLst>
  <pc:docChgLst>
    <pc:chgData name="Sylvia Moes" userId="S::sylvia.moes@surf.nl::d9b4976c-f852-4b52-9dc8-46fec71b6c92" providerId="AD" clId="Web-{9F155BE1-F750-3A45-77C3-43E68B39714C}"/>
    <pc:docChg chg="addSld modSld">
      <pc:chgData name="Sylvia Moes" userId="S::sylvia.moes@surf.nl::d9b4976c-f852-4b52-9dc8-46fec71b6c92" providerId="AD" clId="Web-{9F155BE1-F750-3A45-77C3-43E68B39714C}" dt="2024-05-28T09:39:46.421" v="17" actId="20577"/>
      <pc:docMkLst>
        <pc:docMk/>
      </pc:docMkLst>
      <pc:sldChg chg="modSp new">
        <pc:chgData name="Sylvia Moes" userId="S::sylvia.moes@surf.nl::d9b4976c-f852-4b52-9dc8-46fec71b6c92" providerId="AD" clId="Web-{9F155BE1-F750-3A45-77C3-43E68B39714C}" dt="2024-05-28T09:39:46.421" v="17" actId="20577"/>
        <pc:sldMkLst>
          <pc:docMk/>
          <pc:sldMk cId="203525592" sldId="292"/>
        </pc:sldMkLst>
        <pc:spChg chg="mod">
          <ac:chgData name="Sylvia Moes" userId="S::sylvia.moes@surf.nl::d9b4976c-f852-4b52-9dc8-46fec71b6c92" providerId="AD" clId="Web-{9F155BE1-F750-3A45-77C3-43E68B39714C}" dt="2024-05-28T09:39:46.421" v="17" actId="20577"/>
          <ac:spMkLst>
            <pc:docMk/>
            <pc:sldMk cId="203525592" sldId="292"/>
            <ac:spMk id="2" creationId="{BA252788-22B1-9DD9-DEAC-3FE6DAE8E376}"/>
          </ac:spMkLst>
        </pc:spChg>
      </pc:sldChg>
    </pc:docChg>
  </pc:docChgLst>
  <pc:docChgLst>
    <pc:chgData name="Sylvia Moes" userId="S::sylvia.moes@surf.nl::d9b4976c-f852-4b52-9dc8-46fec71b6c92" providerId="AD" clId="Web-{E6D257F7-ADA1-2F86-B4D8-23FFC64AB142}"/>
    <pc:docChg chg="modSld">
      <pc:chgData name="Sylvia Moes" userId="S::sylvia.moes@surf.nl::d9b4976c-f852-4b52-9dc8-46fec71b6c92" providerId="AD" clId="Web-{E6D257F7-ADA1-2F86-B4D8-23FFC64AB142}" dt="2024-05-28T09:20:02.461" v="9"/>
      <pc:docMkLst>
        <pc:docMk/>
      </pc:docMkLst>
      <pc:sldChg chg="addSp delSp modSp">
        <pc:chgData name="Sylvia Moes" userId="S::sylvia.moes@surf.nl::d9b4976c-f852-4b52-9dc8-46fec71b6c92" providerId="AD" clId="Web-{E6D257F7-ADA1-2F86-B4D8-23FFC64AB142}" dt="2024-05-28T09:20:02.461" v="9"/>
        <pc:sldMkLst>
          <pc:docMk/>
          <pc:sldMk cId="1422039389" sldId="289"/>
        </pc:sldMkLst>
        <pc:spChg chg="add mod">
          <ac:chgData name="Sylvia Moes" userId="S::sylvia.moes@surf.nl::d9b4976c-f852-4b52-9dc8-46fec71b6c92" providerId="AD" clId="Web-{E6D257F7-ADA1-2F86-B4D8-23FFC64AB142}" dt="2024-05-28T09:20:02.461" v="9"/>
          <ac:spMkLst>
            <pc:docMk/>
            <pc:sldMk cId="1422039389" sldId="289"/>
            <ac:spMk id="4" creationId="{6B30E31E-7F82-FDFD-CD71-4C60BB6627F3}"/>
          </ac:spMkLst>
        </pc:spChg>
        <pc:picChg chg="del">
          <ac:chgData name="Sylvia Moes" userId="S::sylvia.moes@surf.nl::d9b4976c-f852-4b52-9dc8-46fec71b6c92" providerId="AD" clId="Web-{E6D257F7-ADA1-2F86-B4D8-23FFC64AB142}" dt="2024-05-28T09:19:14.537" v="8"/>
          <ac:picMkLst>
            <pc:docMk/>
            <pc:sldMk cId="1422039389" sldId="289"/>
            <ac:picMk id="13" creationId="{88115C93-993E-58BE-F657-22172089A735}"/>
          </ac:picMkLst>
        </pc:picChg>
        <pc:picChg chg="del">
          <ac:chgData name="Sylvia Moes" userId="S::sylvia.moes@surf.nl::d9b4976c-f852-4b52-9dc8-46fec71b6c92" providerId="AD" clId="Web-{E6D257F7-ADA1-2F86-B4D8-23FFC64AB142}" dt="2024-05-28T09:20:02.461" v="9"/>
          <ac:picMkLst>
            <pc:docMk/>
            <pc:sldMk cId="1422039389" sldId="289"/>
            <ac:picMk id="14" creationId="{FA404E84-0024-B5DC-E957-9B5B4463FFC7}"/>
          </ac:picMkLst>
        </pc:picChg>
      </pc:sldChg>
      <pc:sldChg chg="addSp delSp modSp">
        <pc:chgData name="Sylvia Moes" userId="S::sylvia.moes@surf.nl::d9b4976c-f852-4b52-9dc8-46fec71b6c92" providerId="AD" clId="Web-{E6D257F7-ADA1-2F86-B4D8-23FFC64AB142}" dt="2024-05-28T09:18:32.707" v="7"/>
        <pc:sldMkLst>
          <pc:docMk/>
          <pc:sldMk cId="3341304391" sldId="290"/>
        </pc:sldMkLst>
        <pc:spChg chg="del">
          <ac:chgData name="Sylvia Moes" userId="S::sylvia.moes@surf.nl::d9b4976c-f852-4b52-9dc8-46fec71b6c92" providerId="AD" clId="Web-{E6D257F7-ADA1-2F86-B4D8-23FFC64AB142}" dt="2024-05-28T09:18:20.098" v="4"/>
          <ac:spMkLst>
            <pc:docMk/>
            <pc:sldMk cId="3341304391" sldId="290"/>
            <ac:spMk id="2" creationId="{6B4BFD18-ADD5-13AC-DA8C-E7B59B84D107}"/>
          </ac:spMkLst>
        </pc:spChg>
        <pc:spChg chg="add del mod">
          <ac:chgData name="Sylvia Moes" userId="S::sylvia.moes@surf.nl::d9b4976c-f852-4b52-9dc8-46fec71b6c92" providerId="AD" clId="Web-{E6D257F7-ADA1-2F86-B4D8-23FFC64AB142}" dt="2024-05-28T09:18:11.519" v="2"/>
          <ac:spMkLst>
            <pc:docMk/>
            <pc:sldMk cId="3341304391" sldId="290"/>
            <ac:spMk id="4" creationId="{C3FD5031-5B0D-4773-6EC1-F0C7D005FD8E}"/>
          </ac:spMkLst>
        </pc:spChg>
        <pc:spChg chg="add del mod">
          <ac:chgData name="Sylvia Moes" userId="S::sylvia.moes@surf.nl::d9b4976c-f852-4b52-9dc8-46fec71b6c92" providerId="AD" clId="Web-{E6D257F7-ADA1-2F86-B4D8-23FFC64AB142}" dt="2024-05-28T09:18:32.707" v="7"/>
          <ac:spMkLst>
            <pc:docMk/>
            <pc:sldMk cId="3341304391" sldId="290"/>
            <ac:spMk id="7" creationId="{C75739CB-DA5C-A844-C38A-B51E6EE085BB}"/>
          </ac:spMkLst>
        </pc:spChg>
        <pc:picChg chg="add mod ord">
          <ac:chgData name="Sylvia Moes" userId="S::sylvia.moes@surf.nl::d9b4976c-f852-4b52-9dc8-46fec71b6c92" providerId="AD" clId="Web-{E6D257F7-ADA1-2F86-B4D8-23FFC64AB142}" dt="2024-05-28T09:18:27.551" v="6" actId="1076"/>
          <ac:picMkLst>
            <pc:docMk/>
            <pc:sldMk cId="3341304391" sldId="290"/>
            <ac:picMk id="5" creationId="{8668F671-2867-63EF-F349-64B5A06B3C56}"/>
          </ac:picMkLst>
        </pc:picChg>
        <pc:picChg chg="del">
          <ac:chgData name="Sylvia Moes" userId="S::sylvia.moes@surf.nl::d9b4976c-f852-4b52-9dc8-46fec71b6c92" providerId="AD" clId="Web-{E6D257F7-ADA1-2F86-B4D8-23FFC64AB142}" dt="2024-05-28T09:17:34.252" v="0"/>
          <ac:picMkLst>
            <pc:docMk/>
            <pc:sldMk cId="3341304391" sldId="290"/>
            <ac:picMk id="13" creationId="{88115C93-993E-58BE-F657-22172089A735}"/>
          </ac:picMkLst>
        </pc:picChg>
        <pc:picChg chg="del">
          <ac:chgData name="Sylvia Moes" userId="S::sylvia.moes@surf.nl::d9b4976c-f852-4b52-9dc8-46fec71b6c92" providerId="AD" clId="Web-{E6D257F7-ADA1-2F86-B4D8-23FFC64AB142}" dt="2024-05-28T09:18:01.909" v="1"/>
          <ac:picMkLst>
            <pc:docMk/>
            <pc:sldMk cId="3341304391" sldId="290"/>
            <ac:picMk id="14" creationId="{FA404E84-0024-B5DC-E957-9B5B4463FFC7}"/>
          </ac:picMkLst>
        </pc:picChg>
      </pc:sldChg>
    </pc:docChg>
  </pc:docChgLst>
  <pc:docChgLst>
    <pc:chgData name="Lems, B.Y. (Brenda)" userId="S::b.y.lems_hr.nl#ext#@surf.onmicrosoft.com::06f3a0a2-67a6-498f-833e-b73150e0e140" providerId="AD" clId="Web-{00D559A5-98D8-477F-9227-5A0B7F388CC9}"/>
    <pc:docChg chg="modSld">
      <pc:chgData name="Lems, B.Y. (Brenda)" userId="S::b.y.lems_hr.nl#ext#@surf.onmicrosoft.com::06f3a0a2-67a6-498f-833e-b73150e0e140" providerId="AD" clId="Web-{00D559A5-98D8-477F-9227-5A0B7F388CC9}" dt="2024-09-25T12:14:25.061" v="2" actId="20577"/>
      <pc:docMkLst>
        <pc:docMk/>
      </pc:docMkLst>
      <pc:sldChg chg="modSp">
        <pc:chgData name="Lems, B.Y. (Brenda)" userId="S::b.y.lems_hr.nl#ext#@surf.onmicrosoft.com::06f3a0a2-67a6-498f-833e-b73150e0e140" providerId="AD" clId="Web-{00D559A5-98D8-477F-9227-5A0B7F388CC9}" dt="2024-09-25T12:14:25.061" v="2" actId="20577"/>
        <pc:sldMkLst>
          <pc:docMk/>
          <pc:sldMk cId="219168455" sldId="302"/>
        </pc:sldMkLst>
        <pc:spChg chg="mod">
          <ac:chgData name="Lems, B.Y. (Brenda)" userId="S::b.y.lems_hr.nl#ext#@surf.onmicrosoft.com::06f3a0a2-67a6-498f-833e-b73150e0e140" providerId="AD" clId="Web-{00D559A5-98D8-477F-9227-5A0B7F388CC9}" dt="2024-09-25T12:14:25.061" v="2" actId="20577"/>
          <ac:spMkLst>
            <pc:docMk/>
            <pc:sldMk cId="219168455" sldId="302"/>
            <ac:spMk id="3" creationId="{DAA3B3DD-2261-AB15-F7D6-A73449C3C8B6}"/>
          </ac:spMkLst>
        </pc:spChg>
      </pc:sldChg>
    </pc:docChg>
  </pc:docChgLst>
  <pc:docChgLst>
    <pc:chgData name="Lems, B.Y. (Brenda)" userId="S::b.y.lems_hr.nl#ext#@surf.onmicrosoft.com::06f3a0a2-67a6-498f-833e-b73150e0e140" providerId="AD" clId="Web-{8D580BA6-A1D6-0072-D617-2AE47A4446BC}"/>
    <pc:docChg chg="modSld">
      <pc:chgData name="Lems, B.Y. (Brenda)" userId="S::b.y.lems_hr.nl#ext#@surf.onmicrosoft.com::06f3a0a2-67a6-498f-833e-b73150e0e140" providerId="AD" clId="Web-{8D580BA6-A1D6-0072-D617-2AE47A4446BC}" dt="2024-05-15T13:19:19.616" v="7" actId="1076"/>
      <pc:docMkLst>
        <pc:docMk/>
      </pc:docMkLst>
      <pc:sldChg chg="addSp delSp modSp">
        <pc:chgData name="Lems, B.Y. (Brenda)" userId="S::b.y.lems_hr.nl#ext#@surf.onmicrosoft.com::06f3a0a2-67a6-498f-833e-b73150e0e140" providerId="AD" clId="Web-{8D580BA6-A1D6-0072-D617-2AE47A4446BC}" dt="2024-05-15T13:19:19.616" v="7" actId="1076"/>
        <pc:sldMkLst>
          <pc:docMk/>
          <pc:sldMk cId="3351439039" sldId="256"/>
        </pc:sldMkLst>
        <pc:spChg chg="mod">
          <ac:chgData name="Lems, B.Y. (Brenda)" userId="S::b.y.lems_hr.nl#ext#@surf.onmicrosoft.com::06f3a0a2-67a6-498f-833e-b73150e0e140" providerId="AD" clId="Web-{8D580BA6-A1D6-0072-D617-2AE47A4446BC}" dt="2024-05-15T13:18:53.881" v="2"/>
          <ac:spMkLst>
            <pc:docMk/>
            <pc:sldMk cId="3351439039" sldId="256"/>
            <ac:spMk id="2" creationId="{00000000-0000-0000-0000-000000000000}"/>
          </ac:spMkLst>
        </pc:spChg>
        <pc:spChg chg="mod ord">
          <ac:chgData name="Lems, B.Y. (Brenda)" userId="S::b.y.lems_hr.nl#ext#@surf.onmicrosoft.com::06f3a0a2-67a6-498f-833e-b73150e0e140" providerId="AD" clId="Web-{8D580BA6-A1D6-0072-D617-2AE47A4446BC}" dt="2024-05-15T13:19:02.897" v="4" actId="20577"/>
          <ac:spMkLst>
            <pc:docMk/>
            <pc:sldMk cId="3351439039" sldId="256"/>
            <ac:spMk id="3" creationId="{00000000-0000-0000-0000-000000000000}"/>
          </ac:spMkLst>
        </pc:spChg>
        <pc:spChg chg="del">
          <ac:chgData name="Lems, B.Y. (Brenda)" userId="S::b.y.lems_hr.nl#ext#@surf.onmicrosoft.com::06f3a0a2-67a6-498f-833e-b73150e0e140" providerId="AD" clId="Web-{8D580BA6-A1D6-0072-D617-2AE47A4446BC}" dt="2024-05-15T13:18:53.881" v="2"/>
          <ac:spMkLst>
            <pc:docMk/>
            <pc:sldMk cId="3351439039" sldId="256"/>
            <ac:spMk id="47" creationId="{F1E7273E-E5A3-4B1D-BE3E-56F045D92700}"/>
          </ac:spMkLst>
        </pc:spChg>
        <pc:spChg chg="del">
          <ac:chgData name="Lems, B.Y. (Brenda)" userId="S::b.y.lems_hr.nl#ext#@surf.onmicrosoft.com::06f3a0a2-67a6-498f-833e-b73150e0e140" providerId="AD" clId="Web-{8D580BA6-A1D6-0072-D617-2AE47A4446BC}" dt="2024-05-15T13:18:53.881" v="2"/>
          <ac:spMkLst>
            <pc:docMk/>
            <pc:sldMk cId="3351439039" sldId="256"/>
            <ac:spMk id="49" creationId="{9CF7FE1C-8BC5-4B0C-A2BC-93AB72C90FDD}"/>
          </ac:spMkLst>
        </pc:spChg>
        <pc:spChg chg="add">
          <ac:chgData name="Lems, B.Y. (Brenda)" userId="S::b.y.lems_hr.nl#ext#@surf.onmicrosoft.com::06f3a0a2-67a6-498f-833e-b73150e0e140" providerId="AD" clId="Web-{8D580BA6-A1D6-0072-D617-2AE47A4446BC}" dt="2024-05-15T13:18:53.881" v="2"/>
          <ac:spMkLst>
            <pc:docMk/>
            <pc:sldMk cId="3351439039" sldId="256"/>
            <ac:spMk id="54" creationId="{61293230-B0F6-45B1-96D1-13D18E242995}"/>
          </ac:spMkLst>
        </pc:spChg>
        <pc:spChg chg="add">
          <ac:chgData name="Lems, B.Y. (Brenda)" userId="S::b.y.lems_hr.nl#ext#@surf.onmicrosoft.com::06f3a0a2-67a6-498f-833e-b73150e0e140" providerId="AD" clId="Web-{8D580BA6-A1D6-0072-D617-2AE47A4446BC}" dt="2024-05-15T13:18:53.881" v="2"/>
          <ac:spMkLst>
            <pc:docMk/>
            <pc:sldMk cId="3351439039" sldId="256"/>
            <ac:spMk id="56" creationId="{DB74BAD7-F0FC-4719-A31F-1ABDB62116DA}"/>
          </ac:spMkLst>
        </pc:spChg>
        <pc:grpChg chg="mod">
          <ac:chgData name="Lems, B.Y. (Brenda)" userId="S::b.y.lems_hr.nl#ext#@surf.onmicrosoft.com::06f3a0a2-67a6-498f-833e-b73150e0e140" providerId="AD" clId="Web-{8D580BA6-A1D6-0072-D617-2AE47A4446BC}" dt="2024-05-15T13:19:19.616" v="7" actId="1076"/>
          <ac:grpSpMkLst>
            <pc:docMk/>
            <pc:sldMk cId="3351439039" sldId="256"/>
            <ac:grpSpMk id="6" creationId="{D4590B3F-668E-28F5-E859-117E73B1710C}"/>
          </ac:grpSpMkLst>
        </pc:grpChg>
        <pc:picChg chg="mod">
          <ac:chgData name="Lems, B.Y. (Brenda)" userId="S::b.y.lems_hr.nl#ext#@surf.onmicrosoft.com::06f3a0a2-67a6-498f-833e-b73150e0e140" providerId="AD" clId="Web-{8D580BA6-A1D6-0072-D617-2AE47A4446BC}" dt="2024-05-15T13:18:53.881" v="2"/>
          <ac:picMkLst>
            <pc:docMk/>
            <pc:sldMk cId="3351439039" sldId="256"/>
            <ac:picMk id="4" creationId="{E9E1A67D-18F8-103B-D71E-2D214F08BE08}"/>
          </ac:picMkLst>
        </pc:picChg>
        <pc:picChg chg="mod">
          <ac:chgData name="Lems, B.Y. (Brenda)" userId="S::b.y.lems_hr.nl#ext#@surf.onmicrosoft.com::06f3a0a2-67a6-498f-833e-b73150e0e140" providerId="AD" clId="Web-{8D580BA6-A1D6-0072-D617-2AE47A4446BC}" dt="2024-05-15T13:18:53.881" v="2"/>
          <ac:picMkLst>
            <pc:docMk/>
            <pc:sldMk cId="3351439039" sldId="256"/>
            <ac:picMk id="5" creationId="{FF5C6D89-B60E-AE79-3FD8-23D8A14B3EA5}"/>
          </ac:picMkLst>
        </pc:picChg>
        <pc:picChg chg="add mod ord">
          <ac:chgData name="Lems, B.Y. (Brenda)" userId="S::b.y.lems_hr.nl#ext#@surf.onmicrosoft.com::06f3a0a2-67a6-498f-833e-b73150e0e140" providerId="AD" clId="Web-{8D580BA6-A1D6-0072-D617-2AE47A4446BC}" dt="2024-05-15T13:19:16.819" v="6" actId="1076"/>
          <ac:picMkLst>
            <pc:docMk/>
            <pc:sldMk cId="3351439039" sldId="256"/>
            <ac:picMk id="9" creationId="{43B68B10-6511-DC68-606F-2A196AF458D9}"/>
          </ac:picMkLst>
        </pc:picChg>
      </pc:sldChg>
    </pc:docChg>
  </pc:docChgLst>
  <pc:docChgLst>
    <pc:chgData name="Sylvia Moes" userId="S::sylvia.moes@surf.nl::d9b4976c-f852-4b52-9dc8-46fec71b6c92" providerId="AD" clId="Web-{C6C81EB5-19B3-B7E5-136A-B025982369B9}"/>
    <pc:docChg chg="addSld delSld modSld">
      <pc:chgData name="Sylvia Moes" userId="S::sylvia.moes@surf.nl::d9b4976c-f852-4b52-9dc8-46fec71b6c92" providerId="AD" clId="Web-{C6C81EB5-19B3-B7E5-136A-B025982369B9}" dt="2024-05-28T09:15:45.414" v="1288"/>
      <pc:docMkLst>
        <pc:docMk/>
      </pc:docMkLst>
      <pc:sldChg chg="addSp modSp addAnim">
        <pc:chgData name="Sylvia Moes" userId="S::sylvia.moes@surf.nl::d9b4976c-f852-4b52-9dc8-46fec71b6c92" providerId="AD" clId="Web-{C6C81EB5-19B3-B7E5-136A-B025982369B9}" dt="2024-05-28T08:58:50.531" v="1023"/>
        <pc:sldMkLst>
          <pc:docMk/>
          <pc:sldMk cId="2103684386" sldId="258"/>
        </pc:sldMkLst>
        <pc:spChg chg="mod">
          <ac:chgData name="Sylvia Moes" userId="S::sylvia.moes@surf.nl::d9b4976c-f852-4b52-9dc8-46fec71b6c92" providerId="AD" clId="Web-{C6C81EB5-19B3-B7E5-136A-B025982369B9}" dt="2024-05-28T08:56:36.807" v="991" actId="20577"/>
          <ac:spMkLst>
            <pc:docMk/>
            <pc:sldMk cId="2103684386" sldId="258"/>
            <ac:spMk id="3" creationId="{1437DFE0-3BEE-E001-6D6D-B581D0A5D7EE}"/>
          </ac:spMkLst>
        </pc:spChg>
        <pc:spChg chg="add mod">
          <ac:chgData name="Sylvia Moes" userId="S::sylvia.moes@surf.nl::d9b4976c-f852-4b52-9dc8-46fec71b6c92" providerId="AD" clId="Web-{C6C81EB5-19B3-B7E5-136A-B025982369B9}" dt="2024-05-28T08:54:43.208" v="944" actId="1076"/>
          <ac:spMkLst>
            <pc:docMk/>
            <pc:sldMk cId="2103684386" sldId="258"/>
            <ac:spMk id="4" creationId="{E8EDC893-52DD-E333-A640-D2C78515AE75}"/>
          </ac:spMkLst>
        </pc:spChg>
        <pc:spChg chg="add mod">
          <ac:chgData name="Sylvia Moes" userId="S::sylvia.moes@surf.nl::d9b4976c-f852-4b52-9dc8-46fec71b6c92" providerId="AD" clId="Web-{C6C81EB5-19B3-B7E5-136A-B025982369B9}" dt="2024-05-28T08:56:42.588" v="992" actId="1076"/>
          <ac:spMkLst>
            <pc:docMk/>
            <pc:sldMk cId="2103684386" sldId="258"/>
            <ac:spMk id="5" creationId="{FB699EB6-B9C8-ADF4-B9C6-51AE57846AA4}"/>
          </ac:spMkLst>
        </pc:spChg>
        <pc:spChg chg="add mod">
          <ac:chgData name="Sylvia Moes" userId="S::sylvia.moes@surf.nl::d9b4976c-f852-4b52-9dc8-46fec71b6c92" providerId="AD" clId="Web-{C6C81EB5-19B3-B7E5-136A-B025982369B9}" dt="2024-05-28T08:56:46.213" v="993" actId="1076"/>
          <ac:spMkLst>
            <pc:docMk/>
            <pc:sldMk cId="2103684386" sldId="258"/>
            <ac:spMk id="6" creationId="{94C5A541-05CE-F438-740C-FF8CCED7D93C}"/>
          </ac:spMkLst>
        </pc:spChg>
        <pc:spChg chg="add mod">
          <ac:chgData name="Sylvia Moes" userId="S::sylvia.moes@surf.nl::d9b4976c-f852-4b52-9dc8-46fec71b6c92" providerId="AD" clId="Web-{C6C81EB5-19B3-B7E5-136A-B025982369B9}" dt="2024-05-28T08:58:50.531" v="1023"/>
          <ac:spMkLst>
            <pc:docMk/>
            <pc:sldMk cId="2103684386" sldId="258"/>
            <ac:spMk id="7" creationId="{448146F5-8F2E-3AB8-6A9E-4C5D63419655}"/>
          </ac:spMkLst>
        </pc:spChg>
      </pc:sldChg>
      <pc:sldChg chg="addSp delSp modSp new del addAnim delAnim">
        <pc:chgData name="Sylvia Moes" userId="S::sylvia.moes@surf.nl::d9b4976c-f852-4b52-9dc8-46fec71b6c92" providerId="AD" clId="Web-{C6C81EB5-19B3-B7E5-136A-B025982369B9}" dt="2024-05-28T09:07:34.848" v="1105"/>
        <pc:sldMkLst>
          <pc:docMk/>
          <pc:sldMk cId="1852026226" sldId="275"/>
        </pc:sldMkLst>
        <pc:spChg chg="mod">
          <ac:chgData name="Sylvia Moes" userId="S::sylvia.moes@surf.nl::d9b4976c-f852-4b52-9dc8-46fec71b6c92" providerId="AD" clId="Web-{C6C81EB5-19B3-B7E5-136A-B025982369B9}" dt="2024-05-28T09:01:47.116" v="1039"/>
          <ac:spMkLst>
            <pc:docMk/>
            <pc:sldMk cId="1852026226" sldId="275"/>
            <ac:spMk id="2" creationId="{E571416D-0317-F4D2-D5CF-E1D3AA287568}"/>
          </ac:spMkLst>
        </pc:spChg>
        <pc:spChg chg="del mod">
          <ac:chgData name="Sylvia Moes" userId="S::sylvia.moes@surf.nl::d9b4976c-f852-4b52-9dc8-46fec71b6c92" providerId="AD" clId="Web-{C6C81EB5-19B3-B7E5-136A-B025982369B9}" dt="2024-05-28T09:00:25.831" v="1026"/>
          <ac:spMkLst>
            <pc:docMk/>
            <pc:sldMk cId="1852026226" sldId="275"/>
            <ac:spMk id="3" creationId="{F626F3E4-72EE-EE24-CFD2-BCCD917C670A}"/>
          </ac:spMkLst>
        </pc:spChg>
        <pc:spChg chg="add del mod">
          <ac:chgData name="Sylvia Moes" userId="S::sylvia.moes@surf.nl::d9b4976c-f852-4b52-9dc8-46fec71b6c92" providerId="AD" clId="Web-{C6C81EB5-19B3-B7E5-136A-B025982369B9}" dt="2024-05-28T09:01:12.271" v="1034"/>
          <ac:spMkLst>
            <pc:docMk/>
            <pc:sldMk cId="1852026226" sldId="275"/>
            <ac:spMk id="6" creationId="{EE2A0F5F-5E95-C7EE-4BCA-1A8AF134F6A8}"/>
          </ac:spMkLst>
        </pc:spChg>
        <pc:spChg chg="add del mod">
          <ac:chgData name="Sylvia Moes" userId="S::sylvia.moes@surf.nl::d9b4976c-f852-4b52-9dc8-46fec71b6c92" providerId="AD" clId="Web-{C6C81EB5-19B3-B7E5-136A-B025982369B9}" dt="2024-05-28T09:01:19.912" v="1036"/>
          <ac:spMkLst>
            <pc:docMk/>
            <pc:sldMk cId="1852026226" sldId="275"/>
            <ac:spMk id="9" creationId="{B4BEE4F9-C2CA-EF85-26E1-A9B56AB665FD}"/>
          </ac:spMkLst>
        </pc:spChg>
        <pc:picChg chg="add del mod ord modCrop">
          <ac:chgData name="Sylvia Moes" userId="S::sylvia.moes@surf.nl::d9b4976c-f852-4b52-9dc8-46fec71b6c92" providerId="AD" clId="Web-{C6C81EB5-19B3-B7E5-136A-B025982369B9}" dt="2024-05-28T09:00:55.379" v="1030"/>
          <ac:picMkLst>
            <pc:docMk/>
            <pc:sldMk cId="1852026226" sldId="275"/>
            <ac:picMk id="4" creationId="{0055D733-AE04-3849-4311-1E5C8330A76D}"/>
          </ac:picMkLst>
        </pc:picChg>
        <pc:picChg chg="add del mod">
          <ac:chgData name="Sylvia Moes" userId="S::sylvia.moes@surf.nl::d9b4976c-f852-4b52-9dc8-46fec71b6c92" providerId="AD" clId="Web-{C6C81EB5-19B3-B7E5-136A-B025982369B9}" dt="2024-05-28T09:07:06.019" v="1095"/>
          <ac:picMkLst>
            <pc:docMk/>
            <pc:sldMk cId="1852026226" sldId="275"/>
            <ac:picMk id="7" creationId="{ECDF67C6-1330-1B2C-D312-59C473DB9276}"/>
          </ac:picMkLst>
        </pc:picChg>
        <pc:picChg chg="add del mod">
          <ac:chgData name="Sylvia Moes" userId="S::sylvia.moes@surf.nl::d9b4976c-f852-4b52-9dc8-46fec71b6c92" providerId="AD" clId="Web-{C6C81EB5-19B3-B7E5-136A-B025982369B9}" dt="2024-05-28T09:07:21.676" v="1100"/>
          <ac:picMkLst>
            <pc:docMk/>
            <pc:sldMk cId="1852026226" sldId="275"/>
            <ac:picMk id="10" creationId="{7B78E7E0-438A-B81B-9E2E-CAC081CBCC67}"/>
          </ac:picMkLst>
        </pc:picChg>
      </pc:sldChg>
      <pc:sldChg chg="addSp delSp modSp new mod setBg">
        <pc:chgData name="Sylvia Moes" userId="S::sylvia.moes@surf.nl::d9b4976c-f852-4b52-9dc8-46fec71b6c92" providerId="AD" clId="Web-{C6C81EB5-19B3-B7E5-136A-B025982369B9}" dt="2024-05-28T09:06:26.533" v="1093" actId="1076"/>
        <pc:sldMkLst>
          <pc:docMk/>
          <pc:sldMk cId="639015121" sldId="276"/>
        </pc:sldMkLst>
        <pc:spChg chg="mod">
          <ac:chgData name="Sylvia Moes" userId="S::sylvia.moes@surf.nl::d9b4976c-f852-4b52-9dc8-46fec71b6c92" providerId="AD" clId="Web-{C6C81EB5-19B3-B7E5-136A-B025982369B9}" dt="2024-05-28T09:05:58.766" v="1084"/>
          <ac:spMkLst>
            <pc:docMk/>
            <pc:sldMk cId="639015121" sldId="276"/>
            <ac:spMk id="2" creationId="{6B4BFD18-ADD5-13AC-DA8C-E7B59B84D107}"/>
          </ac:spMkLst>
        </pc:spChg>
        <pc:spChg chg="del">
          <ac:chgData name="Sylvia Moes" userId="S::sylvia.moes@surf.nl::d9b4976c-f852-4b52-9dc8-46fec71b6c92" providerId="AD" clId="Web-{C6C81EB5-19B3-B7E5-136A-B025982369B9}" dt="2024-05-28T09:03:17.104" v="1045"/>
          <ac:spMkLst>
            <pc:docMk/>
            <pc:sldMk cId="639015121" sldId="276"/>
            <ac:spMk id="3" creationId="{6780A642-F280-29F8-5843-F5619EF7291D}"/>
          </ac:spMkLst>
        </pc:spChg>
        <pc:spChg chg="add del mod">
          <ac:chgData name="Sylvia Moes" userId="S::sylvia.moes@surf.nl::d9b4976c-f852-4b52-9dc8-46fec71b6c92" providerId="AD" clId="Web-{C6C81EB5-19B3-B7E5-136A-B025982369B9}" dt="2024-05-28T09:03:33.245" v="1047"/>
          <ac:spMkLst>
            <pc:docMk/>
            <pc:sldMk cId="639015121" sldId="276"/>
            <ac:spMk id="6" creationId="{ACB9EF89-26CE-6C23-5A51-039E6647E9ED}"/>
          </ac:spMkLst>
        </pc:spChg>
        <pc:spChg chg="add del mod">
          <ac:chgData name="Sylvia Moes" userId="S::sylvia.moes@surf.nl::d9b4976c-f852-4b52-9dc8-46fec71b6c92" providerId="AD" clId="Web-{C6C81EB5-19B3-B7E5-136A-B025982369B9}" dt="2024-05-28T09:03:51.386" v="1051"/>
          <ac:spMkLst>
            <pc:docMk/>
            <pc:sldMk cId="639015121" sldId="276"/>
            <ac:spMk id="9" creationId="{379D6E51-E68D-C9D2-AB24-01009EEB4A3F}"/>
          </ac:spMkLst>
        </pc:spChg>
        <pc:spChg chg="add del mod">
          <ac:chgData name="Sylvia Moes" userId="S::sylvia.moes@surf.nl::d9b4976c-f852-4b52-9dc8-46fec71b6c92" providerId="AD" clId="Web-{C6C81EB5-19B3-B7E5-136A-B025982369B9}" dt="2024-05-28T09:05:34.093" v="1057"/>
          <ac:spMkLst>
            <pc:docMk/>
            <pc:sldMk cId="639015121" sldId="276"/>
            <ac:spMk id="12" creationId="{703CEB00-5321-D599-878E-10E9C97AB39F}"/>
          </ac:spMkLst>
        </pc:spChg>
        <pc:spChg chg="add del mod">
          <ac:chgData name="Sylvia Moes" userId="S::sylvia.moes@surf.nl::d9b4976c-f852-4b52-9dc8-46fec71b6c92" providerId="AD" clId="Web-{C6C81EB5-19B3-B7E5-136A-B025982369B9}" dt="2024-05-28T09:06:16.626" v="1089"/>
          <ac:spMkLst>
            <pc:docMk/>
            <pc:sldMk cId="639015121" sldId="276"/>
            <ac:spMk id="17" creationId="{A2D543C0-AB94-58C5-B4E6-643506992517}"/>
          </ac:spMkLst>
        </pc:spChg>
        <pc:spChg chg="add">
          <ac:chgData name="Sylvia Moes" userId="S::sylvia.moes@surf.nl::d9b4976c-f852-4b52-9dc8-46fec71b6c92" providerId="AD" clId="Web-{C6C81EB5-19B3-B7E5-136A-B025982369B9}" dt="2024-05-28T09:05:58.766" v="1084"/>
          <ac:spMkLst>
            <pc:docMk/>
            <pc:sldMk cId="639015121" sldId="276"/>
            <ac:spMk id="20" creationId="{058A14AF-9FB5-4CC7-BA35-E8E85D3EDF0E}"/>
          </ac:spMkLst>
        </pc:spChg>
        <pc:spChg chg="add">
          <ac:chgData name="Sylvia Moes" userId="S::sylvia.moes@surf.nl::d9b4976c-f852-4b52-9dc8-46fec71b6c92" providerId="AD" clId="Web-{C6C81EB5-19B3-B7E5-136A-B025982369B9}" dt="2024-05-28T09:05:58.766" v="1084"/>
          <ac:spMkLst>
            <pc:docMk/>
            <pc:sldMk cId="639015121" sldId="276"/>
            <ac:spMk id="22" creationId="{3A9A4357-BD1D-4622-A4FE-766E6AB8DE84}"/>
          </ac:spMkLst>
        </pc:spChg>
        <pc:spChg chg="add">
          <ac:chgData name="Sylvia Moes" userId="S::sylvia.moes@surf.nl::d9b4976c-f852-4b52-9dc8-46fec71b6c92" providerId="AD" clId="Web-{C6C81EB5-19B3-B7E5-136A-B025982369B9}" dt="2024-05-28T09:05:58.766" v="1084"/>
          <ac:spMkLst>
            <pc:docMk/>
            <pc:sldMk cId="639015121" sldId="276"/>
            <ac:spMk id="24" creationId="{E659831F-0D9A-4C63-9EBB-8435B85A440F}"/>
          </ac:spMkLst>
        </pc:spChg>
        <pc:spChg chg="add">
          <ac:chgData name="Sylvia Moes" userId="S::sylvia.moes@surf.nl::d9b4976c-f852-4b52-9dc8-46fec71b6c92" providerId="AD" clId="Web-{C6C81EB5-19B3-B7E5-136A-B025982369B9}" dt="2024-05-28T09:05:58.766" v="1084"/>
          <ac:spMkLst>
            <pc:docMk/>
            <pc:sldMk cId="639015121" sldId="276"/>
            <ac:spMk id="26" creationId="{E6995CE5-F890-4ABA-82A2-26507CE8D2A3}"/>
          </ac:spMkLst>
        </pc:spChg>
        <pc:picChg chg="add del mod ord">
          <ac:chgData name="Sylvia Moes" userId="S::sylvia.moes@surf.nl::d9b4976c-f852-4b52-9dc8-46fec71b6c92" providerId="AD" clId="Web-{C6C81EB5-19B3-B7E5-136A-B025982369B9}" dt="2024-05-28T09:03:19.572" v="1046"/>
          <ac:picMkLst>
            <pc:docMk/>
            <pc:sldMk cId="639015121" sldId="276"/>
            <ac:picMk id="4" creationId="{4EF40823-C254-A59E-DC6D-25D662AD8DF7}"/>
          </ac:picMkLst>
        </pc:picChg>
        <pc:picChg chg="add del mod ord">
          <ac:chgData name="Sylvia Moes" userId="S::sylvia.moes@surf.nl::d9b4976c-f852-4b52-9dc8-46fec71b6c92" providerId="AD" clId="Web-{C6C81EB5-19B3-B7E5-136A-B025982369B9}" dt="2024-05-28T09:03:34.854" v="1048"/>
          <ac:picMkLst>
            <pc:docMk/>
            <pc:sldMk cId="639015121" sldId="276"/>
            <ac:picMk id="7" creationId="{33590287-7504-C758-7805-911EBFAB13EF}"/>
          </ac:picMkLst>
        </pc:picChg>
        <pc:picChg chg="add del mod ord">
          <ac:chgData name="Sylvia Moes" userId="S::sylvia.moes@surf.nl::d9b4976c-f852-4b52-9dc8-46fec71b6c92" providerId="AD" clId="Web-{C6C81EB5-19B3-B7E5-136A-B025982369B9}" dt="2024-05-28T09:04:46.920" v="1054"/>
          <ac:picMkLst>
            <pc:docMk/>
            <pc:sldMk cId="639015121" sldId="276"/>
            <ac:picMk id="10" creationId="{52FC09EE-A574-6D1E-B656-AB2F602ADB06}"/>
          </ac:picMkLst>
        </pc:picChg>
        <pc:picChg chg="add mod ord">
          <ac:chgData name="Sylvia Moes" userId="S::sylvia.moes@surf.nl::d9b4976c-f852-4b52-9dc8-46fec71b6c92" providerId="AD" clId="Web-{C6C81EB5-19B3-B7E5-136A-B025982369B9}" dt="2024-05-28T09:06:23.705" v="1092" actId="1076"/>
          <ac:picMkLst>
            <pc:docMk/>
            <pc:sldMk cId="639015121" sldId="276"/>
            <ac:picMk id="13" creationId="{88115C93-993E-58BE-F657-22172089A735}"/>
          </ac:picMkLst>
        </pc:picChg>
        <pc:picChg chg="add mod ord">
          <ac:chgData name="Sylvia Moes" userId="S::sylvia.moes@surf.nl::d9b4976c-f852-4b52-9dc8-46fec71b6c92" providerId="AD" clId="Web-{C6C81EB5-19B3-B7E5-136A-B025982369B9}" dt="2024-05-28T09:06:26.533" v="1093" actId="1076"/>
          <ac:picMkLst>
            <pc:docMk/>
            <pc:sldMk cId="639015121" sldId="276"/>
            <ac:picMk id="14" creationId="{FA404E84-0024-B5DC-E957-9B5B4463FFC7}"/>
          </ac:picMkLst>
        </pc:picChg>
      </pc:sldChg>
      <pc:sldChg chg="addSp delSp modSp add replId">
        <pc:chgData name="Sylvia Moes" userId="S::sylvia.moes@surf.nl::d9b4976c-f852-4b52-9dc8-46fec71b6c92" providerId="AD" clId="Web-{C6C81EB5-19B3-B7E5-136A-B025982369B9}" dt="2024-05-28T09:07:57.146" v="1172" actId="20577"/>
        <pc:sldMkLst>
          <pc:docMk/>
          <pc:sldMk cId="2164842393" sldId="277"/>
        </pc:sldMkLst>
        <pc:spChg chg="mod">
          <ac:chgData name="Sylvia Moes" userId="S::sylvia.moes@surf.nl::d9b4976c-f852-4b52-9dc8-46fec71b6c92" providerId="AD" clId="Web-{C6C81EB5-19B3-B7E5-136A-B025982369B9}" dt="2024-05-28T09:07:57.146" v="1172" actId="20577"/>
          <ac:spMkLst>
            <pc:docMk/>
            <pc:sldMk cId="2164842393" sldId="277"/>
            <ac:spMk id="2" creationId="{6B4BFD18-ADD5-13AC-DA8C-E7B59B84D107}"/>
          </ac:spMkLst>
        </pc:spChg>
        <pc:spChg chg="add del mod">
          <ac:chgData name="Sylvia Moes" userId="S::sylvia.moes@surf.nl::d9b4976c-f852-4b52-9dc8-46fec71b6c92" providerId="AD" clId="Web-{C6C81EB5-19B3-B7E5-136A-B025982369B9}" dt="2024-05-28T09:07:26.879" v="1102"/>
          <ac:spMkLst>
            <pc:docMk/>
            <pc:sldMk cId="2164842393" sldId="277"/>
            <ac:spMk id="5" creationId="{A1A5501A-95EF-6804-9224-DBFCB79969A9}"/>
          </ac:spMkLst>
        </pc:spChg>
        <pc:picChg chg="add mod">
          <ac:chgData name="Sylvia Moes" userId="S::sylvia.moes@surf.nl::d9b4976c-f852-4b52-9dc8-46fec71b6c92" providerId="AD" clId="Web-{C6C81EB5-19B3-B7E5-136A-B025982369B9}" dt="2024-05-28T09:07:18.097" v="1099" actId="14100"/>
          <ac:picMkLst>
            <pc:docMk/>
            <pc:sldMk cId="2164842393" sldId="277"/>
            <ac:picMk id="3" creationId="{FCA72438-5201-F8F3-0EF7-67901CC03240}"/>
          </ac:picMkLst>
        </pc:picChg>
        <pc:picChg chg="add mod ord">
          <ac:chgData name="Sylvia Moes" userId="S::sylvia.moes@surf.nl::d9b4976c-f852-4b52-9dc8-46fec71b6c92" providerId="AD" clId="Web-{C6C81EB5-19B3-B7E5-136A-B025982369B9}" dt="2024-05-28T09:07:32.520" v="1104" actId="1076"/>
          <ac:picMkLst>
            <pc:docMk/>
            <pc:sldMk cId="2164842393" sldId="277"/>
            <ac:picMk id="6" creationId="{67676765-DB14-CAB0-3427-DB21354D4F57}"/>
          </ac:picMkLst>
        </pc:picChg>
        <pc:picChg chg="del">
          <ac:chgData name="Sylvia Moes" userId="S::sylvia.moes@surf.nl::d9b4976c-f852-4b52-9dc8-46fec71b6c92" providerId="AD" clId="Web-{C6C81EB5-19B3-B7E5-136A-B025982369B9}" dt="2024-05-28T09:07:11.691" v="1097"/>
          <ac:picMkLst>
            <pc:docMk/>
            <pc:sldMk cId="2164842393" sldId="277"/>
            <ac:picMk id="13" creationId="{88115C93-993E-58BE-F657-22172089A735}"/>
          </ac:picMkLst>
        </pc:picChg>
        <pc:picChg chg="del">
          <ac:chgData name="Sylvia Moes" userId="S::sylvia.moes@surf.nl::d9b4976c-f852-4b52-9dc8-46fec71b6c92" providerId="AD" clId="Web-{C6C81EB5-19B3-B7E5-136A-B025982369B9}" dt="2024-05-28T09:07:25.863" v="1101"/>
          <ac:picMkLst>
            <pc:docMk/>
            <pc:sldMk cId="2164842393" sldId="277"/>
            <ac:picMk id="14" creationId="{FA404E84-0024-B5DC-E957-9B5B4463FFC7}"/>
          </ac:picMkLst>
        </pc:picChg>
      </pc:sldChg>
      <pc:sldChg chg="addSp delSp modSp add del replId">
        <pc:chgData name="Sylvia Moes" userId="S::sylvia.moes@surf.nl::d9b4976c-f852-4b52-9dc8-46fec71b6c92" providerId="AD" clId="Web-{C6C81EB5-19B3-B7E5-136A-B025982369B9}" dt="2024-05-28T09:13:35.659" v="1273"/>
        <pc:sldMkLst>
          <pc:docMk/>
          <pc:sldMk cId="1406834667" sldId="278"/>
        </pc:sldMkLst>
        <pc:spChg chg="mod">
          <ac:chgData name="Sylvia Moes" userId="S::sylvia.moes@surf.nl::d9b4976c-f852-4b52-9dc8-46fec71b6c92" providerId="AD" clId="Web-{C6C81EB5-19B3-B7E5-136A-B025982369B9}" dt="2024-05-28T09:13:30.253" v="1271" actId="20577"/>
          <ac:spMkLst>
            <pc:docMk/>
            <pc:sldMk cId="1406834667" sldId="278"/>
            <ac:spMk id="2" creationId="{6B4BFD18-ADD5-13AC-DA8C-E7B59B84D107}"/>
          </ac:spMkLst>
        </pc:spChg>
        <pc:spChg chg="add del mod">
          <ac:chgData name="Sylvia Moes" userId="S::sylvia.moes@surf.nl::d9b4976c-f852-4b52-9dc8-46fec71b6c92" providerId="AD" clId="Web-{C6C81EB5-19B3-B7E5-136A-B025982369B9}" dt="2024-05-28T09:09:23.462" v="1202"/>
          <ac:spMkLst>
            <pc:docMk/>
            <pc:sldMk cId="1406834667" sldId="278"/>
            <ac:spMk id="4" creationId="{5E3C7DFD-CF1A-9DF4-5E40-2EF52287DB46}"/>
          </ac:spMkLst>
        </pc:spChg>
        <pc:spChg chg="add del mod">
          <ac:chgData name="Sylvia Moes" userId="S::sylvia.moes@surf.nl::d9b4976c-f852-4b52-9dc8-46fec71b6c92" providerId="AD" clId="Web-{C6C81EB5-19B3-B7E5-136A-B025982369B9}" dt="2024-05-28T09:13:35.659" v="1273"/>
          <ac:spMkLst>
            <pc:docMk/>
            <pc:sldMk cId="1406834667" sldId="278"/>
            <ac:spMk id="6" creationId="{D0BF4205-83C3-22C7-24C6-038981BE7EEB}"/>
          </ac:spMkLst>
        </pc:spChg>
        <pc:picChg chg="add mod ord">
          <ac:chgData name="Sylvia Moes" userId="S::sylvia.moes@surf.nl::d9b4976c-f852-4b52-9dc8-46fec71b6c92" providerId="AD" clId="Web-{C6C81EB5-19B3-B7E5-136A-B025982369B9}" dt="2024-05-28T09:09:59.963" v="1221" actId="1076"/>
          <ac:picMkLst>
            <pc:docMk/>
            <pc:sldMk cId="1406834667" sldId="278"/>
            <ac:picMk id="5" creationId="{59647450-F479-8E94-2A84-73F900E3771B}"/>
          </ac:picMkLst>
        </pc:picChg>
        <pc:picChg chg="del">
          <ac:chgData name="Sylvia Moes" userId="S::sylvia.moes@surf.nl::d9b4976c-f852-4b52-9dc8-46fec71b6c92" providerId="AD" clId="Web-{C6C81EB5-19B3-B7E5-136A-B025982369B9}" dt="2024-05-28T09:08:38.960" v="1196"/>
          <ac:picMkLst>
            <pc:docMk/>
            <pc:sldMk cId="1406834667" sldId="278"/>
            <ac:picMk id="13" creationId="{88115C93-993E-58BE-F657-22172089A735}"/>
          </ac:picMkLst>
        </pc:picChg>
        <pc:picChg chg="del">
          <ac:chgData name="Sylvia Moes" userId="S::sylvia.moes@surf.nl::d9b4976c-f852-4b52-9dc8-46fec71b6c92" providerId="AD" clId="Web-{C6C81EB5-19B3-B7E5-136A-B025982369B9}" dt="2024-05-28T09:08:40.804" v="1197"/>
          <ac:picMkLst>
            <pc:docMk/>
            <pc:sldMk cId="1406834667" sldId="278"/>
            <ac:picMk id="14" creationId="{FA404E84-0024-B5DC-E957-9B5B4463FFC7}"/>
          </ac:picMkLst>
        </pc:picChg>
      </pc:sldChg>
      <pc:sldChg chg="add replId">
        <pc:chgData name="Sylvia Moes" userId="S::sylvia.moes@surf.nl::d9b4976c-f852-4b52-9dc8-46fec71b6c92" providerId="AD" clId="Web-{C6C81EB5-19B3-B7E5-136A-B025982369B9}" dt="2024-05-28T09:08:44.538" v="1198"/>
        <pc:sldMkLst>
          <pc:docMk/>
          <pc:sldMk cId="3757177955" sldId="279"/>
        </pc:sldMkLst>
      </pc:sldChg>
      <pc:sldChg chg="addSp delSp modSp add replId">
        <pc:chgData name="Sylvia Moes" userId="S::sylvia.moes@surf.nl::d9b4976c-f852-4b52-9dc8-46fec71b6c92" providerId="AD" clId="Web-{C6C81EB5-19B3-B7E5-136A-B025982369B9}" dt="2024-05-28T09:13:42.300" v="1274" actId="1076"/>
        <pc:sldMkLst>
          <pc:docMk/>
          <pc:sldMk cId="983968288" sldId="280"/>
        </pc:sldMkLst>
        <pc:spChg chg="mod">
          <ac:chgData name="Sylvia Moes" userId="S::sylvia.moes@surf.nl::d9b4976c-f852-4b52-9dc8-46fec71b6c92" providerId="AD" clId="Web-{C6C81EB5-19B3-B7E5-136A-B025982369B9}" dt="2024-05-28T09:13:23.596" v="1263" actId="20577"/>
          <ac:spMkLst>
            <pc:docMk/>
            <pc:sldMk cId="983968288" sldId="280"/>
            <ac:spMk id="2" creationId="{6B4BFD18-ADD5-13AC-DA8C-E7B59B84D107}"/>
          </ac:spMkLst>
        </pc:spChg>
        <pc:spChg chg="add del mod">
          <ac:chgData name="Sylvia Moes" userId="S::sylvia.moes@surf.nl::d9b4976c-f852-4b52-9dc8-46fec71b6c92" providerId="AD" clId="Web-{C6C81EB5-19B3-B7E5-136A-B025982369B9}" dt="2024-05-28T09:11:30.748" v="1233"/>
          <ac:spMkLst>
            <pc:docMk/>
            <pc:sldMk cId="983968288" sldId="280"/>
            <ac:spMk id="4" creationId="{2060BF02-E84E-6D0B-DD0A-0964A991D618}"/>
          </ac:spMkLst>
        </pc:spChg>
        <pc:spChg chg="add del mod">
          <ac:chgData name="Sylvia Moes" userId="S::sylvia.moes@surf.nl::d9b4976c-f852-4b52-9dc8-46fec71b6c92" providerId="AD" clId="Web-{C6C81EB5-19B3-B7E5-136A-B025982369B9}" dt="2024-05-28T09:12:47.751" v="1251"/>
          <ac:spMkLst>
            <pc:docMk/>
            <pc:sldMk cId="983968288" sldId="280"/>
            <ac:spMk id="7" creationId="{D22C68D3-6432-D48F-5448-A5A09118F742}"/>
          </ac:spMkLst>
        </pc:spChg>
        <pc:picChg chg="add del mod ord">
          <ac:chgData name="Sylvia Moes" userId="S::sylvia.moes@surf.nl::d9b4976c-f852-4b52-9dc8-46fec71b6c92" providerId="AD" clId="Web-{C6C81EB5-19B3-B7E5-136A-B025982369B9}" dt="2024-05-28T09:12:33.626" v="1249"/>
          <ac:picMkLst>
            <pc:docMk/>
            <pc:sldMk cId="983968288" sldId="280"/>
            <ac:picMk id="5" creationId="{D03CE6D3-8198-6F7C-882B-3DEF724DD3D0}"/>
          </ac:picMkLst>
        </pc:picChg>
        <pc:picChg chg="add mod ord">
          <ac:chgData name="Sylvia Moes" userId="S::sylvia.moes@surf.nl::d9b4976c-f852-4b52-9dc8-46fec71b6c92" providerId="AD" clId="Web-{C6C81EB5-19B3-B7E5-136A-B025982369B9}" dt="2024-05-28T09:13:42.300" v="1274" actId="1076"/>
          <ac:picMkLst>
            <pc:docMk/>
            <pc:sldMk cId="983968288" sldId="280"/>
            <ac:picMk id="8" creationId="{5C8E615A-4062-52A7-B5D4-EB95BAAD1B80}"/>
          </ac:picMkLst>
        </pc:picChg>
        <pc:picChg chg="del">
          <ac:chgData name="Sylvia Moes" userId="S::sylvia.moes@surf.nl::d9b4976c-f852-4b52-9dc8-46fec71b6c92" providerId="AD" clId="Web-{C6C81EB5-19B3-B7E5-136A-B025982369B9}" dt="2024-05-28T09:09:02.039" v="1200"/>
          <ac:picMkLst>
            <pc:docMk/>
            <pc:sldMk cId="983968288" sldId="280"/>
            <ac:picMk id="13" creationId="{88115C93-993E-58BE-F657-22172089A735}"/>
          </ac:picMkLst>
        </pc:picChg>
        <pc:picChg chg="del">
          <ac:chgData name="Sylvia Moes" userId="S::sylvia.moes@surf.nl::d9b4976c-f852-4b52-9dc8-46fec71b6c92" providerId="AD" clId="Web-{C6C81EB5-19B3-B7E5-136A-B025982369B9}" dt="2024-05-28T09:10:59.263" v="1226"/>
          <ac:picMkLst>
            <pc:docMk/>
            <pc:sldMk cId="983968288" sldId="280"/>
            <ac:picMk id="14" creationId="{FA404E84-0024-B5DC-E957-9B5B4463FFC7}"/>
          </ac:picMkLst>
        </pc:picChg>
      </pc:sldChg>
      <pc:sldChg chg="add replId">
        <pc:chgData name="Sylvia Moes" userId="S::sylvia.moes@surf.nl::d9b4976c-f852-4b52-9dc8-46fec71b6c92" providerId="AD" clId="Web-{C6C81EB5-19B3-B7E5-136A-B025982369B9}" dt="2024-05-28T09:09:10.961" v="1201"/>
        <pc:sldMkLst>
          <pc:docMk/>
          <pc:sldMk cId="2848315430" sldId="281"/>
        </pc:sldMkLst>
      </pc:sldChg>
      <pc:sldChg chg="add replId">
        <pc:chgData name="Sylvia Moes" userId="S::sylvia.moes@surf.nl::d9b4976c-f852-4b52-9dc8-46fec71b6c92" providerId="AD" clId="Web-{C6C81EB5-19B3-B7E5-136A-B025982369B9}" dt="2024-05-28T09:10:20.792" v="1222"/>
        <pc:sldMkLst>
          <pc:docMk/>
          <pc:sldMk cId="2776430801" sldId="282"/>
        </pc:sldMkLst>
      </pc:sldChg>
      <pc:sldChg chg="add replId">
        <pc:chgData name="Sylvia Moes" userId="S::sylvia.moes@surf.nl::d9b4976c-f852-4b52-9dc8-46fec71b6c92" providerId="AD" clId="Web-{C6C81EB5-19B3-B7E5-136A-B025982369B9}" dt="2024-05-28T09:10:27.199" v="1223"/>
        <pc:sldMkLst>
          <pc:docMk/>
          <pc:sldMk cId="1362581170" sldId="283"/>
        </pc:sldMkLst>
      </pc:sldChg>
      <pc:sldChg chg="add del replId">
        <pc:chgData name="Sylvia Moes" userId="S::sylvia.moes@surf.nl::d9b4976c-f852-4b52-9dc8-46fec71b6c92" providerId="AD" clId="Web-{C6C81EB5-19B3-B7E5-136A-B025982369B9}" dt="2024-05-28T09:11:24.373" v="1231"/>
        <pc:sldMkLst>
          <pc:docMk/>
          <pc:sldMk cId="1463534780" sldId="284"/>
        </pc:sldMkLst>
      </pc:sldChg>
      <pc:sldChg chg="addSp delSp modSp add replId">
        <pc:chgData name="Sylvia Moes" userId="S::sylvia.moes@surf.nl::d9b4976c-f852-4b52-9dc8-46fec71b6c92" providerId="AD" clId="Web-{C6C81EB5-19B3-B7E5-136A-B025982369B9}" dt="2024-05-28T09:15:45.414" v="1288"/>
        <pc:sldMkLst>
          <pc:docMk/>
          <pc:sldMk cId="1719209212" sldId="284"/>
        </pc:sldMkLst>
        <pc:spChg chg="add mod">
          <ac:chgData name="Sylvia Moes" userId="S::sylvia.moes@surf.nl::d9b4976c-f852-4b52-9dc8-46fec71b6c92" providerId="AD" clId="Web-{C6C81EB5-19B3-B7E5-136A-B025982369B9}" dt="2024-05-28T09:15:41.289" v="1287" actId="20577"/>
          <ac:spMkLst>
            <pc:docMk/>
            <pc:sldMk cId="1719209212" sldId="284"/>
            <ac:spMk id="4" creationId="{C72D1FD0-023B-2F47-1022-EA26193DA8B3}"/>
          </ac:spMkLst>
        </pc:spChg>
        <pc:picChg chg="add mod">
          <ac:chgData name="Sylvia Moes" userId="S::sylvia.moes@surf.nl::d9b4976c-f852-4b52-9dc8-46fec71b6c92" providerId="AD" clId="Web-{C6C81EB5-19B3-B7E5-136A-B025982369B9}" dt="2024-05-28T09:15:45.414" v="1288"/>
          <ac:picMkLst>
            <pc:docMk/>
            <pc:sldMk cId="1719209212" sldId="284"/>
            <ac:picMk id="5" creationId="{0B3F8BC7-9F46-E4A6-05BC-4CF22B3F5C09}"/>
          </ac:picMkLst>
        </pc:picChg>
        <pc:picChg chg="del">
          <ac:chgData name="Sylvia Moes" userId="S::sylvia.moes@surf.nl::d9b4976c-f852-4b52-9dc8-46fec71b6c92" providerId="AD" clId="Web-{C6C81EB5-19B3-B7E5-136A-B025982369B9}" dt="2024-05-28T09:14:50.272" v="1281"/>
          <ac:picMkLst>
            <pc:docMk/>
            <pc:sldMk cId="1719209212" sldId="284"/>
            <ac:picMk id="13" creationId="{88115C93-993E-58BE-F657-22172089A735}"/>
          </ac:picMkLst>
        </pc:picChg>
        <pc:picChg chg="del">
          <ac:chgData name="Sylvia Moes" userId="S::sylvia.moes@surf.nl::d9b4976c-f852-4b52-9dc8-46fec71b6c92" providerId="AD" clId="Web-{C6C81EB5-19B3-B7E5-136A-B025982369B9}" dt="2024-05-28T09:15:11.710" v="1282"/>
          <ac:picMkLst>
            <pc:docMk/>
            <pc:sldMk cId="1719209212" sldId="284"/>
            <ac:picMk id="14" creationId="{FA404E84-0024-B5DC-E957-9B5B4463FFC7}"/>
          </ac:picMkLst>
        </pc:picChg>
      </pc:sldChg>
      <pc:sldChg chg="add del replId">
        <pc:chgData name="Sylvia Moes" userId="S::sylvia.moes@surf.nl::d9b4976c-f852-4b52-9dc8-46fec71b6c92" providerId="AD" clId="Web-{C6C81EB5-19B3-B7E5-136A-B025982369B9}" dt="2024-05-28T09:11:25.357" v="1232"/>
        <pc:sldMkLst>
          <pc:docMk/>
          <pc:sldMk cId="2537071097" sldId="285"/>
        </pc:sldMkLst>
      </pc:sldChg>
      <pc:sldChg chg="add replId">
        <pc:chgData name="Sylvia Moes" userId="S::sylvia.moes@surf.nl::d9b4976c-f852-4b52-9dc8-46fec71b6c92" providerId="AD" clId="Web-{C6C81EB5-19B3-B7E5-136A-B025982369B9}" dt="2024-05-28T09:14:06.942" v="1275"/>
        <pc:sldMkLst>
          <pc:docMk/>
          <pc:sldMk cId="2567109133" sldId="285"/>
        </pc:sldMkLst>
      </pc:sldChg>
      <pc:sldChg chg="delSp add replId">
        <pc:chgData name="Sylvia Moes" userId="S::sylvia.moes@surf.nl::d9b4976c-f852-4b52-9dc8-46fec71b6c92" providerId="AD" clId="Web-{C6C81EB5-19B3-B7E5-136A-B025982369B9}" dt="2024-05-28T09:14:28.786" v="1277"/>
        <pc:sldMkLst>
          <pc:docMk/>
          <pc:sldMk cId="931082337" sldId="286"/>
        </pc:sldMkLst>
        <pc:picChg chg="del">
          <ac:chgData name="Sylvia Moes" userId="S::sylvia.moes@surf.nl::d9b4976c-f852-4b52-9dc8-46fec71b6c92" providerId="AD" clId="Web-{C6C81EB5-19B3-B7E5-136A-B025982369B9}" dt="2024-05-28T09:14:28.786" v="1277"/>
          <ac:picMkLst>
            <pc:docMk/>
            <pc:sldMk cId="931082337" sldId="286"/>
            <ac:picMk id="13" creationId="{88115C93-993E-58BE-F657-22172089A735}"/>
          </ac:picMkLst>
        </pc:picChg>
      </pc:sldChg>
      <pc:sldChg chg="add del replId">
        <pc:chgData name="Sylvia Moes" userId="S::sylvia.moes@surf.nl::d9b4976c-f852-4b52-9dc8-46fec71b6c92" providerId="AD" clId="Web-{C6C81EB5-19B3-B7E5-136A-B025982369B9}" dt="2024-05-28T09:11:22.529" v="1229"/>
        <pc:sldMkLst>
          <pc:docMk/>
          <pc:sldMk cId="976239483" sldId="286"/>
        </pc:sldMkLst>
      </pc:sldChg>
      <pc:sldChg chg="add del replId">
        <pc:chgData name="Sylvia Moes" userId="S::sylvia.moes@surf.nl::d9b4976c-f852-4b52-9dc8-46fec71b6c92" providerId="AD" clId="Web-{C6C81EB5-19B3-B7E5-136A-B025982369B9}" dt="2024-05-28T09:14:38.412" v="1280"/>
        <pc:sldMkLst>
          <pc:docMk/>
          <pc:sldMk cId="1105843169" sldId="287"/>
        </pc:sldMkLst>
      </pc:sldChg>
      <pc:sldChg chg="add del replId">
        <pc:chgData name="Sylvia Moes" userId="S::sylvia.moes@surf.nl::d9b4976c-f852-4b52-9dc8-46fec71b6c92" providerId="AD" clId="Web-{C6C81EB5-19B3-B7E5-136A-B025982369B9}" dt="2024-05-28T09:11:23.576" v="1230"/>
        <pc:sldMkLst>
          <pc:docMk/>
          <pc:sldMk cId="2823345265" sldId="287"/>
        </pc:sldMkLst>
      </pc:sldChg>
      <pc:sldChg chg="add replId">
        <pc:chgData name="Sylvia Moes" userId="S::sylvia.moes@surf.nl::d9b4976c-f852-4b52-9dc8-46fec71b6c92" providerId="AD" clId="Web-{C6C81EB5-19B3-B7E5-136A-B025982369B9}" dt="2024-05-28T09:14:33.474" v="1279"/>
        <pc:sldMkLst>
          <pc:docMk/>
          <pc:sldMk cId="2642994652" sldId="288"/>
        </pc:sldMkLst>
      </pc:sldChg>
      <pc:sldChg chg="add replId">
        <pc:chgData name="Sylvia Moes" userId="S::sylvia.moes@surf.nl::d9b4976c-f852-4b52-9dc8-46fec71b6c92" providerId="AD" clId="Web-{C6C81EB5-19B3-B7E5-136A-B025982369B9}" dt="2024-05-28T09:15:15.445" v="1283"/>
        <pc:sldMkLst>
          <pc:docMk/>
          <pc:sldMk cId="1422039389" sldId="289"/>
        </pc:sldMkLst>
      </pc:sldChg>
      <pc:sldChg chg="add replId">
        <pc:chgData name="Sylvia Moes" userId="S::sylvia.moes@surf.nl::d9b4976c-f852-4b52-9dc8-46fec71b6c92" providerId="AD" clId="Web-{C6C81EB5-19B3-B7E5-136A-B025982369B9}" dt="2024-05-28T09:15:22.382" v="1284"/>
        <pc:sldMkLst>
          <pc:docMk/>
          <pc:sldMk cId="3341304391" sldId="290"/>
        </pc:sldMkLst>
      </pc:sldChg>
    </pc:docChg>
  </pc:docChgLst>
  <pc:docChgLst>
    <pc:chgData name="Lems, B.Y. (Brenda)" userId="76d0770b-dc49-4847-836c-eefdac07a080" providerId="ADAL" clId="{FD5AF9C4-075B-41ED-AC1B-6C40FCA80D7A}"/>
    <pc:docChg chg="undo custSel addSld delSld modSld sldOrd delMainMaster">
      <pc:chgData name="Lems, B.Y. (Brenda)" userId="76d0770b-dc49-4847-836c-eefdac07a080" providerId="ADAL" clId="{FD5AF9C4-075B-41ED-AC1B-6C40FCA80D7A}" dt="2024-09-11T09:33:36.522" v="4226" actId="27636"/>
      <pc:docMkLst>
        <pc:docMk/>
      </pc:docMkLst>
      <pc:sldChg chg="delSp modSp mod">
        <pc:chgData name="Lems, B.Y. (Brenda)" userId="76d0770b-dc49-4847-836c-eefdac07a080" providerId="ADAL" clId="{FD5AF9C4-075B-41ED-AC1B-6C40FCA80D7A}" dt="2024-09-11T08:12:35.219" v="102" actId="1076"/>
        <pc:sldMkLst>
          <pc:docMk/>
          <pc:sldMk cId="3351439039" sldId="256"/>
        </pc:sldMkLst>
        <pc:spChg chg="mod">
          <ac:chgData name="Lems, B.Y. (Brenda)" userId="76d0770b-dc49-4847-836c-eefdac07a080" providerId="ADAL" clId="{FD5AF9C4-075B-41ED-AC1B-6C40FCA80D7A}" dt="2024-09-11T08:09:26.662" v="8" actId="1076"/>
          <ac:spMkLst>
            <pc:docMk/>
            <pc:sldMk cId="3351439039" sldId="256"/>
            <ac:spMk id="2" creationId="{00000000-0000-0000-0000-000000000000}"/>
          </ac:spMkLst>
        </pc:spChg>
        <pc:spChg chg="mod">
          <ac:chgData name="Lems, B.Y. (Brenda)" userId="76d0770b-dc49-4847-836c-eefdac07a080" providerId="ADAL" clId="{FD5AF9C4-075B-41ED-AC1B-6C40FCA80D7A}" dt="2024-09-11T08:12:03.182" v="93" actId="20577"/>
          <ac:spMkLst>
            <pc:docMk/>
            <pc:sldMk cId="3351439039" sldId="256"/>
            <ac:spMk id="3" creationId="{00000000-0000-0000-0000-000000000000}"/>
          </ac:spMkLst>
        </pc:spChg>
        <pc:grpChg chg="del">
          <ac:chgData name="Lems, B.Y. (Brenda)" userId="76d0770b-dc49-4847-836c-eefdac07a080" providerId="ADAL" clId="{FD5AF9C4-075B-41ED-AC1B-6C40FCA80D7A}" dt="2024-09-11T08:12:10.295" v="94" actId="478"/>
          <ac:grpSpMkLst>
            <pc:docMk/>
            <pc:sldMk cId="3351439039" sldId="256"/>
            <ac:grpSpMk id="6" creationId="{D4590B3F-668E-28F5-E859-117E73B1710C}"/>
          </ac:grpSpMkLst>
        </pc:grpChg>
        <pc:picChg chg="mod">
          <ac:chgData name="Lems, B.Y. (Brenda)" userId="76d0770b-dc49-4847-836c-eefdac07a080" providerId="ADAL" clId="{FD5AF9C4-075B-41ED-AC1B-6C40FCA80D7A}" dt="2024-09-11T08:12:35.219" v="102" actId="1076"/>
          <ac:picMkLst>
            <pc:docMk/>
            <pc:sldMk cId="3351439039" sldId="256"/>
            <ac:picMk id="4" creationId="{E9E1A67D-18F8-103B-D71E-2D214F08BE08}"/>
          </ac:picMkLst>
        </pc:picChg>
        <pc:picChg chg="del mod">
          <ac:chgData name="Lems, B.Y. (Brenda)" userId="76d0770b-dc49-4847-836c-eefdac07a080" providerId="ADAL" clId="{FD5AF9C4-075B-41ED-AC1B-6C40FCA80D7A}" dt="2024-09-11T08:12:22.047" v="98" actId="478"/>
          <ac:picMkLst>
            <pc:docMk/>
            <pc:sldMk cId="3351439039" sldId="256"/>
            <ac:picMk id="5" creationId="{FF5C6D89-B60E-AE79-3FD8-23D8A14B3EA5}"/>
          </ac:picMkLst>
        </pc:picChg>
        <pc:picChg chg="del">
          <ac:chgData name="Lems, B.Y. (Brenda)" userId="76d0770b-dc49-4847-836c-eefdac07a080" providerId="ADAL" clId="{FD5AF9C4-075B-41ED-AC1B-6C40FCA80D7A}" dt="2024-09-11T08:12:11.469" v="95" actId="478"/>
          <ac:picMkLst>
            <pc:docMk/>
            <pc:sldMk cId="3351439039" sldId="256"/>
            <ac:picMk id="9" creationId="{43B68B10-6511-DC68-606F-2A196AF458D9}"/>
          </ac:picMkLst>
        </pc:picChg>
      </pc:sldChg>
      <pc:sldChg chg="addSp delSp modSp mod modNotesTx">
        <pc:chgData name="Lems, B.Y. (Brenda)" userId="76d0770b-dc49-4847-836c-eefdac07a080" providerId="ADAL" clId="{FD5AF9C4-075B-41ED-AC1B-6C40FCA80D7A}" dt="2024-09-11T08:53:57.573" v="2273" actId="20577"/>
        <pc:sldMkLst>
          <pc:docMk/>
          <pc:sldMk cId="1061428102" sldId="257"/>
        </pc:sldMkLst>
        <pc:spChg chg="add mod">
          <ac:chgData name="Lems, B.Y. (Brenda)" userId="76d0770b-dc49-4847-836c-eefdac07a080" providerId="ADAL" clId="{FD5AF9C4-075B-41ED-AC1B-6C40FCA80D7A}" dt="2024-09-11T08:34:35.847" v="459"/>
          <ac:spMkLst>
            <pc:docMk/>
            <pc:sldMk cId="1061428102" sldId="257"/>
            <ac:spMk id="3" creationId="{20F893F8-D647-E58A-77F1-ED5A031561EC}"/>
          </ac:spMkLst>
        </pc:spChg>
        <pc:spChg chg="add del mod">
          <ac:chgData name="Lems, B.Y. (Brenda)" userId="76d0770b-dc49-4847-836c-eefdac07a080" providerId="ADAL" clId="{FD5AF9C4-075B-41ED-AC1B-6C40FCA80D7A}" dt="2024-09-11T08:35:15.259" v="465" actId="21"/>
          <ac:spMkLst>
            <pc:docMk/>
            <pc:sldMk cId="1061428102" sldId="257"/>
            <ac:spMk id="4" creationId="{E8CF94E9-3349-060C-4C64-F56056B21F13}"/>
          </ac:spMkLst>
        </pc:spChg>
        <pc:graphicFrameChg chg="mod">
          <ac:chgData name="Lems, B.Y. (Brenda)" userId="76d0770b-dc49-4847-836c-eefdac07a080" providerId="ADAL" clId="{FD5AF9C4-075B-41ED-AC1B-6C40FCA80D7A}" dt="2024-09-11T08:38:07.667" v="650" actId="20577"/>
          <ac:graphicFrameMkLst>
            <pc:docMk/>
            <pc:sldMk cId="1061428102" sldId="257"/>
            <ac:graphicFrameMk id="5" creationId="{80ED1A45-625F-FE7C-96C5-1061CB804820}"/>
          </ac:graphicFrameMkLst>
        </pc:graphicFrameChg>
      </pc:sldChg>
      <pc:sldChg chg="del">
        <pc:chgData name="Lems, B.Y. (Brenda)" userId="76d0770b-dc49-4847-836c-eefdac07a080" providerId="ADAL" clId="{FD5AF9C4-075B-41ED-AC1B-6C40FCA80D7A}" dt="2024-09-11T09:06:06.389" v="3183" actId="47"/>
        <pc:sldMkLst>
          <pc:docMk/>
          <pc:sldMk cId="2103684386" sldId="258"/>
        </pc:sldMkLst>
      </pc:sldChg>
      <pc:sldChg chg="addSp modSp mod">
        <pc:chgData name="Lems, B.Y. (Brenda)" userId="76d0770b-dc49-4847-836c-eefdac07a080" providerId="ADAL" clId="{FD5AF9C4-075B-41ED-AC1B-6C40FCA80D7A}" dt="2024-09-11T09:33:36.522" v="4226" actId="27636"/>
        <pc:sldMkLst>
          <pc:docMk/>
          <pc:sldMk cId="3519802800" sldId="260"/>
        </pc:sldMkLst>
        <pc:spChg chg="mod">
          <ac:chgData name="Lems, B.Y. (Brenda)" userId="76d0770b-dc49-4847-836c-eefdac07a080" providerId="ADAL" clId="{FD5AF9C4-075B-41ED-AC1B-6C40FCA80D7A}" dt="2024-09-11T09:33:36.522" v="4226" actId="27636"/>
          <ac:spMkLst>
            <pc:docMk/>
            <pc:sldMk cId="3519802800" sldId="260"/>
            <ac:spMk id="3" creationId="{B3914B0A-7594-C3F2-51E9-A2876443EAAF}"/>
          </ac:spMkLst>
        </pc:spChg>
        <pc:picChg chg="add mod">
          <ac:chgData name="Lems, B.Y. (Brenda)" userId="76d0770b-dc49-4847-836c-eefdac07a080" providerId="ADAL" clId="{FD5AF9C4-075B-41ED-AC1B-6C40FCA80D7A}" dt="2024-09-11T09:33:20.406" v="4222" actId="1076"/>
          <ac:picMkLst>
            <pc:docMk/>
            <pc:sldMk cId="3519802800" sldId="260"/>
            <ac:picMk id="5" creationId="{E6940546-1EED-453B-A762-9BDCF93299CC}"/>
          </ac:picMkLst>
        </pc:picChg>
      </pc:sldChg>
      <pc:sldChg chg="del">
        <pc:chgData name="Lems, B.Y. (Brenda)" userId="76d0770b-dc49-4847-836c-eefdac07a080" providerId="ADAL" clId="{FD5AF9C4-075B-41ED-AC1B-6C40FCA80D7A}" dt="2024-09-11T08:12:38.810" v="103" actId="47"/>
        <pc:sldMkLst>
          <pc:docMk/>
          <pc:sldMk cId="3323566214" sldId="261"/>
        </pc:sldMkLst>
      </pc:sldChg>
      <pc:sldChg chg="del">
        <pc:chgData name="Lems, B.Y. (Brenda)" userId="76d0770b-dc49-4847-836c-eefdac07a080" providerId="ADAL" clId="{FD5AF9C4-075B-41ED-AC1B-6C40FCA80D7A}" dt="2024-09-11T09:06:27.289" v="3213" actId="47"/>
        <pc:sldMkLst>
          <pc:docMk/>
          <pc:sldMk cId="3148606055" sldId="262"/>
        </pc:sldMkLst>
      </pc:sldChg>
      <pc:sldChg chg="del">
        <pc:chgData name="Lems, B.Y. (Brenda)" userId="76d0770b-dc49-4847-836c-eefdac07a080" providerId="ADAL" clId="{FD5AF9C4-075B-41ED-AC1B-6C40FCA80D7A}" dt="2024-09-11T09:06:21.562" v="3201" actId="47"/>
        <pc:sldMkLst>
          <pc:docMk/>
          <pc:sldMk cId="237035937" sldId="263"/>
        </pc:sldMkLst>
      </pc:sldChg>
      <pc:sldChg chg="del">
        <pc:chgData name="Lems, B.Y. (Brenda)" userId="76d0770b-dc49-4847-836c-eefdac07a080" providerId="ADAL" clId="{FD5AF9C4-075B-41ED-AC1B-6C40FCA80D7A}" dt="2024-09-11T09:06:22.129" v="3202" actId="47"/>
        <pc:sldMkLst>
          <pc:docMk/>
          <pc:sldMk cId="3814608714" sldId="264"/>
        </pc:sldMkLst>
      </pc:sldChg>
      <pc:sldChg chg="del">
        <pc:chgData name="Lems, B.Y. (Brenda)" userId="76d0770b-dc49-4847-836c-eefdac07a080" providerId="ADAL" clId="{FD5AF9C4-075B-41ED-AC1B-6C40FCA80D7A}" dt="2024-09-11T09:06:23.318" v="3203" actId="47"/>
        <pc:sldMkLst>
          <pc:docMk/>
          <pc:sldMk cId="2806276140" sldId="265"/>
        </pc:sldMkLst>
      </pc:sldChg>
      <pc:sldChg chg="del">
        <pc:chgData name="Lems, B.Y. (Brenda)" userId="76d0770b-dc49-4847-836c-eefdac07a080" providerId="ADAL" clId="{FD5AF9C4-075B-41ED-AC1B-6C40FCA80D7A}" dt="2024-09-11T09:06:23.736" v="3204" actId="47"/>
        <pc:sldMkLst>
          <pc:docMk/>
          <pc:sldMk cId="4168877681" sldId="266"/>
        </pc:sldMkLst>
      </pc:sldChg>
      <pc:sldChg chg="del">
        <pc:chgData name="Lems, B.Y. (Brenda)" userId="76d0770b-dc49-4847-836c-eefdac07a080" providerId="ADAL" clId="{FD5AF9C4-075B-41ED-AC1B-6C40FCA80D7A}" dt="2024-09-11T09:06:24.075" v="3205" actId="47"/>
        <pc:sldMkLst>
          <pc:docMk/>
          <pc:sldMk cId="778007165" sldId="267"/>
        </pc:sldMkLst>
      </pc:sldChg>
      <pc:sldChg chg="del">
        <pc:chgData name="Lems, B.Y. (Brenda)" userId="76d0770b-dc49-4847-836c-eefdac07a080" providerId="ADAL" clId="{FD5AF9C4-075B-41ED-AC1B-6C40FCA80D7A}" dt="2024-09-11T09:06:24.440" v="3206" actId="47"/>
        <pc:sldMkLst>
          <pc:docMk/>
          <pc:sldMk cId="252663344" sldId="268"/>
        </pc:sldMkLst>
      </pc:sldChg>
      <pc:sldChg chg="del">
        <pc:chgData name="Lems, B.Y. (Brenda)" userId="76d0770b-dc49-4847-836c-eefdac07a080" providerId="ADAL" clId="{FD5AF9C4-075B-41ED-AC1B-6C40FCA80D7A}" dt="2024-09-11T09:06:24.757" v="3207" actId="47"/>
        <pc:sldMkLst>
          <pc:docMk/>
          <pc:sldMk cId="864720751" sldId="269"/>
        </pc:sldMkLst>
      </pc:sldChg>
      <pc:sldChg chg="del">
        <pc:chgData name="Lems, B.Y. (Brenda)" userId="76d0770b-dc49-4847-836c-eefdac07a080" providerId="ADAL" clId="{FD5AF9C4-075B-41ED-AC1B-6C40FCA80D7A}" dt="2024-09-11T09:06:25.126" v="3208" actId="47"/>
        <pc:sldMkLst>
          <pc:docMk/>
          <pc:sldMk cId="680619560" sldId="270"/>
        </pc:sldMkLst>
      </pc:sldChg>
      <pc:sldChg chg="del">
        <pc:chgData name="Lems, B.Y. (Brenda)" userId="76d0770b-dc49-4847-836c-eefdac07a080" providerId="ADAL" clId="{FD5AF9C4-075B-41ED-AC1B-6C40FCA80D7A}" dt="2024-09-11T09:06:25.355" v="3209" actId="47"/>
        <pc:sldMkLst>
          <pc:docMk/>
          <pc:sldMk cId="88130199" sldId="271"/>
        </pc:sldMkLst>
      </pc:sldChg>
      <pc:sldChg chg="del">
        <pc:chgData name="Lems, B.Y. (Brenda)" userId="76d0770b-dc49-4847-836c-eefdac07a080" providerId="ADAL" clId="{FD5AF9C4-075B-41ED-AC1B-6C40FCA80D7A}" dt="2024-09-11T09:06:25.637" v="3210" actId="47"/>
        <pc:sldMkLst>
          <pc:docMk/>
          <pc:sldMk cId="4027221666" sldId="272"/>
        </pc:sldMkLst>
      </pc:sldChg>
      <pc:sldChg chg="del">
        <pc:chgData name="Lems, B.Y. (Brenda)" userId="76d0770b-dc49-4847-836c-eefdac07a080" providerId="ADAL" clId="{FD5AF9C4-075B-41ED-AC1B-6C40FCA80D7A}" dt="2024-09-11T09:06:25.908" v="3211" actId="47"/>
        <pc:sldMkLst>
          <pc:docMk/>
          <pc:sldMk cId="2677337385" sldId="273"/>
        </pc:sldMkLst>
      </pc:sldChg>
      <pc:sldChg chg="del">
        <pc:chgData name="Lems, B.Y. (Brenda)" userId="76d0770b-dc49-4847-836c-eefdac07a080" providerId="ADAL" clId="{FD5AF9C4-075B-41ED-AC1B-6C40FCA80D7A}" dt="2024-09-11T09:06:26.175" v="3212" actId="47"/>
        <pc:sldMkLst>
          <pc:docMk/>
          <pc:sldMk cId="4123725690" sldId="274"/>
        </pc:sldMkLst>
      </pc:sldChg>
      <pc:sldChg chg="del">
        <pc:chgData name="Lems, B.Y. (Brenda)" userId="76d0770b-dc49-4847-836c-eefdac07a080" providerId="ADAL" clId="{FD5AF9C4-075B-41ED-AC1B-6C40FCA80D7A}" dt="2024-09-11T09:06:10.969" v="3186" actId="47"/>
        <pc:sldMkLst>
          <pc:docMk/>
          <pc:sldMk cId="639015121" sldId="276"/>
        </pc:sldMkLst>
      </pc:sldChg>
      <pc:sldChg chg="del">
        <pc:chgData name="Lems, B.Y. (Brenda)" userId="76d0770b-dc49-4847-836c-eefdac07a080" providerId="ADAL" clId="{FD5AF9C4-075B-41ED-AC1B-6C40FCA80D7A}" dt="2024-09-11T09:06:09.675" v="3185" actId="47"/>
        <pc:sldMkLst>
          <pc:docMk/>
          <pc:sldMk cId="2164842393" sldId="277"/>
        </pc:sldMkLst>
      </pc:sldChg>
      <pc:sldChg chg="del">
        <pc:chgData name="Lems, B.Y. (Brenda)" userId="76d0770b-dc49-4847-836c-eefdac07a080" providerId="ADAL" clId="{FD5AF9C4-075B-41ED-AC1B-6C40FCA80D7A}" dt="2024-09-11T09:06:11.668" v="3187" actId="47"/>
        <pc:sldMkLst>
          <pc:docMk/>
          <pc:sldMk cId="1406834667" sldId="278"/>
        </pc:sldMkLst>
      </pc:sldChg>
      <pc:sldChg chg="del">
        <pc:chgData name="Lems, B.Y. (Brenda)" userId="76d0770b-dc49-4847-836c-eefdac07a080" providerId="ADAL" clId="{FD5AF9C4-075B-41ED-AC1B-6C40FCA80D7A}" dt="2024-09-11T09:06:12.221" v="3188" actId="47"/>
        <pc:sldMkLst>
          <pc:docMk/>
          <pc:sldMk cId="983968288" sldId="280"/>
        </pc:sldMkLst>
      </pc:sldChg>
      <pc:sldChg chg="del">
        <pc:chgData name="Lems, B.Y. (Brenda)" userId="76d0770b-dc49-4847-836c-eefdac07a080" providerId="ADAL" clId="{FD5AF9C4-075B-41ED-AC1B-6C40FCA80D7A}" dt="2024-09-11T09:06:18.255" v="3196" actId="47"/>
        <pc:sldMkLst>
          <pc:docMk/>
          <pc:sldMk cId="1362581170" sldId="283"/>
        </pc:sldMkLst>
      </pc:sldChg>
      <pc:sldChg chg="del">
        <pc:chgData name="Lems, B.Y. (Brenda)" userId="76d0770b-dc49-4847-836c-eefdac07a080" providerId="ADAL" clId="{FD5AF9C4-075B-41ED-AC1B-6C40FCA80D7A}" dt="2024-09-11T09:06:12.984" v="3189" actId="47"/>
        <pc:sldMkLst>
          <pc:docMk/>
          <pc:sldMk cId="1719209212" sldId="284"/>
        </pc:sldMkLst>
      </pc:sldChg>
      <pc:sldChg chg="del">
        <pc:chgData name="Lems, B.Y. (Brenda)" userId="76d0770b-dc49-4847-836c-eefdac07a080" providerId="ADAL" clId="{FD5AF9C4-075B-41ED-AC1B-6C40FCA80D7A}" dt="2024-09-11T09:06:16.704" v="3194" actId="47"/>
        <pc:sldMkLst>
          <pc:docMk/>
          <pc:sldMk cId="2567109133" sldId="285"/>
        </pc:sldMkLst>
      </pc:sldChg>
      <pc:sldChg chg="del">
        <pc:chgData name="Lems, B.Y. (Brenda)" userId="76d0770b-dc49-4847-836c-eefdac07a080" providerId="ADAL" clId="{FD5AF9C4-075B-41ED-AC1B-6C40FCA80D7A}" dt="2024-09-11T09:06:15.257" v="3192" actId="47"/>
        <pc:sldMkLst>
          <pc:docMk/>
          <pc:sldMk cId="931082337" sldId="286"/>
        </pc:sldMkLst>
      </pc:sldChg>
      <pc:sldChg chg="del">
        <pc:chgData name="Lems, B.Y. (Brenda)" userId="76d0770b-dc49-4847-836c-eefdac07a080" providerId="ADAL" clId="{FD5AF9C4-075B-41ED-AC1B-6C40FCA80D7A}" dt="2024-09-11T09:06:15.975" v="3193" actId="47"/>
        <pc:sldMkLst>
          <pc:docMk/>
          <pc:sldMk cId="2642994652" sldId="288"/>
        </pc:sldMkLst>
      </pc:sldChg>
      <pc:sldChg chg="del">
        <pc:chgData name="Lems, B.Y. (Brenda)" userId="76d0770b-dc49-4847-836c-eefdac07a080" providerId="ADAL" clId="{FD5AF9C4-075B-41ED-AC1B-6C40FCA80D7A}" dt="2024-09-11T09:06:13.851" v="3190" actId="47"/>
        <pc:sldMkLst>
          <pc:docMk/>
          <pc:sldMk cId="3341304391" sldId="290"/>
        </pc:sldMkLst>
      </pc:sldChg>
      <pc:sldChg chg="del">
        <pc:chgData name="Lems, B.Y. (Brenda)" userId="76d0770b-dc49-4847-836c-eefdac07a080" providerId="ADAL" clId="{FD5AF9C4-075B-41ED-AC1B-6C40FCA80D7A}" dt="2024-09-11T09:06:08.396" v="3184" actId="47"/>
        <pc:sldMkLst>
          <pc:docMk/>
          <pc:sldMk cId="3485020045" sldId="291"/>
        </pc:sldMkLst>
      </pc:sldChg>
      <pc:sldChg chg="del">
        <pc:chgData name="Lems, B.Y. (Brenda)" userId="76d0770b-dc49-4847-836c-eefdac07a080" providerId="ADAL" clId="{FD5AF9C4-075B-41ED-AC1B-6C40FCA80D7A}" dt="2024-09-11T09:06:17.488" v="3195" actId="47"/>
        <pc:sldMkLst>
          <pc:docMk/>
          <pc:sldMk cId="203525592" sldId="292"/>
        </pc:sldMkLst>
      </pc:sldChg>
      <pc:sldChg chg="del">
        <pc:chgData name="Lems, B.Y. (Brenda)" userId="76d0770b-dc49-4847-836c-eefdac07a080" providerId="ADAL" clId="{FD5AF9C4-075B-41ED-AC1B-6C40FCA80D7A}" dt="2024-09-11T09:06:18.817" v="3197" actId="47"/>
        <pc:sldMkLst>
          <pc:docMk/>
          <pc:sldMk cId="2857318462" sldId="293"/>
        </pc:sldMkLst>
      </pc:sldChg>
      <pc:sldChg chg="del">
        <pc:chgData name="Lems, B.Y. (Brenda)" userId="76d0770b-dc49-4847-836c-eefdac07a080" providerId="ADAL" clId="{FD5AF9C4-075B-41ED-AC1B-6C40FCA80D7A}" dt="2024-09-11T09:06:14.647" v="3191" actId="47"/>
        <pc:sldMkLst>
          <pc:docMk/>
          <pc:sldMk cId="2855948325" sldId="294"/>
        </pc:sldMkLst>
      </pc:sldChg>
      <pc:sldChg chg="del">
        <pc:chgData name="Lems, B.Y. (Brenda)" userId="76d0770b-dc49-4847-836c-eefdac07a080" providerId="ADAL" clId="{FD5AF9C4-075B-41ED-AC1B-6C40FCA80D7A}" dt="2024-09-11T09:06:19.608" v="3198" actId="47"/>
        <pc:sldMkLst>
          <pc:docMk/>
          <pc:sldMk cId="1364430346" sldId="295"/>
        </pc:sldMkLst>
      </pc:sldChg>
      <pc:sldChg chg="del">
        <pc:chgData name="Lems, B.Y. (Brenda)" userId="76d0770b-dc49-4847-836c-eefdac07a080" providerId="ADAL" clId="{FD5AF9C4-075B-41ED-AC1B-6C40FCA80D7A}" dt="2024-09-11T09:06:20.275" v="3199" actId="47"/>
        <pc:sldMkLst>
          <pc:docMk/>
          <pc:sldMk cId="1786118992" sldId="296"/>
        </pc:sldMkLst>
      </pc:sldChg>
      <pc:sldChg chg="del">
        <pc:chgData name="Lems, B.Y. (Brenda)" userId="76d0770b-dc49-4847-836c-eefdac07a080" providerId="ADAL" clId="{FD5AF9C4-075B-41ED-AC1B-6C40FCA80D7A}" dt="2024-09-11T09:06:21.040" v="3200" actId="47"/>
        <pc:sldMkLst>
          <pc:docMk/>
          <pc:sldMk cId="256795647" sldId="297"/>
        </pc:sldMkLst>
      </pc:sldChg>
      <pc:sldChg chg="addSp delSp modSp mod modNotesTx">
        <pc:chgData name="Lems, B.Y. (Brenda)" userId="76d0770b-dc49-4847-836c-eefdac07a080" providerId="ADAL" clId="{FD5AF9C4-075B-41ED-AC1B-6C40FCA80D7A}" dt="2024-09-11T09:32:50.045" v="4197" actId="1076"/>
        <pc:sldMkLst>
          <pc:docMk/>
          <pc:sldMk cId="2381093331" sldId="299"/>
        </pc:sldMkLst>
        <pc:spChg chg="mod">
          <ac:chgData name="Lems, B.Y. (Brenda)" userId="76d0770b-dc49-4847-836c-eefdac07a080" providerId="ADAL" clId="{FD5AF9C4-075B-41ED-AC1B-6C40FCA80D7A}" dt="2024-09-11T09:05:08.496" v="3158" actId="255"/>
          <ac:spMkLst>
            <pc:docMk/>
            <pc:sldMk cId="2381093331" sldId="299"/>
            <ac:spMk id="2" creationId="{00000000-0000-0000-0000-000000000000}"/>
          </ac:spMkLst>
        </pc:spChg>
        <pc:spChg chg="mod">
          <ac:chgData name="Lems, B.Y. (Brenda)" userId="76d0770b-dc49-4847-836c-eefdac07a080" providerId="ADAL" clId="{FD5AF9C4-075B-41ED-AC1B-6C40FCA80D7A}" dt="2024-09-11T09:31:52.033" v="4182" actId="5793"/>
          <ac:spMkLst>
            <pc:docMk/>
            <pc:sldMk cId="2381093331" sldId="299"/>
            <ac:spMk id="3" creationId="{00000000-0000-0000-0000-000000000000}"/>
          </ac:spMkLst>
        </pc:spChg>
        <pc:spChg chg="add mod">
          <ac:chgData name="Lems, B.Y. (Brenda)" userId="76d0770b-dc49-4847-836c-eefdac07a080" providerId="ADAL" clId="{FD5AF9C4-075B-41ED-AC1B-6C40FCA80D7A}" dt="2024-09-11T09:32:50.045" v="4197" actId="1076"/>
          <ac:spMkLst>
            <pc:docMk/>
            <pc:sldMk cId="2381093331" sldId="299"/>
            <ac:spMk id="11" creationId="{5E2374C8-019C-59D6-798F-348D7E194030}"/>
          </ac:spMkLst>
        </pc:spChg>
        <pc:grpChg chg="del">
          <ac:chgData name="Lems, B.Y. (Brenda)" userId="76d0770b-dc49-4847-836c-eefdac07a080" providerId="ADAL" clId="{FD5AF9C4-075B-41ED-AC1B-6C40FCA80D7A}" dt="2024-09-11T08:38:35.646" v="653" actId="478"/>
          <ac:grpSpMkLst>
            <pc:docMk/>
            <pc:sldMk cId="2381093331" sldId="299"/>
            <ac:grpSpMk id="6" creationId="{D4590B3F-668E-28F5-E859-117E73B1710C}"/>
          </ac:grpSpMkLst>
        </pc:grpChg>
        <pc:picChg chg="mod">
          <ac:chgData name="Lems, B.Y. (Brenda)" userId="76d0770b-dc49-4847-836c-eefdac07a080" providerId="ADAL" clId="{FD5AF9C4-075B-41ED-AC1B-6C40FCA80D7A}" dt="2024-09-11T09:07:30.550" v="3274" actId="1076"/>
          <ac:picMkLst>
            <pc:docMk/>
            <pc:sldMk cId="2381093331" sldId="299"/>
            <ac:picMk id="4" creationId="{E9E1A67D-18F8-103B-D71E-2D214F08BE08}"/>
          </ac:picMkLst>
        </pc:picChg>
        <pc:picChg chg="del">
          <ac:chgData name="Lems, B.Y. (Brenda)" userId="76d0770b-dc49-4847-836c-eefdac07a080" providerId="ADAL" clId="{FD5AF9C4-075B-41ED-AC1B-6C40FCA80D7A}" dt="2024-09-11T08:38:36.360" v="654" actId="478"/>
          <ac:picMkLst>
            <pc:docMk/>
            <pc:sldMk cId="2381093331" sldId="299"/>
            <ac:picMk id="5" creationId="{FF5C6D89-B60E-AE79-3FD8-23D8A14B3EA5}"/>
          </ac:picMkLst>
        </pc:picChg>
        <pc:picChg chg="del">
          <ac:chgData name="Lems, B.Y. (Brenda)" userId="76d0770b-dc49-4847-836c-eefdac07a080" providerId="ADAL" clId="{FD5AF9C4-075B-41ED-AC1B-6C40FCA80D7A}" dt="2024-09-11T08:38:34.908" v="652" actId="478"/>
          <ac:picMkLst>
            <pc:docMk/>
            <pc:sldMk cId="2381093331" sldId="299"/>
            <ac:picMk id="9" creationId="{43B68B10-6511-DC68-606F-2A196AF458D9}"/>
          </ac:picMkLst>
        </pc:picChg>
      </pc:sldChg>
      <pc:sldChg chg="addSp delSp modSp new mod ord setBg modNotesTx">
        <pc:chgData name="Lems, B.Y. (Brenda)" userId="76d0770b-dc49-4847-836c-eefdac07a080" providerId="ADAL" clId="{FD5AF9C4-075B-41ED-AC1B-6C40FCA80D7A}" dt="2024-09-11T09:29:59.802" v="3946" actId="20577"/>
        <pc:sldMkLst>
          <pc:docMk/>
          <pc:sldMk cId="2486467290" sldId="300"/>
        </pc:sldMkLst>
        <pc:spChg chg="add del mod">
          <ac:chgData name="Lems, B.Y. (Brenda)" userId="76d0770b-dc49-4847-836c-eefdac07a080" providerId="ADAL" clId="{FD5AF9C4-075B-41ED-AC1B-6C40FCA80D7A}" dt="2024-09-11T09:19:58.218" v="3415" actId="478"/>
          <ac:spMkLst>
            <pc:docMk/>
            <pc:sldMk cId="2486467290" sldId="300"/>
            <ac:spMk id="2" creationId="{CA402D5F-D8CE-4B36-8593-E488DB67154E}"/>
          </ac:spMkLst>
        </pc:spChg>
        <pc:spChg chg="add del">
          <ac:chgData name="Lems, B.Y. (Brenda)" userId="76d0770b-dc49-4847-836c-eefdac07a080" providerId="ADAL" clId="{FD5AF9C4-075B-41ED-AC1B-6C40FCA80D7A}" dt="2024-09-11T09:20:01.975" v="3416" actId="478"/>
          <ac:spMkLst>
            <pc:docMk/>
            <pc:sldMk cId="2486467290" sldId="300"/>
            <ac:spMk id="3" creationId="{9A0AFC4F-9C82-D640-DEA8-556BF90F9CC2}"/>
          </ac:spMkLst>
        </pc:spChg>
        <pc:spChg chg="add del mod">
          <ac:chgData name="Lems, B.Y. (Brenda)" userId="76d0770b-dc49-4847-836c-eefdac07a080" providerId="ADAL" clId="{FD5AF9C4-075B-41ED-AC1B-6C40FCA80D7A}" dt="2024-09-11T09:09:25.669" v="3359" actId="21"/>
          <ac:spMkLst>
            <pc:docMk/>
            <pc:sldMk cId="2486467290" sldId="300"/>
            <ac:spMk id="8" creationId="{71AB5630-32D2-BB7A-BBE1-EDD39F4034F8}"/>
          </ac:spMkLst>
        </pc:spChg>
        <pc:spChg chg="add del mod">
          <ac:chgData name="Lems, B.Y. (Brenda)" userId="76d0770b-dc49-4847-836c-eefdac07a080" providerId="ADAL" clId="{FD5AF9C4-075B-41ED-AC1B-6C40FCA80D7A}" dt="2024-09-11T09:19:49.193" v="3412" actId="478"/>
          <ac:spMkLst>
            <pc:docMk/>
            <pc:sldMk cId="2486467290" sldId="300"/>
            <ac:spMk id="12" creationId="{C44A989D-F681-1B98-74AE-B9CE49031A41}"/>
          </ac:spMkLst>
        </pc:spChg>
        <pc:graphicFrameChg chg="add mod modGraphic">
          <ac:chgData name="Lems, B.Y. (Brenda)" userId="76d0770b-dc49-4847-836c-eefdac07a080" providerId="ADAL" clId="{FD5AF9C4-075B-41ED-AC1B-6C40FCA80D7A}" dt="2024-09-11T09:09:00.215" v="3356"/>
          <ac:graphicFrameMkLst>
            <pc:docMk/>
            <pc:sldMk cId="2486467290" sldId="300"/>
            <ac:graphicFrameMk id="5" creationId="{9DD33840-3888-BD60-CE7F-687FA8F301DE}"/>
          </ac:graphicFrameMkLst>
        </pc:graphicFrameChg>
        <pc:graphicFrameChg chg="add del mod modGraphic">
          <ac:chgData name="Lems, B.Y. (Brenda)" userId="76d0770b-dc49-4847-836c-eefdac07a080" providerId="ADAL" clId="{FD5AF9C4-075B-41ED-AC1B-6C40FCA80D7A}" dt="2024-09-11T09:09:43.052" v="3368"/>
          <ac:graphicFrameMkLst>
            <pc:docMk/>
            <pc:sldMk cId="2486467290" sldId="300"/>
            <ac:graphicFrameMk id="6" creationId="{2B04ABAB-CE27-A05B-718B-CE8F0B2F8DE9}"/>
          </ac:graphicFrameMkLst>
        </pc:graphicFrameChg>
        <pc:picChg chg="add del mod">
          <ac:chgData name="Lems, B.Y. (Brenda)" userId="76d0770b-dc49-4847-836c-eefdac07a080" providerId="ADAL" clId="{FD5AF9C4-075B-41ED-AC1B-6C40FCA80D7A}" dt="2024-09-11T09:20:09.983" v="3418" actId="478"/>
          <ac:picMkLst>
            <pc:docMk/>
            <pc:sldMk cId="2486467290" sldId="300"/>
            <ac:picMk id="4" creationId="{9092782A-28F7-8316-6573-BB50DED8B7CE}"/>
          </ac:picMkLst>
        </pc:picChg>
        <pc:picChg chg="add del mod">
          <ac:chgData name="Lems, B.Y. (Brenda)" userId="76d0770b-dc49-4847-836c-eefdac07a080" providerId="ADAL" clId="{FD5AF9C4-075B-41ED-AC1B-6C40FCA80D7A}" dt="2024-09-11T09:22:07.222" v="3422" actId="478"/>
          <ac:picMkLst>
            <pc:docMk/>
            <pc:sldMk cId="2486467290" sldId="300"/>
            <ac:picMk id="10" creationId="{0DA761C4-D59D-89F2-06B8-B90FB7BEE947}"/>
          </ac:picMkLst>
        </pc:picChg>
        <pc:picChg chg="add del mod">
          <ac:chgData name="Lems, B.Y. (Brenda)" userId="76d0770b-dc49-4847-836c-eefdac07a080" providerId="ADAL" clId="{FD5AF9C4-075B-41ED-AC1B-6C40FCA80D7A}" dt="2024-09-11T09:27:35.373" v="3794" actId="478"/>
          <ac:picMkLst>
            <pc:docMk/>
            <pc:sldMk cId="2486467290" sldId="300"/>
            <ac:picMk id="14" creationId="{EFCF7D53-84FD-B9EE-2E87-FDB5BB0FF100}"/>
          </ac:picMkLst>
        </pc:picChg>
        <pc:picChg chg="add mod">
          <ac:chgData name="Lems, B.Y. (Brenda)" userId="76d0770b-dc49-4847-836c-eefdac07a080" providerId="ADAL" clId="{FD5AF9C4-075B-41ED-AC1B-6C40FCA80D7A}" dt="2024-09-11T09:28:27.593" v="3804" actId="26606"/>
          <ac:picMkLst>
            <pc:docMk/>
            <pc:sldMk cId="2486467290" sldId="300"/>
            <ac:picMk id="16" creationId="{D9F46AB4-F0D0-DC20-410D-B303A9538A37}"/>
          </ac:picMkLst>
        </pc:picChg>
        <pc:picChg chg="add mod">
          <ac:chgData name="Lems, B.Y. (Brenda)" userId="76d0770b-dc49-4847-836c-eefdac07a080" providerId="ADAL" clId="{FD5AF9C4-075B-41ED-AC1B-6C40FCA80D7A}" dt="2024-09-11T09:28:35.923" v="3806" actId="1076"/>
          <ac:picMkLst>
            <pc:docMk/>
            <pc:sldMk cId="2486467290" sldId="300"/>
            <ac:picMk id="17" creationId="{BF580D4F-49A4-5D34-4F30-3B7261BB7D17}"/>
          </ac:picMkLst>
        </pc:picChg>
      </pc:sldChg>
      <pc:sldChg chg="addSp delSp modSp new del mod">
        <pc:chgData name="Lems, B.Y. (Brenda)" userId="76d0770b-dc49-4847-836c-eefdac07a080" providerId="ADAL" clId="{FD5AF9C4-075B-41ED-AC1B-6C40FCA80D7A}" dt="2024-09-11T09:15:42.544" v="3407" actId="47"/>
        <pc:sldMkLst>
          <pc:docMk/>
          <pc:sldMk cId="400926538" sldId="301"/>
        </pc:sldMkLst>
        <pc:spChg chg="del">
          <ac:chgData name="Lems, B.Y. (Brenda)" userId="76d0770b-dc49-4847-836c-eefdac07a080" providerId="ADAL" clId="{FD5AF9C4-075B-41ED-AC1B-6C40FCA80D7A}" dt="2024-09-11T09:15:18.148" v="3402" actId="478"/>
          <ac:spMkLst>
            <pc:docMk/>
            <pc:sldMk cId="400926538" sldId="301"/>
            <ac:spMk id="2" creationId="{8165D8FC-0FCF-0E90-9020-8C072F18C6C9}"/>
          </ac:spMkLst>
        </pc:spChg>
        <pc:spChg chg="add del">
          <ac:chgData name="Lems, B.Y. (Brenda)" userId="76d0770b-dc49-4847-836c-eefdac07a080" providerId="ADAL" clId="{FD5AF9C4-075B-41ED-AC1B-6C40FCA80D7A}" dt="2024-09-11T09:15:24.784" v="3403" actId="478"/>
          <ac:spMkLst>
            <pc:docMk/>
            <pc:sldMk cId="400926538" sldId="301"/>
            <ac:spMk id="3" creationId="{EAA858EA-4EF9-2737-89F1-3C5444689C1A}"/>
          </ac:spMkLst>
        </pc:spChg>
        <pc:graphicFrameChg chg="add mod">
          <ac:chgData name="Lems, B.Y. (Brenda)" userId="76d0770b-dc49-4847-836c-eefdac07a080" providerId="ADAL" clId="{FD5AF9C4-075B-41ED-AC1B-6C40FCA80D7A}" dt="2024-09-11T09:15:14.020" v="3401"/>
          <ac:graphicFrameMkLst>
            <pc:docMk/>
            <pc:sldMk cId="400926538" sldId="301"/>
            <ac:graphicFrameMk id="4" creationId="{C23D6997-A39F-6888-FF19-902C73C90478}"/>
          </ac:graphicFrameMkLst>
        </pc:graphicFrameChg>
        <pc:graphicFrameChg chg="add mod modGraphic">
          <ac:chgData name="Lems, B.Y. (Brenda)" userId="76d0770b-dc49-4847-836c-eefdac07a080" providerId="ADAL" clId="{FD5AF9C4-075B-41ED-AC1B-6C40FCA80D7A}" dt="2024-09-11T09:15:31.463" v="3406" actId="14100"/>
          <ac:graphicFrameMkLst>
            <pc:docMk/>
            <pc:sldMk cId="400926538" sldId="301"/>
            <ac:graphicFrameMk id="5" creationId="{94AFAF3E-3153-DB32-1CAA-9A1C48F292D7}"/>
          </ac:graphicFrameMkLst>
        </pc:graphicFrameChg>
      </pc:sldChg>
      <pc:sldChg chg="addSp delSp modSp new del mod setBg">
        <pc:chgData name="Lems, B.Y. (Brenda)" userId="76d0770b-dc49-4847-836c-eefdac07a080" providerId="ADAL" clId="{FD5AF9C4-075B-41ED-AC1B-6C40FCA80D7A}" dt="2024-09-11T09:13:32.747" v="3398" actId="47"/>
        <pc:sldMkLst>
          <pc:docMk/>
          <pc:sldMk cId="4164318787" sldId="301"/>
        </pc:sldMkLst>
        <pc:spChg chg="del">
          <ac:chgData name="Lems, B.Y. (Brenda)" userId="76d0770b-dc49-4847-836c-eefdac07a080" providerId="ADAL" clId="{FD5AF9C4-075B-41ED-AC1B-6C40FCA80D7A}" dt="2024-09-11T09:09:53.185" v="3370" actId="478"/>
          <ac:spMkLst>
            <pc:docMk/>
            <pc:sldMk cId="4164318787" sldId="301"/>
            <ac:spMk id="2" creationId="{10E5195E-04B9-6981-4E7D-CC5DCA0D17AB}"/>
          </ac:spMkLst>
        </pc:spChg>
        <pc:spChg chg="del">
          <ac:chgData name="Lems, B.Y. (Brenda)" userId="76d0770b-dc49-4847-836c-eefdac07a080" providerId="ADAL" clId="{FD5AF9C4-075B-41ED-AC1B-6C40FCA80D7A}" dt="2024-09-11T09:09:58.505" v="3371" actId="478"/>
          <ac:spMkLst>
            <pc:docMk/>
            <pc:sldMk cId="4164318787" sldId="301"/>
            <ac:spMk id="3" creationId="{FBC68F7D-802C-5D28-15B3-2CA31CADE7DD}"/>
          </ac:spMkLst>
        </pc:spChg>
        <pc:spChg chg="add del">
          <ac:chgData name="Lems, B.Y. (Brenda)" userId="76d0770b-dc49-4847-836c-eefdac07a080" providerId="ADAL" clId="{FD5AF9C4-075B-41ED-AC1B-6C40FCA80D7A}" dt="2024-09-11T09:10:34.893" v="3380" actId="26606"/>
          <ac:spMkLst>
            <pc:docMk/>
            <pc:sldMk cId="4164318787" sldId="301"/>
            <ac:spMk id="6" creationId="{F3060C83-F051-4F0E-ABAD-AA0DFC48B218}"/>
          </ac:spMkLst>
        </pc:spChg>
        <pc:spChg chg="add del">
          <ac:chgData name="Lems, B.Y. (Brenda)" userId="76d0770b-dc49-4847-836c-eefdac07a080" providerId="ADAL" clId="{FD5AF9C4-075B-41ED-AC1B-6C40FCA80D7A}" dt="2024-09-11T09:10:34.893" v="3380" actId="26606"/>
          <ac:spMkLst>
            <pc:docMk/>
            <pc:sldMk cId="4164318787" sldId="301"/>
            <ac:spMk id="7" creationId="{83C98ABE-055B-441F-B07E-44F97F083C39}"/>
          </ac:spMkLst>
        </pc:spChg>
        <pc:spChg chg="add del">
          <ac:chgData name="Lems, B.Y. (Brenda)" userId="76d0770b-dc49-4847-836c-eefdac07a080" providerId="ADAL" clId="{FD5AF9C4-075B-41ED-AC1B-6C40FCA80D7A}" dt="2024-09-11T09:10:34.893" v="3380" actId="26606"/>
          <ac:spMkLst>
            <pc:docMk/>
            <pc:sldMk cId="4164318787" sldId="301"/>
            <ac:spMk id="8" creationId="{29FDB030-9B49-4CED-8CCD-4D99382388AC}"/>
          </ac:spMkLst>
        </pc:spChg>
        <pc:spChg chg="add del">
          <ac:chgData name="Lems, B.Y. (Brenda)" userId="76d0770b-dc49-4847-836c-eefdac07a080" providerId="ADAL" clId="{FD5AF9C4-075B-41ED-AC1B-6C40FCA80D7A}" dt="2024-09-11T09:10:22.313" v="3374" actId="26606"/>
          <ac:spMkLst>
            <pc:docMk/>
            <pc:sldMk cId="4164318787" sldId="301"/>
            <ac:spMk id="9" creationId="{7BDAC5B6-20CE-447F-8BA1-F2274AC7AE5B}"/>
          </ac:spMkLst>
        </pc:spChg>
        <pc:spChg chg="add del">
          <ac:chgData name="Lems, B.Y. (Brenda)" userId="76d0770b-dc49-4847-836c-eefdac07a080" providerId="ADAL" clId="{FD5AF9C4-075B-41ED-AC1B-6C40FCA80D7A}" dt="2024-09-11T09:10:34.893" v="3380" actId="26606"/>
          <ac:spMkLst>
            <pc:docMk/>
            <pc:sldMk cId="4164318787" sldId="301"/>
            <ac:spMk id="10" creationId="{3783CA14-24A1-485C-8B30-D6A5D87987AD}"/>
          </ac:spMkLst>
        </pc:spChg>
        <pc:spChg chg="add del">
          <ac:chgData name="Lems, B.Y. (Brenda)" userId="76d0770b-dc49-4847-836c-eefdac07a080" providerId="ADAL" clId="{FD5AF9C4-075B-41ED-AC1B-6C40FCA80D7A}" dt="2024-09-11T09:10:22.313" v="3374" actId="26606"/>
          <ac:spMkLst>
            <pc:docMk/>
            <pc:sldMk cId="4164318787" sldId="301"/>
            <ac:spMk id="11" creationId="{D1D22B31-BF8F-446B-9009-8A251FB177CB}"/>
          </ac:spMkLst>
        </pc:spChg>
        <pc:spChg chg="add del">
          <ac:chgData name="Lems, B.Y. (Brenda)" userId="76d0770b-dc49-4847-836c-eefdac07a080" providerId="ADAL" clId="{FD5AF9C4-075B-41ED-AC1B-6C40FCA80D7A}" dt="2024-09-11T09:10:34.893" v="3380" actId="26606"/>
          <ac:spMkLst>
            <pc:docMk/>
            <pc:sldMk cId="4164318787" sldId="301"/>
            <ac:spMk id="12" creationId="{9A97C86A-04D6-40F7-AE84-31AB43E6A846}"/>
          </ac:spMkLst>
        </pc:spChg>
        <pc:spChg chg="add del">
          <ac:chgData name="Lems, B.Y. (Brenda)" userId="76d0770b-dc49-4847-836c-eefdac07a080" providerId="ADAL" clId="{FD5AF9C4-075B-41ED-AC1B-6C40FCA80D7A}" dt="2024-09-11T09:10:25.829" v="3376" actId="26606"/>
          <ac:spMkLst>
            <pc:docMk/>
            <pc:sldMk cId="4164318787" sldId="301"/>
            <ac:spMk id="13" creationId="{29FDB030-9B49-4CED-8CCD-4D99382388AC}"/>
          </ac:spMkLst>
        </pc:spChg>
        <pc:spChg chg="add del">
          <ac:chgData name="Lems, B.Y. (Brenda)" userId="76d0770b-dc49-4847-836c-eefdac07a080" providerId="ADAL" clId="{FD5AF9C4-075B-41ED-AC1B-6C40FCA80D7A}" dt="2024-09-11T09:10:25.829" v="3376" actId="26606"/>
          <ac:spMkLst>
            <pc:docMk/>
            <pc:sldMk cId="4164318787" sldId="301"/>
            <ac:spMk id="14" creationId="{F3060C83-F051-4F0E-ABAD-AA0DFC48B218}"/>
          </ac:spMkLst>
        </pc:spChg>
        <pc:spChg chg="add del">
          <ac:chgData name="Lems, B.Y. (Brenda)" userId="76d0770b-dc49-4847-836c-eefdac07a080" providerId="ADAL" clId="{FD5AF9C4-075B-41ED-AC1B-6C40FCA80D7A}" dt="2024-09-11T09:10:25.829" v="3376" actId="26606"/>
          <ac:spMkLst>
            <pc:docMk/>
            <pc:sldMk cId="4164318787" sldId="301"/>
            <ac:spMk id="15" creationId="{3783CA14-24A1-485C-8B30-D6A5D87987AD}"/>
          </ac:spMkLst>
        </pc:spChg>
        <pc:spChg chg="add del">
          <ac:chgData name="Lems, B.Y. (Brenda)" userId="76d0770b-dc49-4847-836c-eefdac07a080" providerId="ADAL" clId="{FD5AF9C4-075B-41ED-AC1B-6C40FCA80D7A}" dt="2024-09-11T09:10:25.829" v="3376" actId="26606"/>
          <ac:spMkLst>
            <pc:docMk/>
            <pc:sldMk cId="4164318787" sldId="301"/>
            <ac:spMk id="16" creationId="{83C98ABE-055B-441F-B07E-44F97F083C39}"/>
          </ac:spMkLst>
        </pc:spChg>
        <pc:spChg chg="add del">
          <ac:chgData name="Lems, B.Y. (Brenda)" userId="76d0770b-dc49-4847-836c-eefdac07a080" providerId="ADAL" clId="{FD5AF9C4-075B-41ED-AC1B-6C40FCA80D7A}" dt="2024-09-11T09:10:25.829" v="3376" actId="26606"/>
          <ac:spMkLst>
            <pc:docMk/>
            <pc:sldMk cId="4164318787" sldId="301"/>
            <ac:spMk id="17" creationId="{9A97C86A-04D6-40F7-AE84-31AB43E6A846}"/>
          </ac:spMkLst>
        </pc:spChg>
        <pc:spChg chg="add del">
          <ac:chgData name="Lems, B.Y. (Brenda)" userId="76d0770b-dc49-4847-836c-eefdac07a080" providerId="ADAL" clId="{FD5AF9C4-075B-41ED-AC1B-6C40FCA80D7A}" dt="2024-09-11T09:10:34.893" v="3380" actId="26606"/>
          <ac:spMkLst>
            <pc:docMk/>
            <pc:sldMk cId="4164318787" sldId="301"/>
            <ac:spMk id="18" creationId="{FF9F2414-84E8-453E-B1F3-389FDE8192D9}"/>
          </ac:spMkLst>
        </pc:spChg>
        <pc:spChg chg="add del">
          <ac:chgData name="Lems, B.Y. (Brenda)" userId="76d0770b-dc49-4847-836c-eefdac07a080" providerId="ADAL" clId="{FD5AF9C4-075B-41ED-AC1B-6C40FCA80D7A}" dt="2024-09-11T09:10:25.829" v="3376" actId="26606"/>
          <ac:spMkLst>
            <pc:docMk/>
            <pc:sldMk cId="4164318787" sldId="301"/>
            <ac:spMk id="19" creationId="{FF9F2414-84E8-453E-B1F3-389FDE8192D9}"/>
          </ac:spMkLst>
        </pc:spChg>
        <pc:spChg chg="add del">
          <ac:chgData name="Lems, B.Y. (Brenda)" userId="76d0770b-dc49-4847-836c-eefdac07a080" providerId="ADAL" clId="{FD5AF9C4-075B-41ED-AC1B-6C40FCA80D7A}" dt="2024-09-11T09:10:34.893" v="3380" actId="26606"/>
          <ac:spMkLst>
            <pc:docMk/>
            <pc:sldMk cId="4164318787" sldId="301"/>
            <ac:spMk id="20" creationId="{3ECA69A1-7536-43AC-85EF-C7106179F5ED}"/>
          </ac:spMkLst>
        </pc:spChg>
        <pc:spChg chg="add del">
          <ac:chgData name="Lems, B.Y. (Brenda)" userId="76d0770b-dc49-4847-836c-eefdac07a080" providerId="ADAL" clId="{FD5AF9C4-075B-41ED-AC1B-6C40FCA80D7A}" dt="2024-09-11T09:10:25.829" v="3376" actId="26606"/>
          <ac:spMkLst>
            <pc:docMk/>
            <pc:sldMk cId="4164318787" sldId="301"/>
            <ac:spMk id="21" creationId="{3ECA69A1-7536-43AC-85EF-C7106179F5ED}"/>
          </ac:spMkLst>
        </pc:spChg>
        <pc:spChg chg="add del">
          <ac:chgData name="Lems, B.Y. (Brenda)" userId="76d0770b-dc49-4847-836c-eefdac07a080" providerId="ADAL" clId="{FD5AF9C4-075B-41ED-AC1B-6C40FCA80D7A}" dt="2024-09-11T09:10:45.301" v="3382" actId="26606"/>
          <ac:spMkLst>
            <pc:docMk/>
            <pc:sldMk cId="4164318787" sldId="301"/>
            <ac:spMk id="22" creationId="{B9FF99BD-075F-4761-A995-6FC574BD25EA}"/>
          </ac:spMkLst>
        </pc:spChg>
        <pc:spChg chg="add del">
          <ac:chgData name="Lems, B.Y. (Brenda)" userId="76d0770b-dc49-4847-836c-eefdac07a080" providerId="ADAL" clId="{FD5AF9C4-075B-41ED-AC1B-6C40FCA80D7A}" dt="2024-09-11T09:10:45.301" v="3382" actId="26606"/>
          <ac:spMkLst>
            <pc:docMk/>
            <pc:sldMk cId="4164318787" sldId="301"/>
            <ac:spMk id="23" creationId="{A7B21A54-9BA3-4EA9-B460-5A829ADD9051}"/>
          </ac:spMkLst>
        </pc:spChg>
        <pc:spChg chg="add del">
          <ac:chgData name="Lems, B.Y. (Brenda)" userId="76d0770b-dc49-4847-836c-eefdac07a080" providerId="ADAL" clId="{FD5AF9C4-075B-41ED-AC1B-6C40FCA80D7A}" dt="2024-09-11T09:10:45.301" v="3382" actId="26606"/>
          <ac:spMkLst>
            <pc:docMk/>
            <pc:sldMk cId="4164318787" sldId="301"/>
            <ac:spMk id="24" creationId="{6FA8F714-B9D8-488A-8CCA-E9948FF913A9}"/>
          </ac:spMkLst>
        </pc:spChg>
        <pc:spChg chg="add del">
          <ac:chgData name="Lems, B.Y. (Brenda)" userId="76d0770b-dc49-4847-836c-eefdac07a080" providerId="ADAL" clId="{FD5AF9C4-075B-41ED-AC1B-6C40FCA80D7A}" dt="2024-09-11T09:11:04.121" v="3390" actId="26606"/>
          <ac:spMkLst>
            <pc:docMk/>
            <pc:sldMk cId="4164318787" sldId="301"/>
            <ac:spMk id="26" creationId="{7BDAC5B6-20CE-447F-8BA1-F2274AC7AE5B}"/>
          </ac:spMkLst>
        </pc:spChg>
        <pc:spChg chg="add del">
          <ac:chgData name="Lems, B.Y. (Brenda)" userId="76d0770b-dc49-4847-836c-eefdac07a080" providerId="ADAL" clId="{FD5AF9C4-075B-41ED-AC1B-6C40FCA80D7A}" dt="2024-09-11T09:11:04.121" v="3390" actId="26606"/>
          <ac:spMkLst>
            <pc:docMk/>
            <pc:sldMk cId="4164318787" sldId="301"/>
            <ac:spMk id="27" creationId="{D1D22B31-BF8F-446B-9009-8A251FB177CB}"/>
          </ac:spMkLst>
        </pc:spChg>
        <pc:spChg chg="add del">
          <ac:chgData name="Lems, B.Y. (Brenda)" userId="76d0770b-dc49-4847-836c-eefdac07a080" providerId="ADAL" clId="{FD5AF9C4-075B-41ED-AC1B-6C40FCA80D7A}" dt="2024-09-11T09:11:02.447" v="3387" actId="26606"/>
          <ac:spMkLst>
            <pc:docMk/>
            <pc:sldMk cId="4164318787" sldId="301"/>
            <ac:spMk id="32" creationId="{B9FF99BD-075F-4761-A995-6FC574BD25EA}"/>
          </ac:spMkLst>
        </pc:spChg>
        <pc:spChg chg="add del">
          <ac:chgData name="Lems, B.Y. (Brenda)" userId="76d0770b-dc49-4847-836c-eefdac07a080" providerId="ADAL" clId="{FD5AF9C4-075B-41ED-AC1B-6C40FCA80D7A}" dt="2024-09-11T09:11:02.447" v="3387" actId="26606"/>
          <ac:spMkLst>
            <pc:docMk/>
            <pc:sldMk cId="4164318787" sldId="301"/>
            <ac:spMk id="34" creationId="{A7B21A54-9BA3-4EA9-B460-5A829ADD9051}"/>
          </ac:spMkLst>
        </pc:spChg>
        <pc:spChg chg="add del">
          <ac:chgData name="Lems, B.Y. (Brenda)" userId="76d0770b-dc49-4847-836c-eefdac07a080" providerId="ADAL" clId="{FD5AF9C4-075B-41ED-AC1B-6C40FCA80D7A}" dt="2024-09-11T09:11:02.447" v="3387" actId="26606"/>
          <ac:spMkLst>
            <pc:docMk/>
            <pc:sldMk cId="4164318787" sldId="301"/>
            <ac:spMk id="36" creationId="{6FA8F714-B9D8-488A-8CCA-E9948FF913A9}"/>
          </ac:spMkLst>
        </pc:spChg>
        <pc:spChg chg="add del">
          <ac:chgData name="Lems, B.Y. (Brenda)" userId="76d0770b-dc49-4847-836c-eefdac07a080" providerId="ADAL" clId="{FD5AF9C4-075B-41ED-AC1B-6C40FCA80D7A}" dt="2024-09-11T09:11:04.089" v="3389" actId="26606"/>
          <ac:spMkLst>
            <pc:docMk/>
            <pc:sldMk cId="4164318787" sldId="301"/>
            <ac:spMk id="38" creationId="{B9FF99BD-075F-4761-A995-6FC574BD25EA}"/>
          </ac:spMkLst>
        </pc:spChg>
        <pc:spChg chg="add del">
          <ac:chgData name="Lems, B.Y. (Brenda)" userId="76d0770b-dc49-4847-836c-eefdac07a080" providerId="ADAL" clId="{FD5AF9C4-075B-41ED-AC1B-6C40FCA80D7A}" dt="2024-09-11T09:11:04.089" v="3389" actId="26606"/>
          <ac:spMkLst>
            <pc:docMk/>
            <pc:sldMk cId="4164318787" sldId="301"/>
            <ac:spMk id="39" creationId="{A7B21A54-9BA3-4EA9-B460-5A829ADD9051}"/>
          </ac:spMkLst>
        </pc:spChg>
        <pc:spChg chg="add del">
          <ac:chgData name="Lems, B.Y. (Brenda)" userId="76d0770b-dc49-4847-836c-eefdac07a080" providerId="ADAL" clId="{FD5AF9C4-075B-41ED-AC1B-6C40FCA80D7A}" dt="2024-09-11T09:11:04.089" v="3389" actId="26606"/>
          <ac:spMkLst>
            <pc:docMk/>
            <pc:sldMk cId="4164318787" sldId="301"/>
            <ac:spMk id="40" creationId="{6FA8F714-B9D8-488A-8CCA-E9948FF913A9}"/>
          </ac:spMkLst>
        </pc:spChg>
        <pc:graphicFrameChg chg="add mod modGraphic">
          <ac:chgData name="Lems, B.Y. (Brenda)" userId="76d0770b-dc49-4847-836c-eefdac07a080" providerId="ADAL" clId="{FD5AF9C4-075B-41ED-AC1B-6C40FCA80D7A}" dt="2024-09-11T09:11:59.608" v="3397" actId="1076"/>
          <ac:graphicFrameMkLst>
            <pc:docMk/>
            <pc:sldMk cId="4164318787" sldId="301"/>
            <ac:graphicFrameMk id="4" creationId="{E4084E2A-CC8D-91CD-742D-DEC01DB2CBB6}"/>
          </ac:graphicFrameMkLst>
        </pc:graphicFrameChg>
      </pc:sldChg>
      <pc:sldMasterChg chg="del delSldLayout">
        <pc:chgData name="Lems, B.Y. (Brenda)" userId="76d0770b-dc49-4847-836c-eefdac07a080" providerId="ADAL" clId="{FD5AF9C4-075B-41ED-AC1B-6C40FCA80D7A}" dt="2024-09-11T09:06:26.175" v="3212" actId="47"/>
        <pc:sldMasterMkLst>
          <pc:docMk/>
          <pc:sldMasterMk cId="414364587" sldId="2147483648"/>
        </pc:sldMasterMkLst>
        <pc:sldLayoutChg chg="del">
          <pc:chgData name="Lems, B.Y. (Brenda)" userId="76d0770b-dc49-4847-836c-eefdac07a080" providerId="ADAL" clId="{FD5AF9C4-075B-41ED-AC1B-6C40FCA80D7A}" dt="2024-09-11T09:06:26.175" v="3212" actId="47"/>
          <pc:sldLayoutMkLst>
            <pc:docMk/>
            <pc:sldMasterMk cId="414364587" sldId="2147483648"/>
            <pc:sldLayoutMk cId="1714809245" sldId="2147483650"/>
          </pc:sldLayoutMkLst>
        </pc:sldLayoutChg>
        <pc:sldLayoutChg chg="del">
          <pc:chgData name="Lems, B.Y. (Brenda)" userId="76d0770b-dc49-4847-836c-eefdac07a080" providerId="ADAL" clId="{FD5AF9C4-075B-41ED-AC1B-6C40FCA80D7A}" dt="2024-09-11T09:06:26.175" v="3212" actId="47"/>
          <pc:sldLayoutMkLst>
            <pc:docMk/>
            <pc:sldMasterMk cId="414364587" sldId="2147483648"/>
            <pc:sldLayoutMk cId="2601378630" sldId="2147483655"/>
          </pc:sldLayoutMkLst>
        </pc:sldLayoutChg>
      </pc:sldMasterChg>
    </pc:docChg>
  </pc:docChgLst>
  <pc:docChgLst>
    <pc:chgData name="Sylvia Moes" userId="S::sylvia.moes@surf.nl::d9b4976c-f852-4b52-9dc8-46fec71b6c92" providerId="AD" clId="Web-{F7A05C0F-501C-1A0B-7546-D8A9FB288216}"/>
    <pc:docChg chg="addSld delSld modSld">
      <pc:chgData name="Sylvia Moes" userId="S::sylvia.moes@surf.nl::d9b4976c-f852-4b52-9dc8-46fec71b6c92" providerId="AD" clId="Web-{F7A05C0F-501C-1A0B-7546-D8A9FB288216}" dt="2024-09-25T17:05:23.019" v="550" actId="20577"/>
      <pc:docMkLst>
        <pc:docMk/>
      </pc:docMkLst>
      <pc:sldChg chg="del">
        <pc:chgData name="Sylvia Moes" userId="S::sylvia.moes@surf.nl::d9b4976c-f852-4b52-9dc8-46fec71b6c92" providerId="AD" clId="Web-{F7A05C0F-501C-1A0B-7546-D8A9FB288216}" dt="2024-09-25T17:02:30.687" v="492"/>
        <pc:sldMkLst>
          <pc:docMk/>
          <pc:sldMk cId="995696355" sldId="264"/>
        </pc:sldMkLst>
      </pc:sldChg>
      <pc:sldChg chg="del">
        <pc:chgData name="Sylvia Moes" userId="S::sylvia.moes@surf.nl::d9b4976c-f852-4b52-9dc8-46fec71b6c92" providerId="AD" clId="Web-{F7A05C0F-501C-1A0B-7546-D8A9FB288216}" dt="2024-09-25T17:01:21.607" v="485"/>
        <pc:sldMkLst>
          <pc:docMk/>
          <pc:sldMk cId="3170880139" sldId="301"/>
        </pc:sldMkLst>
      </pc:sldChg>
      <pc:sldChg chg="modSp">
        <pc:chgData name="Sylvia Moes" userId="S::sylvia.moes@surf.nl::d9b4976c-f852-4b52-9dc8-46fec71b6c92" providerId="AD" clId="Web-{F7A05C0F-501C-1A0B-7546-D8A9FB288216}" dt="2024-09-25T16:37:34.874" v="0" actId="20577"/>
        <pc:sldMkLst>
          <pc:docMk/>
          <pc:sldMk cId="219168455" sldId="302"/>
        </pc:sldMkLst>
        <pc:spChg chg="mod">
          <ac:chgData name="Sylvia Moes" userId="S::sylvia.moes@surf.nl::d9b4976c-f852-4b52-9dc8-46fec71b6c92" providerId="AD" clId="Web-{F7A05C0F-501C-1A0B-7546-D8A9FB288216}" dt="2024-09-25T16:37:34.874" v="0" actId="20577"/>
          <ac:spMkLst>
            <pc:docMk/>
            <pc:sldMk cId="219168455" sldId="302"/>
            <ac:spMk id="3" creationId="{DAA3B3DD-2261-AB15-F7D6-A73449C3C8B6}"/>
          </ac:spMkLst>
        </pc:spChg>
      </pc:sldChg>
      <pc:sldChg chg="addSp delSp modSp new">
        <pc:chgData name="Sylvia Moes" userId="S::sylvia.moes@surf.nl::d9b4976c-f852-4b52-9dc8-46fec71b6c92" providerId="AD" clId="Web-{F7A05C0F-501C-1A0B-7546-D8A9FB288216}" dt="2024-09-25T16:39:26.157" v="7" actId="20577"/>
        <pc:sldMkLst>
          <pc:docMk/>
          <pc:sldMk cId="3898472951" sldId="307"/>
        </pc:sldMkLst>
        <pc:spChg chg="mod">
          <ac:chgData name="Sylvia Moes" userId="S::sylvia.moes@surf.nl::d9b4976c-f852-4b52-9dc8-46fec71b6c92" providerId="AD" clId="Web-{F7A05C0F-501C-1A0B-7546-D8A9FB288216}" dt="2024-09-25T16:39:26.157" v="7" actId="20577"/>
          <ac:spMkLst>
            <pc:docMk/>
            <pc:sldMk cId="3898472951" sldId="307"/>
            <ac:spMk id="2" creationId="{B1DDBE03-AAA8-747C-4C33-3EC51067090D}"/>
          </ac:spMkLst>
        </pc:spChg>
        <pc:spChg chg="del">
          <ac:chgData name="Sylvia Moes" userId="S::sylvia.moes@surf.nl::d9b4976c-f852-4b52-9dc8-46fec71b6c92" providerId="AD" clId="Web-{F7A05C0F-501C-1A0B-7546-D8A9FB288216}" dt="2024-09-25T16:38:41.610" v="2"/>
          <ac:spMkLst>
            <pc:docMk/>
            <pc:sldMk cId="3898472951" sldId="307"/>
            <ac:spMk id="3" creationId="{171B5B70-07F5-E541-FEAF-FC1C27BC8BA8}"/>
          </ac:spMkLst>
        </pc:spChg>
        <pc:picChg chg="add mod ord">
          <ac:chgData name="Sylvia Moes" userId="S::sylvia.moes@surf.nl::d9b4976c-f852-4b52-9dc8-46fec71b6c92" providerId="AD" clId="Web-{F7A05C0F-501C-1A0B-7546-D8A9FB288216}" dt="2024-09-25T16:38:41.610" v="2"/>
          <ac:picMkLst>
            <pc:docMk/>
            <pc:sldMk cId="3898472951" sldId="307"/>
            <ac:picMk id="4" creationId="{C02F4B18-733F-34C9-C433-2973118372D0}"/>
          </ac:picMkLst>
        </pc:picChg>
      </pc:sldChg>
      <pc:sldChg chg="addSp delSp modSp new">
        <pc:chgData name="Sylvia Moes" userId="S::sylvia.moes@surf.nl::d9b4976c-f852-4b52-9dc8-46fec71b6c92" providerId="AD" clId="Web-{F7A05C0F-501C-1A0B-7546-D8A9FB288216}" dt="2024-09-25T16:44:36.508" v="66" actId="20577"/>
        <pc:sldMkLst>
          <pc:docMk/>
          <pc:sldMk cId="665455823" sldId="308"/>
        </pc:sldMkLst>
        <pc:spChg chg="mod">
          <ac:chgData name="Sylvia Moes" userId="S::sylvia.moes@surf.nl::d9b4976c-f852-4b52-9dc8-46fec71b6c92" providerId="AD" clId="Web-{F7A05C0F-501C-1A0B-7546-D8A9FB288216}" dt="2024-09-25T16:43:57.429" v="52" actId="20577"/>
          <ac:spMkLst>
            <pc:docMk/>
            <pc:sldMk cId="665455823" sldId="308"/>
            <ac:spMk id="2" creationId="{1E1D035D-C505-A5A2-35C3-C035CB581123}"/>
          </ac:spMkLst>
        </pc:spChg>
        <pc:spChg chg="del">
          <ac:chgData name="Sylvia Moes" userId="S::sylvia.moes@surf.nl::d9b4976c-f852-4b52-9dc8-46fec71b6c92" providerId="AD" clId="Web-{F7A05C0F-501C-1A0B-7546-D8A9FB288216}" dt="2024-09-25T16:39:25.017" v="5"/>
          <ac:spMkLst>
            <pc:docMk/>
            <pc:sldMk cId="665455823" sldId="308"/>
            <ac:spMk id="3" creationId="{6E0387DE-7F83-D8B8-22B6-32299FE7B3E7}"/>
          </ac:spMkLst>
        </pc:spChg>
        <pc:spChg chg="add">
          <ac:chgData name="Sylvia Moes" userId="S::sylvia.moes@surf.nl::d9b4976c-f852-4b52-9dc8-46fec71b6c92" providerId="AD" clId="Web-{F7A05C0F-501C-1A0B-7546-D8A9FB288216}" dt="2024-09-25T16:43:59.101" v="53"/>
          <ac:spMkLst>
            <pc:docMk/>
            <pc:sldMk cId="665455823" sldId="308"/>
            <ac:spMk id="6" creationId="{A001C687-805E-C351-3712-0B52D2322BD7}"/>
          </ac:spMkLst>
        </pc:spChg>
        <pc:spChg chg="add mod">
          <ac:chgData name="Sylvia Moes" userId="S::sylvia.moes@surf.nl::d9b4976c-f852-4b52-9dc8-46fec71b6c92" providerId="AD" clId="Web-{F7A05C0F-501C-1A0B-7546-D8A9FB288216}" dt="2024-09-25T16:44:36.508" v="66" actId="20577"/>
          <ac:spMkLst>
            <pc:docMk/>
            <pc:sldMk cId="665455823" sldId="308"/>
            <ac:spMk id="7" creationId="{0135D94C-814A-013F-8C48-7BC86CE1A41D}"/>
          </ac:spMkLst>
        </pc:spChg>
        <pc:picChg chg="add mod ord">
          <ac:chgData name="Sylvia Moes" userId="S::sylvia.moes@surf.nl::d9b4976c-f852-4b52-9dc8-46fec71b6c92" providerId="AD" clId="Web-{F7A05C0F-501C-1A0B-7546-D8A9FB288216}" dt="2024-09-25T16:44:13.742" v="56" actId="1076"/>
          <ac:picMkLst>
            <pc:docMk/>
            <pc:sldMk cId="665455823" sldId="308"/>
            <ac:picMk id="4" creationId="{AC8F98BA-F946-D837-5172-A1D9C41660A6}"/>
          </ac:picMkLst>
        </pc:picChg>
      </pc:sldChg>
      <pc:sldChg chg="addSp delSp modSp new mod setBg">
        <pc:chgData name="Sylvia Moes" userId="S::sylvia.moes@surf.nl::d9b4976c-f852-4b52-9dc8-46fec71b6c92" providerId="AD" clId="Web-{F7A05C0F-501C-1A0B-7546-D8A9FB288216}" dt="2024-09-25T16:41:51.645" v="33" actId="20577"/>
        <pc:sldMkLst>
          <pc:docMk/>
          <pc:sldMk cId="3121086950" sldId="309"/>
        </pc:sldMkLst>
        <pc:spChg chg="mod">
          <ac:chgData name="Sylvia Moes" userId="S::sylvia.moes@surf.nl::d9b4976c-f852-4b52-9dc8-46fec71b6c92" providerId="AD" clId="Web-{F7A05C0F-501C-1A0B-7546-D8A9FB288216}" dt="2024-09-25T16:41:51.645" v="33" actId="20577"/>
          <ac:spMkLst>
            <pc:docMk/>
            <pc:sldMk cId="3121086950" sldId="309"/>
            <ac:spMk id="2" creationId="{57D9023F-7D6D-3AE7-8704-EEF7F723EB94}"/>
          </ac:spMkLst>
        </pc:spChg>
        <pc:spChg chg="del">
          <ac:chgData name="Sylvia Moes" userId="S::sylvia.moes@surf.nl::d9b4976c-f852-4b52-9dc8-46fec71b6c92" providerId="AD" clId="Web-{F7A05C0F-501C-1A0B-7546-D8A9FB288216}" dt="2024-09-25T16:40:00.377" v="15"/>
          <ac:spMkLst>
            <pc:docMk/>
            <pc:sldMk cId="3121086950" sldId="309"/>
            <ac:spMk id="3" creationId="{A0C5D83F-FAD5-03A1-03B3-82A9D407BBCF}"/>
          </ac:spMkLst>
        </pc:spChg>
        <pc:spChg chg="add">
          <ac:chgData name="Sylvia Moes" userId="S::sylvia.moes@surf.nl::d9b4976c-f852-4b52-9dc8-46fec71b6c92" providerId="AD" clId="Web-{F7A05C0F-501C-1A0B-7546-D8A9FB288216}" dt="2024-09-25T16:40:56.691" v="28"/>
          <ac:spMkLst>
            <pc:docMk/>
            <pc:sldMk cId="3121086950" sldId="309"/>
            <ac:spMk id="9" creationId="{A4AC5506-6312-4701-8D3C-40187889A947}"/>
          </ac:spMkLst>
        </pc:spChg>
        <pc:picChg chg="add mod ord">
          <ac:chgData name="Sylvia Moes" userId="S::sylvia.moes@surf.nl::d9b4976c-f852-4b52-9dc8-46fec71b6c92" providerId="AD" clId="Web-{F7A05C0F-501C-1A0B-7546-D8A9FB288216}" dt="2024-09-25T16:40:56.691" v="28"/>
          <ac:picMkLst>
            <pc:docMk/>
            <pc:sldMk cId="3121086950" sldId="309"/>
            <ac:picMk id="4" creationId="{F2E6E75F-350F-D8D5-F784-EE4B5F85D961}"/>
          </ac:picMkLst>
        </pc:picChg>
      </pc:sldChg>
      <pc:sldChg chg="addSp delSp modSp new">
        <pc:chgData name="Sylvia Moes" userId="S::sylvia.moes@surf.nl::d9b4976c-f852-4b52-9dc8-46fec71b6c92" providerId="AD" clId="Web-{F7A05C0F-501C-1A0B-7546-D8A9FB288216}" dt="2024-09-25T16:44:48.539" v="68" actId="1076"/>
        <pc:sldMkLst>
          <pc:docMk/>
          <pc:sldMk cId="4112614617" sldId="310"/>
        </pc:sldMkLst>
        <pc:spChg chg="mod">
          <ac:chgData name="Sylvia Moes" userId="S::sylvia.moes@surf.nl::d9b4976c-f852-4b52-9dc8-46fec71b6c92" providerId="AD" clId="Web-{F7A05C0F-501C-1A0B-7546-D8A9FB288216}" dt="2024-09-25T16:40:40.643" v="25" actId="20577"/>
          <ac:spMkLst>
            <pc:docMk/>
            <pc:sldMk cId="4112614617" sldId="310"/>
            <ac:spMk id="2" creationId="{8D152166-D3B5-9B42-321A-895C94AE7D30}"/>
          </ac:spMkLst>
        </pc:spChg>
        <pc:spChg chg="del">
          <ac:chgData name="Sylvia Moes" userId="S::sylvia.moes@surf.nl::d9b4976c-f852-4b52-9dc8-46fec71b6c92" providerId="AD" clId="Web-{F7A05C0F-501C-1A0B-7546-D8A9FB288216}" dt="2024-09-25T16:40:45.347" v="26"/>
          <ac:spMkLst>
            <pc:docMk/>
            <pc:sldMk cId="4112614617" sldId="310"/>
            <ac:spMk id="3" creationId="{798A7FFB-94A4-E77B-E21E-F3305297EF34}"/>
          </ac:spMkLst>
        </pc:spChg>
        <pc:spChg chg="add">
          <ac:chgData name="Sylvia Moes" userId="S::sylvia.moes@surf.nl::d9b4976c-f852-4b52-9dc8-46fec71b6c92" providerId="AD" clId="Web-{F7A05C0F-501C-1A0B-7546-D8A9FB288216}" dt="2024-09-25T16:42:38.349" v="34"/>
          <ac:spMkLst>
            <pc:docMk/>
            <pc:sldMk cId="4112614617" sldId="310"/>
            <ac:spMk id="6" creationId="{53E792DA-B42D-D420-BD78-C841BF66A3F8}"/>
          </ac:spMkLst>
        </pc:spChg>
        <pc:spChg chg="add del">
          <ac:chgData name="Sylvia Moes" userId="S::sylvia.moes@surf.nl::d9b4976c-f852-4b52-9dc8-46fec71b6c92" providerId="AD" clId="Web-{F7A05C0F-501C-1A0B-7546-D8A9FB288216}" dt="2024-09-25T16:42:48.787" v="36"/>
          <ac:spMkLst>
            <pc:docMk/>
            <pc:sldMk cId="4112614617" sldId="310"/>
            <ac:spMk id="7" creationId="{3A682AB2-FA6F-251D-9EA5-82D038E67B18}"/>
          </ac:spMkLst>
        </pc:spChg>
        <pc:spChg chg="add del">
          <ac:chgData name="Sylvia Moes" userId="S::sylvia.moes@surf.nl::d9b4976c-f852-4b52-9dc8-46fec71b6c92" providerId="AD" clId="Web-{F7A05C0F-501C-1A0B-7546-D8A9FB288216}" dt="2024-09-25T16:42:59.553" v="38"/>
          <ac:spMkLst>
            <pc:docMk/>
            <pc:sldMk cId="4112614617" sldId="310"/>
            <ac:spMk id="9" creationId="{4E066CA0-5D61-0647-D587-9D48F6174E65}"/>
          </ac:spMkLst>
        </pc:spChg>
        <pc:spChg chg="add mod">
          <ac:chgData name="Sylvia Moes" userId="S::sylvia.moes@surf.nl::d9b4976c-f852-4b52-9dc8-46fec71b6c92" providerId="AD" clId="Web-{F7A05C0F-501C-1A0B-7546-D8A9FB288216}" dt="2024-09-25T16:43:40.757" v="51" actId="1076"/>
          <ac:spMkLst>
            <pc:docMk/>
            <pc:sldMk cId="4112614617" sldId="310"/>
            <ac:spMk id="10" creationId="{D49EF65C-2736-9A2E-4700-DB619E1AB84E}"/>
          </ac:spMkLst>
        </pc:spChg>
        <pc:picChg chg="add mod ord">
          <ac:chgData name="Sylvia Moes" userId="S::sylvia.moes@surf.nl::d9b4976c-f852-4b52-9dc8-46fec71b6c92" providerId="AD" clId="Web-{F7A05C0F-501C-1A0B-7546-D8A9FB288216}" dt="2024-09-25T16:44:48.539" v="68" actId="1076"/>
          <ac:picMkLst>
            <pc:docMk/>
            <pc:sldMk cId="4112614617" sldId="310"/>
            <ac:picMk id="4" creationId="{811CD354-D742-34F0-D2E1-F0B9C473C27F}"/>
          </ac:picMkLst>
        </pc:picChg>
      </pc:sldChg>
      <pc:sldChg chg="addSp delSp modSp add replId">
        <pc:chgData name="Sylvia Moes" userId="S::sylvia.moes@surf.nl::d9b4976c-f852-4b52-9dc8-46fec71b6c92" providerId="AD" clId="Web-{F7A05C0F-501C-1A0B-7546-D8A9FB288216}" dt="2024-09-25T16:47:54.934" v="93" actId="1076"/>
        <pc:sldMkLst>
          <pc:docMk/>
          <pc:sldMk cId="2698873931" sldId="311"/>
        </pc:sldMkLst>
        <pc:spChg chg="add del mod">
          <ac:chgData name="Sylvia Moes" userId="S::sylvia.moes@surf.nl::d9b4976c-f852-4b52-9dc8-46fec71b6c92" providerId="AD" clId="Web-{F7A05C0F-501C-1A0B-7546-D8A9FB288216}" dt="2024-09-25T16:47:30.777" v="91"/>
          <ac:spMkLst>
            <pc:docMk/>
            <pc:sldMk cId="2698873931" sldId="311"/>
            <ac:spMk id="5" creationId="{7343DB72-7D5B-0F7A-E876-FDD803674F2D}"/>
          </ac:spMkLst>
        </pc:spChg>
        <pc:spChg chg="mod">
          <ac:chgData name="Sylvia Moes" userId="S::sylvia.moes@surf.nl::d9b4976c-f852-4b52-9dc8-46fec71b6c92" providerId="AD" clId="Web-{F7A05C0F-501C-1A0B-7546-D8A9FB288216}" dt="2024-09-25T16:47:54.809" v="92" actId="20577"/>
          <ac:spMkLst>
            <pc:docMk/>
            <pc:sldMk cId="2698873931" sldId="311"/>
            <ac:spMk id="10" creationId="{D49EF65C-2736-9A2E-4700-DB619E1AB84E}"/>
          </ac:spMkLst>
        </pc:spChg>
        <pc:picChg chg="del">
          <ac:chgData name="Sylvia Moes" userId="S::sylvia.moes@surf.nl::d9b4976c-f852-4b52-9dc8-46fec71b6c92" providerId="AD" clId="Web-{F7A05C0F-501C-1A0B-7546-D8A9FB288216}" dt="2024-09-25T16:46:11.650" v="70"/>
          <ac:picMkLst>
            <pc:docMk/>
            <pc:sldMk cId="2698873931" sldId="311"/>
            <ac:picMk id="4" creationId="{811CD354-D742-34F0-D2E1-F0B9C473C27F}"/>
          </ac:picMkLst>
        </pc:picChg>
        <pc:picChg chg="add mod ord">
          <ac:chgData name="Sylvia Moes" userId="S::sylvia.moes@surf.nl::d9b4976c-f852-4b52-9dc8-46fec71b6c92" providerId="AD" clId="Web-{F7A05C0F-501C-1A0B-7546-D8A9FB288216}" dt="2024-09-25T16:47:54.934" v="93" actId="1076"/>
          <ac:picMkLst>
            <pc:docMk/>
            <pc:sldMk cId="2698873931" sldId="311"/>
            <ac:picMk id="7" creationId="{E18CEE7D-0D44-505E-6394-B96C7E33A1D7}"/>
          </ac:picMkLst>
        </pc:picChg>
      </pc:sldChg>
      <pc:sldChg chg="modSp new">
        <pc:chgData name="Sylvia Moes" userId="S::sylvia.moes@surf.nl::d9b4976c-f852-4b52-9dc8-46fec71b6c92" providerId="AD" clId="Web-{F7A05C0F-501C-1A0B-7546-D8A9FB288216}" dt="2024-09-25T17:05:23.019" v="550" actId="20577"/>
        <pc:sldMkLst>
          <pc:docMk/>
          <pc:sldMk cId="3149802349" sldId="312"/>
        </pc:sldMkLst>
        <pc:spChg chg="mod">
          <ac:chgData name="Sylvia Moes" userId="S::sylvia.moes@surf.nl::d9b4976c-f852-4b52-9dc8-46fec71b6c92" providerId="AD" clId="Web-{F7A05C0F-501C-1A0B-7546-D8A9FB288216}" dt="2024-09-25T17:04:18.033" v="506" actId="20577"/>
          <ac:spMkLst>
            <pc:docMk/>
            <pc:sldMk cId="3149802349" sldId="312"/>
            <ac:spMk id="2" creationId="{76F9340B-776E-02D9-FFEF-74150202304D}"/>
          </ac:spMkLst>
        </pc:spChg>
        <pc:spChg chg="mod">
          <ac:chgData name="Sylvia Moes" userId="S::sylvia.moes@surf.nl::d9b4976c-f852-4b52-9dc8-46fec71b6c92" providerId="AD" clId="Web-{F7A05C0F-501C-1A0B-7546-D8A9FB288216}" dt="2024-09-25T17:05:23.019" v="550" actId="20577"/>
          <ac:spMkLst>
            <pc:docMk/>
            <pc:sldMk cId="3149802349" sldId="312"/>
            <ac:spMk id="3" creationId="{C6255F71-5486-71A2-D838-6887D8D41E03}"/>
          </ac:spMkLst>
        </pc:spChg>
      </pc:sldChg>
      <pc:sldChg chg="addSp delSp modSp new">
        <pc:chgData name="Sylvia Moes" userId="S::sylvia.moes@surf.nl::d9b4976c-f852-4b52-9dc8-46fec71b6c92" providerId="AD" clId="Web-{F7A05C0F-501C-1A0B-7546-D8A9FB288216}" dt="2024-09-25T17:04:02.064" v="500" actId="1076"/>
        <pc:sldMkLst>
          <pc:docMk/>
          <pc:sldMk cId="3497139656" sldId="313"/>
        </pc:sldMkLst>
        <pc:spChg chg="mod">
          <ac:chgData name="Sylvia Moes" userId="S::sylvia.moes@surf.nl::d9b4976c-f852-4b52-9dc8-46fec71b6c92" providerId="AD" clId="Web-{F7A05C0F-501C-1A0B-7546-D8A9FB288216}" dt="2024-09-25T17:01:12.279" v="484" actId="20577"/>
          <ac:spMkLst>
            <pc:docMk/>
            <pc:sldMk cId="3497139656" sldId="313"/>
            <ac:spMk id="2" creationId="{21996BCD-41B9-1AEE-AD9F-D9E58947FAF4}"/>
          </ac:spMkLst>
        </pc:spChg>
        <pc:spChg chg="del">
          <ac:chgData name="Sylvia Moes" userId="S::sylvia.moes@surf.nl::d9b4976c-f852-4b52-9dc8-46fec71b6c92" providerId="AD" clId="Web-{F7A05C0F-501C-1A0B-7546-D8A9FB288216}" dt="2024-09-25T17:03:14.719" v="493"/>
          <ac:spMkLst>
            <pc:docMk/>
            <pc:sldMk cId="3497139656" sldId="313"/>
            <ac:spMk id="3" creationId="{0B5E63C9-D268-665E-4394-891E23D76EF9}"/>
          </ac:spMkLst>
        </pc:spChg>
        <pc:spChg chg="add mod">
          <ac:chgData name="Sylvia Moes" userId="S::sylvia.moes@surf.nl::d9b4976c-f852-4b52-9dc8-46fec71b6c92" providerId="AD" clId="Web-{F7A05C0F-501C-1A0B-7546-D8A9FB288216}" dt="2024-09-25T17:04:02.064" v="500" actId="1076"/>
          <ac:spMkLst>
            <pc:docMk/>
            <pc:sldMk cId="3497139656" sldId="313"/>
            <ac:spMk id="5" creationId="{E13AB8D1-5ED1-5F0D-26A6-4827FD02401B}"/>
          </ac:spMkLst>
        </pc:spChg>
        <pc:picChg chg="add mod ord">
          <ac:chgData name="Sylvia Moes" userId="S::sylvia.moes@surf.nl::d9b4976c-f852-4b52-9dc8-46fec71b6c92" providerId="AD" clId="Web-{F7A05C0F-501C-1A0B-7546-D8A9FB288216}" dt="2024-09-25T17:03:37.423" v="497" actId="1076"/>
          <ac:picMkLst>
            <pc:docMk/>
            <pc:sldMk cId="3497139656" sldId="313"/>
            <ac:picMk id="4" creationId="{4CF557E8-7908-B752-E80E-18164F97D9F3}"/>
          </ac:picMkLst>
        </pc:picChg>
      </pc:sldChg>
    </pc:docChg>
  </pc:docChgLst>
  <pc:docChgLst>
    <pc:chgData name="Lems, B.Y. (Brenda)" userId="S::b.y.lems_hr.nl#ext#@surf.onmicrosoft.com::06f3a0a2-67a6-498f-833e-b73150e0e140" providerId="AD" clId="Web-{D5DFF429-B839-4767-90CB-6E8A37B30290}"/>
    <pc:docChg chg="addSld modSld">
      <pc:chgData name="Lems, B.Y. (Brenda)" userId="S::b.y.lems_hr.nl#ext#@surf.onmicrosoft.com::06f3a0a2-67a6-498f-833e-b73150e0e140" providerId="AD" clId="Web-{D5DFF429-B839-4767-90CB-6E8A37B30290}" dt="2024-09-23T13:21:30.916" v="45" actId="20577"/>
      <pc:docMkLst>
        <pc:docMk/>
      </pc:docMkLst>
      <pc:sldChg chg="add">
        <pc:chgData name="Lems, B.Y. (Brenda)" userId="S::b.y.lems_hr.nl#ext#@surf.onmicrosoft.com::06f3a0a2-67a6-498f-833e-b73150e0e140" providerId="AD" clId="Web-{D5DFF429-B839-4767-90CB-6E8A37B30290}" dt="2024-09-23T13:19:41.943" v="0"/>
        <pc:sldMkLst>
          <pc:docMk/>
          <pc:sldMk cId="995696355" sldId="264"/>
        </pc:sldMkLst>
      </pc:sldChg>
      <pc:sldChg chg="addSp delSp modSp new">
        <pc:chgData name="Lems, B.Y. (Brenda)" userId="S::b.y.lems_hr.nl#ext#@surf.onmicrosoft.com::06f3a0a2-67a6-498f-833e-b73150e0e140" providerId="AD" clId="Web-{D5DFF429-B839-4767-90CB-6E8A37B30290}" dt="2024-09-23T13:20:30.195" v="5" actId="1076"/>
        <pc:sldMkLst>
          <pc:docMk/>
          <pc:sldMk cId="3170880139" sldId="301"/>
        </pc:sldMkLst>
        <pc:spChg chg="del">
          <ac:chgData name="Lems, B.Y. (Brenda)" userId="S::b.y.lems_hr.nl#ext#@surf.onmicrosoft.com::06f3a0a2-67a6-498f-833e-b73150e0e140" providerId="AD" clId="Web-{D5DFF429-B839-4767-90CB-6E8A37B30290}" dt="2024-09-23T13:20:16.522" v="2"/>
          <ac:spMkLst>
            <pc:docMk/>
            <pc:sldMk cId="3170880139" sldId="301"/>
            <ac:spMk id="3" creationId="{B778602F-9693-2D1A-8116-EC16AE2D71EF}"/>
          </ac:spMkLst>
        </pc:spChg>
        <pc:picChg chg="add mod ord">
          <ac:chgData name="Lems, B.Y. (Brenda)" userId="S::b.y.lems_hr.nl#ext#@surf.onmicrosoft.com::06f3a0a2-67a6-498f-833e-b73150e0e140" providerId="AD" clId="Web-{D5DFF429-B839-4767-90CB-6E8A37B30290}" dt="2024-09-23T13:20:30.195" v="5" actId="1076"/>
          <ac:picMkLst>
            <pc:docMk/>
            <pc:sldMk cId="3170880139" sldId="301"/>
            <ac:picMk id="4" creationId="{2047AC32-C8CF-5D0C-C36F-6BD40E02ED7A}"/>
          </ac:picMkLst>
        </pc:picChg>
      </pc:sldChg>
      <pc:sldChg chg="modSp new">
        <pc:chgData name="Lems, B.Y. (Brenda)" userId="S::b.y.lems_hr.nl#ext#@surf.onmicrosoft.com::06f3a0a2-67a6-498f-833e-b73150e0e140" providerId="AD" clId="Web-{D5DFF429-B839-4767-90CB-6E8A37B30290}" dt="2024-09-23T13:21:30.916" v="45" actId="20577"/>
        <pc:sldMkLst>
          <pc:docMk/>
          <pc:sldMk cId="219168455" sldId="302"/>
        </pc:sldMkLst>
        <pc:spChg chg="mod">
          <ac:chgData name="Lems, B.Y. (Brenda)" userId="S::b.y.lems_hr.nl#ext#@surf.onmicrosoft.com::06f3a0a2-67a6-498f-833e-b73150e0e140" providerId="AD" clId="Web-{D5DFF429-B839-4767-90CB-6E8A37B30290}" dt="2024-09-23T13:21:30.916" v="45" actId="20577"/>
          <ac:spMkLst>
            <pc:docMk/>
            <pc:sldMk cId="219168455" sldId="302"/>
            <ac:spMk id="2" creationId="{F0928676-D8E9-849C-5A04-F8BBF44AC1AF}"/>
          </ac:spMkLst>
        </pc:spChg>
      </pc:sldChg>
    </pc:docChg>
  </pc:docChgLst>
  <pc:docChgLst>
    <pc:chgData name="Lems, B.Y. (Brenda)" userId="S::b.y.lems_hr.nl#ext#@surf.onmicrosoft.com::06f3a0a2-67a6-498f-833e-b73150e0e140" providerId="AD" clId="Web-{36FCE609-CBED-424B-8CB1-8A06054AFBB0}"/>
    <pc:docChg chg="addSld delSld modSld sldOrd">
      <pc:chgData name="Lems, B.Y. (Brenda)" userId="S::b.y.lems_hr.nl#ext#@surf.onmicrosoft.com::06f3a0a2-67a6-498f-833e-b73150e0e140" providerId="AD" clId="Web-{36FCE609-CBED-424B-8CB1-8A06054AFBB0}" dt="2024-06-04T08:35:20.438" v="55"/>
      <pc:docMkLst>
        <pc:docMk/>
      </pc:docMkLst>
      <pc:sldChg chg="modSp add del ord replId">
        <pc:chgData name="Lems, B.Y. (Brenda)" userId="S::b.y.lems_hr.nl#ext#@surf.onmicrosoft.com::06f3a0a2-67a6-498f-833e-b73150e0e140" providerId="AD" clId="Web-{36FCE609-CBED-424B-8CB1-8A06054AFBB0}" dt="2024-06-04T08:35:20.438" v="55"/>
        <pc:sldMkLst>
          <pc:docMk/>
          <pc:sldMk cId="256795647" sldId="297"/>
        </pc:sldMkLst>
        <pc:spChg chg="mod">
          <ac:chgData name="Lems, B.Y. (Brenda)" userId="S::b.y.lems_hr.nl#ext#@surf.onmicrosoft.com::06f3a0a2-67a6-498f-833e-b73150e0e140" providerId="AD" clId="Web-{36FCE609-CBED-424B-8CB1-8A06054AFBB0}" dt="2024-06-04T08:33:58.044" v="18" actId="20577"/>
          <ac:spMkLst>
            <pc:docMk/>
            <pc:sldMk cId="256795647" sldId="297"/>
            <ac:spMk id="2" creationId="{00000000-0000-0000-0000-000000000000}"/>
          </ac:spMkLst>
        </pc:spChg>
        <pc:spChg chg="mod">
          <ac:chgData name="Lems, B.Y. (Brenda)" userId="S::b.y.lems_hr.nl#ext#@surf.onmicrosoft.com::06f3a0a2-67a6-498f-833e-b73150e0e140" providerId="AD" clId="Web-{36FCE609-CBED-424B-8CB1-8A06054AFBB0}" dt="2024-06-04T08:34:01.513" v="20" actId="20577"/>
          <ac:spMkLst>
            <pc:docMk/>
            <pc:sldMk cId="256795647" sldId="297"/>
            <ac:spMk id="3" creationId="{00000000-0000-0000-0000-000000000000}"/>
          </ac:spMkLst>
        </pc:spChg>
      </pc:sldChg>
      <pc:sldChg chg="modSp add ord replId">
        <pc:chgData name="Lems, B.Y. (Brenda)" userId="S::b.y.lems_hr.nl#ext#@surf.onmicrosoft.com::06f3a0a2-67a6-498f-833e-b73150e0e140" providerId="AD" clId="Web-{36FCE609-CBED-424B-8CB1-8A06054AFBB0}" dt="2024-06-04T08:35:09.031" v="53"/>
        <pc:sldMkLst>
          <pc:docMk/>
          <pc:sldMk cId="3844592293" sldId="298"/>
        </pc:sldMkLst>
        <pc:spChg chg="mod">
          <ac:chgData name="Lems, B.Y. (Brenda)" userId="S::b.y.lems_hr.nl#ext#@surf.onmicrosoft.com::06f3a0a2-67a6-498f-833e-b73150e0e140" providerId="AD" clId="Web-{36FCE609-CBED-424B-8CB1-8A06054AFBB0}" dt="2024-06-04T08:34:47.193" v="46" actId="20577"/>
          <ac:spMkLst>
            <pc:docMk/>
            <pc:sldMk cId="3844592293" sldId="298"/>
            <ac:spMk id="2" creationId="{00000000-0000-0000-0000-000000000000}"/>
          </ac:spMkLst>
        </pc:spChg>
        <pc:spChg chg="mod">
          <ac:chgData name="Lems, B.Y. (Brenda)" userId="S::b.y.lems_hr.nl#ext#@surf.onmicrosoft.com::06f3a0a2-67a6-498f-833e-b73150e0e140" providerId="AD" clId="Web-{36FCE609-CBED-424B-8CB1-8A06054AFBB0}" dt="2024-06-04T08:34:58.218" v="51" actId="20577"/>
          <ac:spMkLst>
            <pc:docMk/>
            <pc:sldMk cId="3844592293" sldId="298"/>
            <ac:spMk id="3" creationId="{00000000-0000-0000-0000-000000000000}"/>
          </ac:spMkLst>
        </pc:spChg>
      </pc:sldChg>
    </pc:docChg>
  </pc:docChgLst>
  <pc:docChgLst>
    <pc:chgData name="Lems, B.Y. (Brenda)" userId="S::b.y.lems_hr.nl#ext#@surf.onmicrosoft.com::06f3a0a2-67a6-498f-833e-b73150e0e140" providerId="AD" clId="Web-{3519C840-13EC-3B66-C7B8-F558816E5D8D}"/>
    <pc:docChg chg="modSld">
      <pc:chgData name="Lems, B.Y. (Brenda)" userId="S::b.y.lems_hr.nl#ext#@surf.onmicrosoft.com::06f3a0a2-67a6-498f-833e-b73150e0e140" providerId="AD" clId="Web-{3519C840-13EC-3B66-C7B8-F558816E5D8D}" dt="2024-09-23T13:22:30.538" v="0" actId="20577"/>
      <pc:docMkLst>
        <pc:docMk/>
      </pc:docMkLst>
      <pc:sldChg chg="modSp">
        <pc:chgData name="Lems, B.Y. (Brenda)" userId="S::b.y.lems_hr.nl#ext#@surf.onmicrosoft.com::06f3a0a2-67a6-498f-833e-b73150e0e140" providerId="AD" clId="Web-{3519C840-13EC-3B66-C7B8-F558816E5D8D}" dt="2024-09-23T13:22:30.538" v="0" actId="20577"/>
        <pc:sldMkLst>
          <pc:docMk/>
          <pc:sldMk cId="219168455" sldId="302"/>
        </pc:sldMkLst>
        <pc:spChg chg="mod">
          <ac:chgData name="Lems, B.Y. (Brenda)" userId="S::b.y.lems_hr.nl#ext#@surf.onmicrosoft.com::06f3a0a2-67a6-498f-833e-b73150e0e140" providerId="AD" clId="Web-{3519C840-13EC-3B66-C7B8-F558816E5D8D}" dt="2024-09-23T13:22:30.538" v="0" actId="20577"/>
          <ac:spMkLst>
            <pc:docMk/>
            <pc:sldMk cId="219168455" sldId="302"/>
            <ac:spMk id="3" creationId="{DAA3B3DD-2261-AB15-F7D6-A73449C3C8B6}"/>
          </ac:spMkLst>
        </pc:spChg>
      </pc:sldChg>
    </pc:docChg>
  </pc:docChgLst>
  <pc:docChgLst>
    <pc:chgData name="Sylvia Moes" userId="S::sylvia.moes@surf.nl::d9b4976c-f852-4b52-9dc8-46fec71b6c92" providerId="AD" clId="Web-{54B855F6-5D9E-BF8F-1EFF-31E54BFD304D}"/>
    <pc:docChg chg="addSld modSld">
      <pc:chgData name="Sylvia Moes" userId="S::sylvia.moes@surf.nl::d9b4976c-f852-4b52-9dc8-46fec71b6c92" providerId="AD" clId="Web-{54B855F6-5D9E-BF8F-1EFF-31E54BFD304D}" dt="2024-05-28T09:44:55.796" v="413" actId="20577"/>
      <pc:docMkLst>
        <pc:docMk/>
      </pc:docMkLst>
      <pc:sldChg chg="addSp modSp addAnim">
        <pc:chgData name="Sylvia Moes" userId="S::sylvia.moes@surf.nl::d9b4976c-f852-4b52-9dc8-46fec71b6c92" providerId="AD" clId="Web-{54B855F6-5D9E-BF8F-1EFF-31E54BFD304D}" dt="2024-05-28T09:43:55.637" v="355"/>
        <pc:sldMkLst>
          <pc:docMk/>
          <pc:sldMk cId="3485020045" sldId="291"/>
        </pc:sldMkLst>
        <pc:spChg chg="add mod">
          <ac:chgData name="Sylvia Moes" userId="S::sylvia.moes@surf.nl::d9b4976c-f852-4b52-9dc8-46fec71b6c92" providerId="AD" clId="Web-{54B855F6-5D9E-BF8F-1EFF-31E54BFD304D}" dt="2024-05-28T09:43:17.384" v="258" actId="1076"/>
          <ac:spMkLst>
            <pc:docMk/>
            <pc:sldMk cId="3485020045" sldId="291"/>
            <ac:spMk id="4" creationId="{72EB1C05-A223-B2BA-5A8E-862A922979C7}"/>
          </ac:spMkLst>
        </pc:spChg>
        <pc:spChg chg="add mod">
          <ac:chgData name="Sylvia Moes" userId="S::sylvia.moes@surf.nl::d9b4976c-f852-4b52-9dc8-46fec71b6c92" providerId="AD" clId="Web-{54B855F6-5D9E-BF8F-1EFF-31E54BFD304D}" dt="2024-05-28T09:43:48.386" v="354" actId="20577"/>
          <ac:spMkLst>
            <pc:docMk/>
            <pc:sldMk cId="3485020045" sldId="291"/>
            <ac:spMk id="5" creationId="{5125A487-29A3-E03C-EC09-BF3BE778679C}"/>
          </ac:spMkLst>
        </pc:spChg>
      </pc:sldChg>
      <pc:sldChg chg="modSp">
        <pc:chgData name="Sylvia Moes" userId="S::sylvia.moes@surf.nl::d9b4976c-f852-4b52-9dc8-46fec71b6c92" providerId="AD" clId="Web-{54B855F6-5D9E-BF8F-1EFF-31E54BFD304D}" dt="2024-05-28T09:42:45.383" v="256" actId="20577"/>
        <pc:sldMkLst>
          <pc:docMk/>
          <pc:sldMk cId="203525592" sldId="292"/>
        </pc:sldMkLst>
        <pc:spChg chg="mod">
          <ac:chgData name="Sylvia Moes" userId="S::sylvia.moes@surf.nl::d9b4976c-f852-4b52-9dc8-46fec71b6c92" providerId="AD" clId="Web-{54B855F6-5D9E-BF8F-1EFF-31E54BFD304D}" dt="2024-05-28T09:40:05.095" v="0" actId="20577"/>
          <ac:spMkLst>
            <pc:docMk/>
            <pc:sldMk cId="203525592" sldId="292"/>
            <ac:spMk id="2" creationId="{BA252788-22B1-9DD9-DEAC-3FE6DAE8E376}"/>
          </ac:spMkLst>
        </pc:spChg>
        <pc:spChg chg="mod">
          <ac:chgData name="Sylvia Moes" userId="S::sylvia.moes@surf.nl::d9b4976c-f852-4b52-9dc8-46fec71b6c92" providerId="AD" clId="Web-{54B855F6-5D9E-BF8F-1EFF-31E54BFD304D}" dt="2024-05-28T09:42:45.383" v="256" actId="20577"/>
          <ac:spMkLst>
            <pc:docMk/>
            <pc:sldMk cId="203525592" sldId="292"/>
            <ac:spMk id="3" creationId="{DE20DAC5-1691-4ECF-097E-BE7DFDA34694}"/>
          </ac:spMkLst>
        </pc:spChg>
      </pc:sldChg>
      <pc:sldChg chg="modSp new">
        <pc:chgData name="Sylvia Moes" userId="S::sylvia.moes@surf.nl::d9b4976c-f852-4b52-9dc8-46fec71b6c92" providerId="AD" clId="Web-{54B855F6-5D9E-BF8F-1EFF-31E54BFD304D}" dt="2024-05-28T09:44:55.796" v="413" actId="20577"/>
        <pc:sldMkLst>
          <pc:docMk/>
          <pc:sldMk cId="2857318462" sldId="293"/>
        </pc:sldMkLst>
        <pc:spChg chg="mod">
          <ac:chgData name="Sylvia Moes" userId="S::sylvia.moes@surf.nl::d9b4976c-f852-4b52-9dc8-46fec71b6c92" providerId="AD" clId="Web-{54B855F6-5D9E-BF8F-1EFF-31E54BFD304D}" dt="2024-05-28T09:44:55.796" v="413" actId="20577"/>
          <ac:spMkLst>
            <pc:docMk/>
            <pc:sldMk cId="2857318462" sldId="293"/>
            <ac:spMk id="2" creationId="{91135B80-D270-A9B8-C3CB-424669472D76}"/>
          </ac:spMkLst>
        </pc:spChg>
      </pc:sldChg>
    </pc:docChg>
  </pc:docChgLst>
  <pc:docChgLst>
    <pc:chgData name="Waal, Renee de" userId="8b916644-b84d-4650-add0-91adde28320a" providerId="ADAL" clId="{EB797D83-3F27-4C35-BF28-2929F25F650E}"/>
    <pc:docChg chg="modSld">
      <pc:chgData name="Waal, Renee de" userId="8b916644-b84d-4650-add0-91adde28320a" providerId="ADAL" clId="{EB797D83-3F27-4C35-BF28-2929F25F650E}" dt="2024-09-26T12:35:52.204" v="11" actId="14100"/>
      <pc:docMkLst>
        <pc:docMk/>
      </pc:docMkLst>
      <pc:sldChg chg="modSp mod modShow">
        <pc:chgData name="Waal, Renee de" userId="8b916644-b84d-4650-add0-91adde28320a" providerId="ADAL" clId="{EB797D83-3F27-4C35-BF28-2929F25F650E}" dt="2024-09-26T12:35:52.204" v="11" actId="14100"/>
        <pc:sldMkLst>
          <pc:docMk/>
          <pc:sldMk cId="1693649044" sldId="304"/>
        </pc:sldMkLst>
        <pc:spChg chg="mod">
          <ac:chgData name="Waal, Renee de" userId="8b916644-b84d-4650-add0-91adde28320a" providerId="ADAL" clId="{EB797D83-3F27-4C35-BF28-2929F25F650E}" dt="2024-09-26T12:35:52.204" v="11" actId="14100"/>
          <ac:spMkLst>
            <pc:docMk/>
            <pc:sldMk cId="1693649044" sldId="304"/>
            <ac:spMk id="2" creationId="{ABDD14F9-B39B-586D-A414-51FD651AD766}"/>
          </ac:spMkLst>
        </pc:spChg>
      </pc:sldChg>
      <pc:sldChg chg="modSp mod">
        <pc:chgData name="Waal, Renee de" userId="8b916644-b84d-4650-add0-91adde28320a" providerId="ADAL" clId="{EB797D83-3F27-4C35-BF28-2929F25F650E}" dt="2024-09-26T12:35:28.088" v="3" actId="20577"/>
        <pc:sldMkLst>
          <pc:docMk/>
          <pc:sldMk cId="2151421488" sldId="305"/>
        </pc:sldMkLst>
        <pc:spChg chg="mod">
          <ac:chgData name="Waal, Renee de" userId="8b916644-b84d-4650-add0-91adde28320a" providerId="ADAL" clId="{EB797D83-3F27-4C35-BF28-2929F25F650E}" dt="2024-09-26T12:35:28.088" v="3" actId="20577"/>
          <ac:spMkLst>
            <pc:docMk/>
            <pc:sldMk cId="2151421488" sldId="305"/>
            <ac:spMk id="2" creationId="{ABDD14F9-B39B-586D-A414-51FD651AD766}"/>
          </ac:spMkLst>
        </pc:spChg>
      </pc:sldChg>
      <pc:sldChg chg="modSp mod">
        <pc:chgData name="Waal, Renee de" userId="8b916644-b84d-4650-add0-91adde28320a" providerId="ADAL" clId="{EB797D83-3F27-4C35-BF28-2929F25F650E}" dt="2024-09-26T12:35:31.472" v="6" actId="20577"/>
        <pc:sldMkLst>
          <pc:docMk/>
          <pc:sldMk cId="4267851538" sldId="306"/>
        </pc:sldMkLst>
        <pc:spChg chg="mod">
          <ac:chgData name="Waal, Renee de" userId="8b916644-b84d-4650-add0-91adde28320a" providerId="ADAL" clId="{EB797D83-3F27-4C35-BF28-2929F25F650E}" dt="2024-09-26T12:35:31.472" v="6" actId="20577"/>
          <ac:spMkLst>
            <pc:docMk/>
            <pc:sldMk cId="4267851538" sldId="306"/>
            <ac:spMk id="2" creationId="{ABDD14F9-B39B-586D-A414-51FD651AD766}"/>
          </ac:spMkLst>
        </pc:spChg>
      </pc:sldChg>
    </pc:docChg>
  </pc:docChgLst>
  <pc:docChgLst>
    <pc:chgData name="Sylvia Moes" userId="S::sylvia.moes@surf.nl::d9b4976c-f852-4b52-9dc8-46fec71b6c92" providerId="AD" clId="Web-{FBD2DF84-E20F-8472-7CBC-F326762B6191}"/>
    <pc:docChg chg="addSld delSld modSld">
      <pc:chgData name="Sylvia Moes" userId="S::sylvia.moes@surf.nl::d9b4976c-f852-4b52-9dc8-46fec71b6c92" providerId="AD" clId="Web-{FBD2DF84-E20F-8472-7CBC-F326762B6191}" dt="2024-09-25T17:10:41.417" v="35" actId="20577"/>
      <pc:docMkLst>
        <pc:docMk/>
      </pc:docMkLst>
      <pc:sldChg chg="modSp del">
        <pc:chgData name="Sylvia Moes" userId="S::sylvia.moes@surf.nl::d9b4976c-f852-4b52-9dc8-46fec71b6c92" providerId="AD" clId="Web-{FBD2DF84-E20F-8472-7CBC-F326762B6191}" dt="2024-09-25T17:08:27.448" v="1"/>
        <pc:sldMkLst>
          <pc:docMk/>
          <pc:sldMk cId="219168455" sldId="302"/>
        </pc:sldMkLst>
        <pc:spChg chg="mod">
          <ac:chgData name="Sylvia Moes" userId="S::sylvia.moes@surf.nl::d9b4976c-f852-4b52-9dc8-46fec71b6c92" providerId="AD" clId="Web-{FBD2DF84-E20F-8472-7CBC-F326762B6191}" dt="2024-09-25T17:08:20.104" v="0" actId="20577"/>
          <ac:spMkLst>
            <pc:docMk/>
            <pc:sldMk cId="219168455" sldId="302"/>
            <ac:spMk id="3" creationId="{DAA3B3DD-2261-AB15-F7D6-A73449C3C8B6}"/>
          </ac:spMkLst>
        </pc:spChg>
      </pc:sldChg>
      <pc:sldChg chg="modSp">
        <pc:chgData name="Sylvia Moes" userId="S::sylvia.moes@surf.nl::d9b4976c-f852-4b52-9dc8-46fec71b6c92" providerId="AD" clId="Web-{FBD2DF84-E20F-8472-7CBC-F326762B6191}" dt="2024-09-25T17:10:41.417" v="35" actId="20577"/>
        <pc:sldMkLst>
          <pc:docMk/>
          <pc:sldMk cId="3898472951" sldId="307"/>
        </pc:sldMkLst>
        <pc:spChg chg="mod">
          <ac:chgData name="Sylvia Moes" userId="S::sylvia.moes@surf.nl::d9b4976c-f852-4b52-9dc8-46fec71b6c92" providerId="AD" clId="Web-{FBD2DF84-E20F-8472-7CBC-F326762B6191}" dt="2024-09-25T17:10:41.417" v="35" actId="20577"/>
          <ac:spMkLst>
            <pc:docMk/>
            <pc:sldMk cId="3898472951" sldId="307"/>
            <ac:spMk id="2" creationId="{B1DDBE03-AAA8-747C-4C33-3EC51067090D}"/>
          </ac:spMkLst>
        </pc:spChg>
      </pc:sldChg>
      <pc:sldChg chg="modSp">
        <pc:chgData name="Sylvia Moes" userId="S::sylvia.moes@surf.nl::d9b4976c-f852-4b52-9dc8-46fec71b6c92" providerId="AD" clId="Web-{FBD2DF84-E20F-8472-7CBC-F326762B6191}" dt="2024-09-25T17:09:59.245" v="26" actId="20577"/>
        <pc:sldMkLst>
          <pc:docMk/>
          <pc:sldMk cId="3497139656" sldId="313"/>
        </pc:sldMkLst>
        <pc:spChg chg="mod">
          <ac:chgData name="Sylvia Moes" userId="S::sylvia.moes@surf.nl::d9b4976c-f852-4b52-9dc8-46fec71b6c92" providerId="AD" clId="Web-{FBD2DF84-E20F-8472-7CBC-F326762B6191}" dt="2024-09-25T17:09:59.245" v="26" actId="20577"/>
          <ac:spMkLst>
            <pc:docMk/>
            <pc:sldMk cId="3497139656" sldId="313"/>
            <ac:spMk id="2" creationId="{21996BCD-41B9-1AEE-AD9F-D9E58947FAF4}"/>
          </ac:spMkLst>
        </pc:spChg>
      </pc:sldChg>
      <pc:sldChg chg="addSp delSp modSp new del">
        <pc:chgData name="Sylvia Moes" userId="S::sylvia.moes@surf.nl::d9b4976c-f852-4b52-9dc8-46fec71b6c92" providerId="AD" clId="Web-{FBD2DF84-E20F-8472-7CBC-F326762B6191}" dt="2024-09-25T17:09:42.698" v="10"/>
        <pc:sldMkLst>
          <pc:docMk/>
          <pc:sldMk cId="1909364506" sldId="314"/>
        </pc:sldMkLst>
        <pc:spChg chg="del mod">
          <ac:chgData name="Sylvia Moes" userId="S::sylvia.moes@surf.nl::d9b4976c-f852-4b52-9dc8-46fec71b6c92" providerId="AD" clId="Web-{FBD2DF84-E20F-8472-7CBC-F326762B6191}" dt="2024-09-25T17:09:12.573" v="7"/>
          <ac:spMkLst>
            <pc:docMk/>
            <pc:sldMk cId="1909364506" sldId="314"/>
            <ac:spMk id="2" creationId="{9F2A6FDC-3E6C-6941-A295-6D71DF4992C2}"/>
          </ac:spMkLst>
        </pc:spChg>
        <pc:spChg chg="del">
          <ac:chgData name="Sylvia Moes" userId="S::sylvia.moes@surf.nl::d9b4976c-f852-4b52-9dc8-46fec71b6c92" providerId="AD" clId="Web-{FBD2DF84-E20F-8472-7CBC-F326762B6191}" dt="2024-09-25T17:09:11.088" v="6"/>
          <ac:spMkLst>
            <pc:docMk/>
            <pc:sldMk cId="1909364506" sldId="314"/>
            <ac:spMk id="3" creationId="{5DC82E2B-70BA-161F-4034-0444F9217D58}"/>
          </ac:spMkLst>
        </pc:spChg>
        <pc:picChg chg="add mod ord">
          <ac:chgData name="Sylvia Moes" userId="S::sylvia.moes@surf.nl::d9b4976c-f852-4b52-9dc8-46fec71b6c92" providerId="AD" clId="Web-{FBD2DF84-E20F-8472-7CBC-F326762B6191}" dt="2024-09-25T17:09:20.807" v="9" actId="1076"/>
          <ac:picMkLst>
            <pc:docMk/>
            <pc:sldMk cId="1909364506" sldId="314"/>
            <ac:picMk id="4" creationId="{6122CFDC-85BB-7CDA-CA80-D271A4781810}"/>
          </ac:picMkLst>
        </pc:picChg>
      </pc:sldChg>
    </pc:docChg>
  </pc:docChgLst>
  <pc:docChgLst>
    <pc:chgData name="Sylvia Moes" userId="S::sylvia.moes@surf.nl::d9b4976c-f852-4b52-9dc8-46fec71b6c92" providerId="AD" clId="Web-{219504BE-BF7B-AD8C-5ABC-DE3AF46F515E}"/>
    <pc:docChg chg="addSld delSld modSld">
      <pc:chgData name="Sylvia Moes" userId="S::sylvia.moes@surf.nl::d9b4976c-f852-4b52-9dc8-46fec71b6c92" providerId="AD" clId="Web-{219504BE-BF7B-AD8C-5ABC-DE3AF46F515E}" dt="2024-05-28T20:56:19.590" v="125"/>
      <pc:docMkLst>
        <pc:docMk/>
      </pc:docMkLst>
      <pc:sldChg chg="addSp delSp modSp">
        <pc:chgData name="Sylvia Moes" userId="S::sylvia.moes@surf.nl::d9b4976c-f852-4b52-9dc8-46fec71b6c92" providerId="AD" clId="Web-{219504BE-BF7B-AD8C-5ABC-DE3AF46F515E}" dt="2024-05-28T20:49:46.006" v="12" actId="14100"/>
        <pc:sldMkLst>
          <pc:docMk/>
          <pc:sldMk cId="931082337" sldId="286"/>
        </pc:sldMkLst>
        <pc:spChg chg="add del mod">
          <ac:chgData name="Sylvia Moes" userId="S::sylvia.moes@surf.nl::d9b4976c-f852-4b52-9dc8-46fec71b6c92" providerId="AD" clId="Web-{219504BE-BF7B-AD8C-5ABC-DE3AF46F515E}" dt="2024-05-28T20:49:30.130" v="9"/>
          <ac:spMkLst>
            <pc:docMk/>
            <pc:sldMk cId="931082337" sldId="286"/>
            <ac:spMk id="3" creationId="{19DA435D-E7DB-EEE7-46B6-B07FAD5B06BB}"/>
          </ac:spMkLst>
        </pc:spChg>
        <pc:picChg chg="add mod ord">
          <ac:chgData name="Sylvia Moes" userId="S::sylvia.moes@surf.nl::d9b4976c-f852-4b52-9dc8-46fec71b6c92" providerId="AD" clId="Web-{219504BE-BF7B-AD8C-5ABC-DE3AF46F515E}" dt="2024-05-28T20:49:46.006" v="12" actId="14100"/>
          <ac:picMkLst>
            <pc:docMk/>
            <pc:sldMk cId="931082337" sldId="286"/>
            <ac:picMk id="4" creationId="{AC73B3F0-F78E-63BC-A147-264D57491A27}"/>
          </ac:picMkLst>
        </pc:picChg>
        <pc:picChg chg="del">
          <ac:chgData name="Sylvia Moes" userId="S::sylvia.moes@surf.nl::d9b4976c-f852-4b52-9dc8-46fec71b6c92" providerId="AD" clId="Web-{219504BE-BF7B-AD8C-5ABC-DE3AF46F515E}" dt="2024-05-28T20:49:21.896" v="8"/>
          <ac:picMkLst>
            <pc:docMk/>
            <pc:sldMk cId="931082337" sldId="286"/>
            <ac:picMk id="7" creationId="{0D14AAA8-9E08-023F-AD4B-FD50E192D065}"/>
          </ac:picMkLst>
        </pc:picChg>
      </pc:sldChg>
      <pc:sldChg chg="del">
        <pc:chgData name="Sylvia Moes" userId="S::sylvia.moes@surf.nl::d9b4976c-f852-4b52-9dc8-46fec71b6c92" providerId="AD" clId="Web-{219504BE-BF7B-AD8C-5ABC-DE3AF46F515E}" dt="2024-05-28T20:47:51.922" v="2"/>
        <pc:sldMkLst>
          <pc:docMk/>
          <pc:sldMk cId="1422039389" sldId="289"/>
        </pc:sldMkLst>
      </pc:sldChg>
      <pc:sldChg chg="addSp delSp modSp">
        <pc:chgData name="Sylvia Moes" userId="S::sylvia.moes@surf.nl::d9b4976c-f852-4b52-9dc8-46fec71b6c92" providerId="AD" clId="Web-{219504BE-BF7B-AD8C-5ABC-DE3AF46F515E}" dt="2024-05-28T20:53:25.659" v="32" actId="1076"/>
        <pc:sldMkLst>
          <pc:docMk/>
          <pc:sldMk cId="2857318462" sldId="293"/>
        </pc:sldMkLst>
        <pc:spChg chg="del">
          <ac:chgData name="Sylvia Moes" userId="S::sylvia.moes@surf.nl::d9b4976c-f852-4b52-9dc8-46fec71b6c92" providerId="AD" clId="Web-{219504BE-BF7B-AD8C-5ABC-DE3AF46F515E}" dt="2024-05-28T20:50:28.962" v="13"/>
          <ac:spMkLst>
            <pc:docMk/>
            <pc:sldMk cId="2857318462" sldId="293"/>
            <ac:spMk id="3" creationId="{A6DDBA9D-C126-9518-59FC-672BF5908026}"/>
          </ac:spMkLst>
        </pc:spChg>
        <pc:picChg chg="add mod ord">
          <ac:chgData name="Sylvia Moes" userId="S::sylvia.moes@surf.nl::d9b4976c-f852-4b52-9dc8-46fec71b6c92" providerId="AD" clId="Web-{219504BE-BF7B-AD8C-5ABC-DE3AF46F515E}" dt="2024-05-28T20:53:23.393" v="31" actId="14100"/>
          <ac:picMkLst>
            <pc:docMk/>
            <pc:sldMk cId="2857318462" sldId="293"/>
            <ac:picMk id="4" creationId="{4B2AA494-5F07-C1F5-466E-15BDB4185062}"/>
          </ac:picMkLst>
        </pc:picChg>
        <pc:picChg chg="add del mod">
          <ac:chgData name="Sylvia Moes" userId="S::sylvia.moes@surf.nl::d9b4976c-f852-4b52-9dc8-46fec71b6c92" providerId="AD" clId="Web-{219504BE-BF7B-AD8C-5ABC-DE3AF46F515E}" dt="2024-05-28T20:53:25.659" v="32" actId="1076"/>
          <ac:picMkLst>
            <pc:docMk/>
            <pc:sldMk cId="2857318462" sldId="293"/>
            <ac:picMk id="5" creationId="{50BE958D-9A22-F5D9-BE80-7119609362E9}"/>
          </ac:picMkLst>
        </pc:picChg>
      </pc:sldChg>
      <pc:sldChg chg="addSp delSp modSp new">
        <pc:chgData name="Sylvia Moes" userId="S::sylvia.moes@surf.nl::d9b4976c-f852-4b52-9dc8-46fec71b6c92" providerId="AD" clId="Web-{219504BE-BF7B-AD8C-5ABC-DE3AF46F515E}" dt="2024-05-28T20:48:06.563" v="7" actId="1076"/>
        <pc:sldMkLst>
          <pc:docMk/>
          <pc:sldMk cId="2855948325" sldId="294"/>
        </pc:sldMkLst>
        <pc:spChg chg="del">
          <ac:chgData name="Sylvia Moes" userId="S::sylvia.moes@surf.nl::d9b4976c-f852-4b52-9dc8-46fec71b6c92" providerId="AD" clId="Web-{219504BE-BF7B-AD8C-5ABC-DE3AF46F515E}" dt="2024-05-28T20:48:04.313" v="6"/>
          <ac:spMkLst>
            <pc:docMk/>
            <pc:sldMk cId="2855948325" sldId="294"/>
            <ac:spMk id="2" creationId="{0A46B8BF-CF68-70C0-D7C3-B98BC78AAA40}"/>
          </ac:spMkLst>
        </pc:spChg>
        <pc:spChg chg="del">
          <ac:chgData name="Sylvia Moes" userId="S::sylvia.moes@surf.nl::d9b4976c-f852-4b52-9dc8-46fec71b6c92" providerId="AD" clId="Web-{219504BE-BF7B-AD8C-5ABC-DE3AF46F515E}" dt="2024-05-28T20:47:24.936" v="1"/>
          <ac:spMkLst>
            <pc:docMk/>
            <pc:sldMk cId="2855948325" sldId="294"/>
            <ac:spMk id="3" creationId="{5515C239-5C86-8ACC-1C1E-40197F529D04}"/>
          </ac:spMkLst>
        </pc:spChg>
        <pc:picChg chg="add mod ord">
          <ac:chgData name="Sylvia Moes" userId="S::sylvia.moes@surf.nl::d9b4976c-f852-4b52-9dc8-46fec71b6c92" providerId="AD" clId="Web-{219504BE-BF7B-AD8C-5ABC-DE3AF46F515E}" dt="2024-05-28T20:48:06.563" v="7" actId="1076"/>
          <ac:picMkLst>
            <pc:docMk/>
            <pc:sldMk cId="2855948325" sldId="294"/>
            <ac:picMk id="4" creationId="{796AB4FB-EDA9-AB8D-574C-086D0D3121E2}"/>
          </ac:picMkLst>
        </pc:picChg>
      </pc:sldChg>
      <pc:sldChg chg="addSp delSp modSp new">
        <pc:chgData name="Sylvia Moes" userId="S::sylvia.moes@surf.nl::d9b4976c-f852-4b52-9dc8-46fec71b6c92" providerId="AD" clId="Web-{219504BE-BF7B-AD8C-5ABC-DE3AF46F515E}" dt="2024-05-28T20:55:36.509" v="94" actId="20577"/>
        <pc:sldMkLst>
          <pc:docMk/>
          <pc:sldMk cId="1364430346" sldId="295"/>
        </pc:sldMkLst>
        <pc:spChg chg="mod">
          <ac:chgData name="Sylvia Moes" userId="S::sylvia.moes@surf.nl::d9b4976c-f852-4b52-9dc8-46fec71b6c92" providerId="AD" clId="Web-{219504BE-BF7B-AD8C-5ABC-DE3AF46F515E}" dt="2024-05-28T20:55:36.509" v="94" actId="20577"/>
          <ac:spMkLst>
            <pc:docMk/>
            <pc:sldMk cId="1364430346" sldId="295"/>
            <ac:spMk id="2" creationId="{16DECC27-0EE4-CD60-1A68-AA6D90351671}"/>
          </ac:spMkLst>
        </pc:spChg>
        <pc:spChg chg="del">
          <ac:chgData name="Sylvia Moes" userId="S::sylvia.moes@surf.nl::d9b4976c-f852-4b52-9dc8-46fec71b6c92" providerId="AD" clId="Web-{219504BE-BF7B-AD8C-5ABC-DE3AF46F515E}" dt="2024-05-28T20:55:13.149" v="35"/>
          <ac:spMkLst>
            <pc:docMk/>
            <pc:sldMk cId="1364430346" sldId="295"/>
            <ac:spMk id="3" creationId="{90DE57FC-201E-1495-99EC-187BE22C0FF5}"/>
          </ac:spMkLst>
        </pc:spChg>
        <pc:picChg chg="add mod ord">
          <ac:chgData name="Sylvia Moes" userId="S::sylvia.moes@surf.nl::d9b4976c-f852-4b52-9dc8-46fec71b6c92" providerId="AD" clId="Web-{219504BE-BF7B-AD8C-5ABC-DE3AF46F515E}" dt="2024-05-28T20:55:13.149" v="35"/>
          <ac:picMkLst>
            <pc:docMk/>
            <pc:sldMk cId="1364430346" sldId="295"/>
            <ac:picMk id="4" creationId="{CAAE26EF-0D06-6572-07F9-B11B6CF1921E}"/>
          </ac:picMkLst>
        </pc:picChg>
      </pc:sldChg>
      <pc:sldChg chg="modSp new del">
        <pc:chgData name="Sylvia Moes" userId="S::sylvia.moes@surf.nl::d9b4976c-f852-4b52-9dc8-46fec71b6c92" providerId="AD" clId="Web-{219504BE-BF7B-AD8C-5ABC-DE3AF46F515E}" dt="2024-05-28T20:53:30.315" v="33"/>
        <pc:sldMkLst>
          <pc:docMk/>
          <pc:sldMk cId="1856093772" sldId="295"/>
        </pc:sldMkLst>
        <pc:spChg chg="mod">
          <ac:chgData name="Sylvia Moes" userId="S::sylvia.moes@surf.nl::d9b4976c-f852-4b52-9dc8-46fec71b6c92" providerId="AD" clId="Web-{219504BE-BF7B-AD8C-5ABC-DE3AF46F515E}" dt="2024-05-28T20:53:09.970" v="28"/>
          <ac:spMkLst>
            <pc:docMk/>
            <pc:sldMk cId="1856093772" sldId="295"/>
            <ac:spMk id="3" creationId="{642C5B82-F722-251D-2A80-E1F97478CA7D}"/>
          </ac:spMkLst>
        </pc:spChg>
      </pc:sldChg>
      <pc:sldChg chg="addSp delSp modSp new">
        <pc:chgData name="Sylvia Moes" userId="S::sylvia.moes@surf.nl::d9b4976c-f852-4b52-9dc8-46fec71b6c92" providerId="AD" clId="Web-{219504BE-BF7B-AD8C-5ABC-DE3AF46F515E}" dt="2024-05-28T20:56:19.590" v="125"/>
        <pc:sldMkLst>
          <pc:docMk/>
          <pc:sldMk cId="1786118992" sldId="296"/>
        </pc:sldMkLst>
        <pc:spChg chg="mod">
          <ac:chgData name="Sylvia Moes" userId="S::sylvia.moes@surf.nl::d9b4976c-f852-4b52-9dc8-46fec71b6c92" providerId="AD" clId="Web-{219504BE-BF7B-AD8C-5ABC-DE3AF46F515E}" dt="2024-05-28T20:56:16.621" v="124" actId="20577"/>
          <ac:spMkLst>
            <pc:docMk/>
            <pc:sldMk cId="1786118992" sldId="296"/>
            <ac:spMk id="2" creationId="{413BA417-41A6-D1BC-5A99-AEB11BEC344F}"/>
          </ac:spMkLst>
        </pc:spChg>
        <pc:spChg chg="del">
          <ac:chgData name="Sylvia Moes" userId="S::sylvia.moes@surf.nl::d9b4976c-f852-4b52-9dc8-46fec71b6c92" providerId="AD" clId="Web-{219504BE-BF7B-AD8C-5ABC-DE3AF46F515E}" dt="2024-05-28T20:56:19.590" v="125"/>
          <ac:spMkLst>
            <pc:docMk/>
            <pc:sldMk cId="1786118992" sldId="296"/>
            <ac:spMk id="3" creationId="{E39DFC21-8855-45BA-8FBC-79D6FE1517F4}"/>
          </ac:spMkLst>
        </pc:spChg>
        <pc:picChg chg="add mod ord">
          <ac:chgData name="Sylvia Moes" userId="S::sylvia.moes@surf.nl::d9b4976c-f852-4b52-9dc8-46fec71b6c92" providerId="AD" clId="Web-{219504BE-BF7B-AD8C-5ABC-DE3AF46F515E}" dt="2024-05-28T20:56:19.590" v="125"/>
          <ac:picMkLst>
            <pc:docMk/>
            <pc:sldMk cId="1786118992" sldId="296"/>
            <ac:picMk id="4" creationId="{9BAEBCE0-D03C-E67D-894B-785EC23E9EAF}"/>
          </ac:picMkLst>
        </pc:picChg>
      </pc:sldChg>
    </pc:docChg>
  </pc:docChgLst>
  <pc:docChgLst>
    <pc:chgData name="Lems, B.Y. (Brenda)" userId="S::b.y.lems_hr.nl#ext#@surf.onmicrosoft.com::06f3a0a2-67a6-498f-833e-b73150e0e140" providerId="AD" clId="Web-{2706447B-9ABD-4D0D-B2DA-51966C9A5435}"/>
    <pc:docChg chg="addSld delSld modSld">
      <pc:chgData name="Lems, B.Y. (Brenda)" userId="S::b.y.lems_hr.nl#ext#@surf.onmicrosoft.com::06f3a0a2-67a6-498f-833e-b73150e0e140" providerId="AD" clId="Web-{2706447B-9ABD-4D0D-B2DA-51966C9A5435}" dt="2024-06-04T08:46:35.727" v="6"/>
      <pc:docMkLst>
        <pc:docMk/>
      </pc:docMkLst>
      <pc:sldChg chg="modSp del">
        <pc:chgData name="Lems, B.Y. (Brenda)" userId="S::b.y.lems_hr.nl#ext#@surf.onmicrosoft.com::06f3a0a2-67a6-498f-833e-b73150e0e140" providerId="AD" clId="Web-{2706447B-9ABD-4D0D-B2DA-51966C9A5435}" dt="2024-06-04T08:46:35.727" v="6"/>
        <pc:sldMkLst>
          <pc:docMk/>
          <pc:sldMk cId="3844592293" sldId="298"/>
        </pc:sldMkLst>
        <pc:spChg chg="mod">
          <ac:chgData name="Lems, B.Y. (Brenda)" userId="S::b.y.lems_hr.nl#ext#@surf.onmicrosoft.com::06f3a0a2-67a6-498f-833e-b73150e0e140" providerId="AD" clId="Web-{2706447B-9ABD-4D0D-B2DA-51966C9A5435}" dt="2024-06-04T08:46:13.382" v="1" actId="20577"/>
          <ac:spMkLst>
            <pc:docMk/>
            <pc:sldMk cId="3844592293" sldId="298"/>
            <ac:spMk id="2" creationId="{00000000-0000-0000-0000-000000000000}"/>
          </ac:spMkLst>
        </pc:spChg>
      </pc:sldChg>
      <pc:sldChg chg="modSp add replId">
        <pc:chgData name="Lems, B.Y. (Brenda)" userId="S::b.y.lems_hr.nl#ext#@surf.onmicrosoft.com::06f3a0a2-67a6-498f-833e-b73150e0e140" providerId="AD" clId="Web-{2706447B-9ABD-4D0D-B2DA-51966C9A5435}" dt="2024-06-04T08:46:33.258" v="5" actId="20577"/>
        <pc:sldMkLst>
          <pc:docMk/>
          <pc:sldMk cId="2381093331" sldId="299"/>
        </pc:sldMkLst>
        <pc:spChg chg="mod">
          <ac:chgData name="Lems, B.Y. (Brenda)" userId="S::b.y.lems_hr.nl#ext#@surf.onmicrosoft.com::06f3a0a2-67a6-498f-833e-b73150e0e140" providerId="AD" clId="Web-{2706447B-9ABD-4D0D-B2DA-51966C9A5435}" dt="2024-06-04T08:46:29.414" v="4" actId="20577"/>
          <ac:spMkLst>
            <pc:docMk/>
            <pc:sldMk cId="2381093331" sldId="299"/>
            <ac:spMk id="2" creationId="{00000000-0000-0000-0000-000000000000}"/>
          </ac:spMkLst>
        </pc:spChg>
        <pc:spChg chg="mod">
          <ac:chgData name="Lems, B.Y. (Brenda)" userId="S::b.y.lems_hr.nl#ext#@surf.onmicrosoft.com::06f3a0a2-67a6-498f-833e-b73150e0e140" providerId="AD" clId="Web-{2706447B-9ABD-4D0D-B2DA-51966C9A5435}" dt="2024-06-04T08:46:33.258" v="5" actId="20577"/>
          <ac:spMkLst>
            <pc:docMk/>
            <pc:sldMk cId="2381093331" sldId="299"/>
            <ac:spMk id="3" creationId="{00000000-0000-0000-0000-000000000000}"/>
          </ac:spMkLst>
        </pc:spChg>
      </pc:sldChg>
    </pc:docChg>
  </pc:docChgLst>
  <pc:docChgLst>
    <pc:chgData name="Schmaal, Nicolien" userId="e3c4e18f-2540-47b7-9392-40d208886aa5" providerId="ADAL" clId="{59FE7A66-E067-4B50-B2C9-7FF49F0BDC32}"/>
    <pc:docChg chg="undo custSel addSld delSld modSld">
      <pc:chgData name="Schmaal, Nicolien" userId="e3c4e18f-2540-47b7-9392-40d208886aa5" providerId="ADAL" clId="{59FE7A66-E067-4B50-B2C9-7FF49F0BDC32}" dt="2024-09-25T15:58:37.389" v="1662" actId="20577"/>
      <pc:docMkLst>
        <pc:docMk/>
      </pc:docMkLst>
      <pc:sldChg chg="addSp modSp new del mod setBg modNotesTx">
        <pc:chgData name="Schmaal, Nicolien" userId="e3c4e18f-2540-47b7-9392-40d208886aa5" providerId="ADAL" clId="{59FE7A66-E067-4B50-B2C9-7FF49F0BDC32}" dt="2024-09-25T15:36:22.701" v="959" actId="47"/>
        <pc:sldMkLst>
          <pc:docMk/>
          <pc:sldMk cId="2136896242" sldId="303"/>
        </pc:sldMkLst>
        <pc:spChg chg="mod">
          <ac:chgData name="Schmaal, Nicolien" userId="e3c4e18f-2540-47b7-9392-40d208886aa5" providerId="ADAL" clId="{59FE7A66-E067-4B50-B2C9-7FF49F0BDC32}" dt="2024-09-25T15:25:06.523" v="489" actId="26606"/>
          <ac:spMkLst>
            <pc:docMk/>
            <pc:sldMk cId="2136896242" sldId="303"/>
            <ac:spMk id="2" creationId="{ABDD14F9-B39B-586D-A414-51FD651AD766}"/>
          </ac:spMkLst>
        </pc:spChg>
        <pc:spChg chg="mod">
          <ac:chgData name="Schmaal, Nicolien" userId="e3c4e18f-2540-47b7-9392-40d208886aa5" providerId="ADAL" clId="{59FE7A66-E067-4B50-B2C9-7FF49F0BDC32}" dt="2024-09-25T15:30:25.410" v="946" actId="20577"/>
          <ac:spMkLst>
            <pc:docMk/>
            <pc:sldMk cId="2136896242" sldId="303"/>
            <ac:spMk id="3" creationId="{5C941230-601A-DA9F-EE04-0BC221F6D764}"/>
          </ac:spMkLst>
        </pc:spChg>
        <pc:spChg chg="add">
          <ac:chgData name="Schmaal, Nicolien" userId="e3c4e18f-2540-47b7-9392-40d208886aa5" providerId="ADAL" clId="{59FE7A66-E067-4B50-B2C9-7FF49F0BDC32}" dt="2024-09-25T15:25:06.523" v="489" actId="26606"/>
          <ac:spMkLst>
            <pc:docMk/>
            <pc:sldMk cId="2136896242" sldId="303"/>
            <ac:spMk id="10" creationId="{D1D34770-47A8-402C-AF23-2B653F2D88C1}"/>
          </ac:spMkLst>
        </pc:spChg>
        <pc:picChg chg="add mod">
          <ac:chgData name="Schmaal, Nicolien" userId="e3c4e18f-2540-47b7-9392-40d208886aa5" providerId="ADAL" clId="{59FE7A66-E067-4B50-B2C9-7FF49F0BDC32}" dt="2024-09-25T15:25:06.523" v="489" actId="26606"/>
          <ac:picMkLst>
            <pc:docMk/>
            <pc:sldMk cId="2136896242" sldId="303"/>
            <ac:picMk id="5" creationId="{147B7403-6C7D-8DE9-FD08-E90C519B1952}"/>
          </ac:picMkLst>
        </pc:picChg>
      </pc:sldChg>
      <pc:sldChg chg="addSp modSp add mod setBg">
        <pc:chgData name="Schmaal, Nicolien" userId="e3c4e18f-2540-47b7-9392-40d208886aa5" providerId="ADAL" clId="{59FE7A66-E067-4B50-B2C9-7FF49F0BDC32}" dt="2024-09-25T15:57:54.840" v="1661" actId="20577"/>
        <pc:sldMkLst>
          <pc:docMk/>
          <pc:sldMk cId="1693649044" sldId="304"/>
        </pc:sldMkLst>
        <pc:spChg chg="mod">
          <ac:chgData name="Schmaal, Nicolien" userId="e3c4e18f-2540-47b7-9392-40d208886aa5" providerId="ADAL" clId="{59FE7A66-E067-4B50-B2C9-7FF49F0BDC32}" dt="2024-09-25T15:57:40.805" v="1650" actId="1076"/>
          <ac:spMkLst>
            <pc:docMk/>
            <pc:sldMk cId="1693649044" sldId="304"/>
            <ac:spMk id="2" creationId="{ABDD14F9-B39B-586D-A414-51FD651AD766}"/>
          </ac:spMkLst>
        </pc:spChg>
        <pc:spChg chg="mod">
          <ac:chgData name="Schmaal, Nicolien" userId="e3c4e18f-2540-47b7-9392-40d208886aa5" providerId="ADAL" clId="{59FE7A66-E067-4B50-B2C9-7FF49F0BDC32}" dt="2024-09-25T15:57:54.840" v="1661" actId="20577"/>
          <ac:spMkLst>
            <pc:docMk/>
            <pc:sldMk cId="1693649044" sldId="304"/>
            <ac:spMk id="3" creationId="{5C941230-601A-DA9F-EE04-0BC221F6D764}"/>
          </ac:spMkLst>
        </pc:spChg>
        <pc:spChg chg="add">
          <ac:chgData name="Schmaal, Nicolien" userId="e3c4e18f-2540-47b7-9392-40d208886aa5" providerId="ADAL" clId="{59FE7A66-E067-4B50-B2C9-7FF49F0BDC32}" dt="2024-09-25T15:54:00.899" v="1579" actId="26606"/>
          <ac:spMkLst>
            <pc:docMk/>
            <pc:sldMk cId="1693649044" sldId="304"/>
            <ac:spMk id="10" creationId="{743AA782-23D1-4521-8CAD-47662984AA08}"/>
          </ac:spMkLst>
        </pc:spChg>
        <pc:spChg chg="add">
          <ac:chgData name="Schmaal, Nicolien" userId="e3c4e18f-2540-47b7-9392-40d208886aa5" providerId="ADAL" clId="{59FE7A66-E067-4B50-B2C9-7FF49F0BDC32}" dt="2024-09-25T15:54:00.899" v="1579" actId="26606"/>
          <ac:spMkLst>
            <pc:docMk/>
            <pc:sldMk cId="1693649044" sldId="304"/>
            <ac:spMk id="12" creationId="{71877DBC-BB60-40F0-AC93-2ACDBAAE60CE}"/>
          </ac:spMkLst>
        </pc:spChg>
        <pc:picChg chg="add mod">
          <ac:chgData name="Schmaal, Nicolien" userId="e3c4e18f-2540-47b7-9392-40d208886aa5" providerId="ADAL" clId="{59FE7A66-E067-4B50-B2C9-7FF49F0BDC32}" dt="2024-09-25T15:54:00.899" v="1579" actId="26606"/>
          <ac:picMkLst>
            <pc:docMk/>
            <pc:sldMk cId="1693649044" sldId="304"/>
            <ac:picMk id="5" creationId="{703B35F4-7D01-78F5-2F54-267197631874}"/>
          </ac:picMkLst>
        </pc:picChg>
      </pc:sldChg>
      <pc:sldChg chg="addSp delSp modSp add mod setBg delDesignElem">
        <pc:chgData name="Schmaal, Nicolien" userId="e3c4e18f-2540-47b7-9392-40d208886aa5" providerId="ADAL" clId="{59FE7A66-E067-4B50-B2C9-7FF49F0BDC32}" dt="2024-09-25T15:58:37.389" v="1662" actId="20577"/>
        <pc:sldMkLst>
          <pc:docMk/>
          <pc:sldMk cId="2151421488" sldId="305"/>
        </pc:sldMkLst>
        <pc:spChg chg="mod">
          <ac:chgData name="Schmaal, Nicolien" userId="e3c4e18f-2540-47b7-9392-40d208886aa5" providerId="ADAL" clId="{59FE7A66-E067-4B50-B2C9-7FF49F0BDC32}" dt="2024-09-25T15:36:56.839" v="976" actId="1035"/>
          <ac:spMkLst>
            <pc:docMk/>
            <pc:sldMk cId="2151421488" sldId="305"/>
            <ac:spMk id="2" creationId="{ABDD14F9-B39B-586D-A414-51FD651AD766}"/>
          </ac:spMkLst>
        </pc:spChg>
        <pc:spChg chg="mod">
          <ac:chgData name="Schmaal, Nicolien" userId="e3c4e18f-2540-47b7-9392-40d208886aa5" providerId="ADAL" clId="{59FE7A66-E067-4B50-B2C9-7FF49F0BDC32}" dt="2024-09-25T15:58:37.389" v="1662" actId="20577"/>
          <ac:spMkLst>
            <pc:docMk/>
            <pc:sldMk cId="2151421488" sldId="305"/>
            <ac:spMk id="3" creationId="{5C941230-601A-DA9F-EE04-0BC221F6D764}"/>
          </ac:spMkLst>
        </pc:spChg>
        <pc:spChg chg="del">
          <ac:chgData name="Schmaal, Nicolien" userId="e3c4e18f-2540-47b7-9392-40d208886aa5" providerId="ADAL" clId="{59FE7A66-E067-4B50-B2C9-7FF49F0BDC32}" dt="2024-09-25T15:31:40.619" v="948"/>
          <ac:spMkLst>
            <pc:docMk/>
            <pc:sldMk cId="2151421488" sldId="305"/>
            <ac:spMk id="10" creationId="{D1D34770-47A8-402C-AF23-2B653F2D88C1}"/>
          </ac:spMkLst>
        </pc:spChg>
        <pc:spChg chg="add del">
          <ac:chgData name="Schmaal, Nicolien" userId="e3c4e18f-2540-47b7-9392-40d208886aa5" providerId="ADAL" clId="{59FE7A66-E067-4B50-B2C9-7FF49F0BDC32}" dt="2024-09-25T15:35:30.644" v="958" actId="26606"/>
          <ac:spMkLst>
            <pc:docMk/>
            <pc:sldMk cId="2151421488" sldId="305"/>
            <ac:spMk id="11" creationId="{F13C74B1-5B17-4795-BED0-7140497B445A}"/>
          </ac:spMkLst>
        </pc:spChg>
        <pc:spChg chg="add del">
          <ac:chgData name="Schmaal, Nicolien" userId="e3c4e18f-2540-47b7-9392-40d208886aa5" providerId="ADAL" clId="{59FE7A66-E067-4B50-B2C9-7FF49F0BDC32}" dt="2024-09-25T15:35:30.644" v="958" actId="26606"/>
          <ac:spMkLst>
            <pc:docMk/>
            <pc:sldMk cId="2151421488" sldId="305"/>
            <ac:spMk id="13" creationId="{D4974D33-8DC5-464E-8C6D-BE58F0669C17}"/>
          </ac:spMkLst>
        </pc:spChg>
        <pc:spChg chg="add">
          <ac:chgData name="Schmaal, Nicolien" userId="e3c4e18f-2540-47b7-9392-40d208886aa5" providerId="ADAL" clId="{59FE7A66-E067-4B50-B2C9-7FF49F0BDC32}" dt="2024-09-25T15:35:30.644" v="958" actId="26606"/>
          <ac:spMkLst>
            <pc:docMk/>
            <pc:sldMk cId="2151421488" sldId="305"/>
            <ac:spMk id="18" creationId="{45D37F4E-DDB4-456B-97E0-9937730A039F}"/>
          </ac:spMkLst>
        </pc:spChg>
        <pc:spChg chg="add">
          <ac:chgData name="Schmaal, Nicolien" userId="e3c4e18f-2540-47b7-9392-40d208886aa5" providerId="ADAL" clId="{59FE7A66-E067-4B50-B2C9-7FF49F0BDC32}" dt="2024-09-25T15:35:30.644" v="958" actId="26606"/>
          <ac:spMkLst>
            <pc:docMk/>
            <pc:sldMk cId="2151421488" sldId="305"/>
            <ac:spMk id="20" creationId="{B2DD41CD-8F47-4F56-AD12-4E2FF7696987}"/>
          </ac:spMkLst>
        </pc:spChg>
        <pc:picChg chg="del">
          <ac:chgData name="Schmaal, Nicolien" userId="e3c4e18f-2540-47b7-9392-40d208886aa5" providerId="ADAL" clId="{59FE7A66-E067-4B50-B2C9-7FF49F0BDC32}" dt="2024-09-25T15:34:49.182" v="949" actId="478"/>
          <ac:picMkLst>
            <pc:docMk/>
            <pc:sldMk cId="2151421488" sldId="305"/>
            <ac:picMk id="5" creationId="{147B7403-6C7D-8DE9-FD08-E90C519B1952}"/>
          </ac:picMkLst>
        </pc:picChg>
        <pc:picChg chg="add mod">
          <ac:chgData name="Schmaal, Nicolien" userId="e3c4e18f-2540-47b7-9392-40d208886aa5" providerId="ADAL" clId="{59FE7A66-E067-4B50-B2C9-7FF49F0BDC32}" dt="2024-09-25T15:35:30.644" v="958" actId="26606"/>
          <ac:picMkLst>
            <pc:docMk/>
            <pc:sldMk cId="2151421488" sldId="305"/>
            <ac:picMk id="6" creationId="{0809B255-D50A-F0E5-A0D8-FCB4B3D12413}"/>
          </ac:picMkLst>
        </pc:picChg>
      </pc:sldChg>
      <pc:sldChg chg="addSp delSp modSp add mod setBg delDesignElem">
        <pc:chgData name="Schmaal, Nicolien" userId="e3c4e18f-2540-47b7-9392-40d208886aa5" providerId="ADAL" clId="{59FE7A66-E067-4B50-B2C9-7FF49F0BDC32}" dt="2024-09-25T15:54:58.237" v="1582" actId="14100"/>
        <pc:sldMkLst>
          <pc:docMk/>
          <pc:sldMk cId="4267851538" sldId="306"/>
        </pc:sldMkLst>
        <pc:spChg chg="mod">
          <ac:chgData name="Schmaal, Nicolien" userId="e3c4e18f-2540-47b7-9392-40d208886aa5" providerId="ADAL" clId="{59FE7A66-E067-4B50-B2C9-7FF49F0BDC32}" dt="2024-09-25T15:43:32.056" v="1570" actId="20577"/>
          <ac:spMkLst>
            <pc:docMk/>
            <pc:sldMk cId="4267851538" sldId="306"/>
            <ac:spMk id="3" creationId="{5C941230-601A-DA9F-EE04-0BC221F6D764}"/>
          </ac:spMkLst>
        </pc:spChg>
        <pc:spChg chg="del">
          <ac:chgData name="Schmaal, Nicolien" userId="e3c4e18f-2540-47b7-9392-40d208886aa5" providerId="ADAL" clId="{59FE7A66-E067-4B50-B2C9-7FF49F0BDC32}" dt="2024-09-25T15:36:36.176" v="961"/>
          <ac:spMkLst>
            <pc:docMk/>
            <pc:sldMk cId="4267851538" sldId="306"/>
            <ac:spMk id="18" creationId="{45D37F4E-DDB4-456B-97E0-9937730A039F}"/>
          </ac:spMkLst>
        </pc:spChg>
        <pc:spChg chg="del">
          <ac:chgData name="Schmaal, Nicolien" userId="e3c4e18f-2540-47b7-9392-40d208886aa5" providerId="ADAL" clId="{59FE7A66-E067-4B50-B2C9-7FF49F0BDC32}" dt="2024-09-25T15:36:36.176" v="961"/>
          <ac:spMkLst>
            <pc:docMk/>
            <pc:sldMk cId="4267851538" sldId="306"/>
            <ac:spMk id="20" creationId="{B2DD41CD-8F47-4F56-AD12-4E2FF7696987}"/>
          </ac:spMkLst>
        </pc:spChg>
        <pc:picChg chg="add mod">
          <ac:chgData name="Schmaal, Nicolien" userId="e3c4e18f-2540-47b7-9392-40d208886aa5" providerId="ADAL" clId="{59FE7A66-E067-4B50-B2C9-7FF49F0BDC32}" dt="2024-09-25T15:54:58.237" v="1582" actId="14100"/>
          <ac:picMkLst>
            <pc:docMk/>
            <pc:sldMk cId="4267851538" sldId="306"/>
            <ac:picMk id="5" creationId="{220D6B55-4463-72DB-E437-F2FFAE9822DE}"/>
          </ac:picMkLst>
        </pc:picChg>
        <pc:picChg chg="del">
          <ac:chgData name="Schmaal, Nicolien" userId="e3c4e18f-2540-47b7-9392-40d208886aa5" providerId="ADAL" clId="{59FE7A66-E067-4B50-B2C9-7FF49F0BDC32}" dt="2024-09-25T15:37:30.029" v="977" actId="478"/>
          <ac:picMkLst>
            <pc:docMk/>
            <pc:sldMk cId="4267851538" sldId="306"/>
            <ac:picMk id="6" creationId="{0809B255-D50A-F0E5-A0D8-FCB4B3D12413}"/>
          </ac:picMkLst>
        </pc:picChg>
      </pc:sldChg>
    </pc:docChg>
  </pc:docChgLst>
  <pc:docChgLst>
    <pc:chgData name="Lems, B.Y. (Brenda)" userId="S::b.y.lems_hr.nl#ext#@surf.onmicrosoft.com::06f3a0a2-67a6-498f-833e-b73150e0e140" providerId="AD" clId="Web-{DE5C4F73-380A-441F-B7EB-12140F0199B5}"/>
    <pc:docChg chg="addSld modSld sldOrd">
      <pc:chgData name="Lems, B.Y. (Brenda)" userId="S::b.y.lems_hr.nl#ext#@surf.onmicrosoft.com::06f3a0a2-67a6-498f-833e-b73150e0e140" providerId="AD" clId="Web-{DE5C4F73-380A-441F-B7EB-12140F0199B5}" dt="2024-09-26T10:13:11.659" v="75"/>
      <pc:docMkLst>
        <pc:docMk/>
      </pc:docMkLst>
      <pc:sldChg chg="modSp new ord">
        <pc:chgData name="Lems, B.Y. (Brenda)" userId="S::b.y.lems_hr.nl#ext#@surf.onmicrosoft.com::06f3a0a2-67a6-498f-833e-b73150e0e140" providerId="AD" clId="Web-{DE5C4F73-380A-441F-B7EB-12140F0199B5}" dt="2024-09-26T10:12:32.204" v="60"/>
        <pc:sldMkLst>
          <pc:docMk/>
          <pc:sldMk cId="628460515" sldId="314"/>
        </pc:sldMkLst>
        <pc:spChg chg="mod">
          <ac:chgData name="Lems, B.Y. (Brenda)" userId="S::b.y.lems_hr.nl#ext#@surf.onmicrosoft.com::06f3a0a2-67a6-498f-833e-b73150e0e140" providerId="AD" clId="Web-{DE5C4F73-380A-441F-B7EB-12140F0199B5}" dt="2024-09-26T10:12:14.251" v="32" actId="20577"/>
          <ac:spMkLst>
            <pc:docMk/>
            <pc:sldMk cId="628460515" sldId="314"/>
            <ac:spMk id="2" creationId="{A66A2F19-E3FB-B3A1-CD7C-651B31453D1D}"/>
          </ac:spMkLst>
        </pc:spChg>
        <pc:spChg chg="mod">
          <ac:chgData name="Lems, B.Y. (Brenda)" userId="S::b.y.lems_hr.nl#ext#@surf.onmicrosoft.com::06f3a0a2-67a6-498f-833e-b73150e0e140" providerId="AD" clId="Web-{DE5C4F73-380A-441F-B7EB-12140F0199B5}" dt="2024-09-26T10:12:30.923" v="59" actId="20577"/>
          <ac:spMkLst>
            <pc:docMk/>
            <pc:sldMk cId="628460515" sldId="314"/>
            <ac:spMk id="3" creationId="{290B1ED0-0ACD-80D4-AE75-5B47BC5DD163}"/>
          </ac:spMkLst>
        </pc:spChg>
      </pc:sldChg>
      <pc:sldChg chg="addSp delSp modSp new mod setBg">
        <pc:chgData name="Lems, B.Y. (Brenda)" userId="S::b.y.lems_hr.nl#ext#@surf.onmicrosoft.com::06f3a0a2-67a6-498f-833e-b73150e0e140" providerId="AD" clId="Web-{DE5C4F73-380A-441F-B7EB-12140F0199B5}" dt="2024-09-26T10:13:11.659" v="75"/>
        <pc:sldMkLst>
          <pc:docMk/>
          <pc:sldMk cId="2872395706" sldId="315"/>
        </pc:sldMkLst>
        <pc:spChg chg="mod">
          <ac:chgData name="Lems, B.Y. (Brenda)" userId="S::b.y.lems_hr.nl#ext#@surf.onmicrosoft.com::06f3a0a2-67a6-498f-833e-b73150e0e140" providerId="AD" clId="Web-{DE5C4F73-380A-441F-B7EB-12140F0199B5}" dt="2024-09-26T10:13:11.659" v="75"/>
          <ac:spMkLst>
            <pc:docMk/>
            <pc:sldMk cId="2872395706" sldId="315"/>
            <ac:spMk id="2" creationId="{C7DD0E09-F46C-1A64-28C5-ECFAD7AC4F73}"/>
          </ac:spMkLst>
        </pc:spChg>
        <pc:spChg chg="add del">
          <ac:chgData name="Lems, B.Y. (Brenda)" userId="S::b.y.lems_hr.nl#ext#@surf.onmicrosoft.com::06f3a0a2-67a6-498f-833e-b73150e0e140" providerId="AD" clId="Web-{DE5C4F73-380A-441F-B7EB-12140F0199B5}" dt="2024-09-26T10:13:03.815" v="74"/>
          <ac:spMkLst>
            <pc:docMk/>
            <pc:sldMk cId="2872395706" sldId="315"/>
            <ac:spMk id="3" creationId="{2DF0B84C-2DAD-A756-4BD3-515366A74EFB}"/>
          </ac:spMkLst>
        </pc:spChg>
        <pc:spChg chg="add">
          <ac:chgData name="Lems, B.Y. (Brenda)" userId="S::b.y.lems_hr.nl#ext#@surf.onmicrosoft.com::06f3a0a2-67a6-498f-833e-b73150e0e140" providerId="AD" clId="Web-{DE5C4F73-380A-441F-B7EB-12140F0199B5}" dt="2024-09-26T10:13:11.659" v="75"/>
          <ac:spMkLst>
            <pc:docMk/>
            <pc:sldMk cId="2872395706" sldId="315"/>
            <ac:spMk id="21" creationId="{77F32ED0-81C8-71FE-4D94-09BE3F1D6280}"/>
          </ac:spMkLst>
        </pc:spChg>
        <pc:spChg chg="add">
          <ac:chgData name="Lems, B.Y. (Brenda)" userId="S::b.y.lems_hr.nl#ext#@surf.onmicrosoft.com::06f3a0a2-67a6-498f-833e-b73150e0e140" providerId="AD" clId="Web-{DE5C4F73-380A-441F-B7EB-12140F0199B5}" dt="2024-09-26T10:13:11.659" v="75"/>
          <ac:spMkLst>
            <pc:docMk/>
            <pc:sldMk cId="2872395706" sldId="315"/>
            <ac:spMk id="24" creationId="{F13C74B1-5B17-4795-BED0-7140497B445A}"/>
          </ac:spMkLst>
        </pc:spChg>
        <pc:spChg chg="add">
          <ac:chgData name="Lems, B.Y. (Brenda)" userId="S::b.y.lems_hr.nl#ext#@surf.onmicrosoft.com::06f3a0a2-67a6-498f-833e-b73150e0e140" providerId="AD" clId="Web-{DE5C4F73-380A-441F-B7EB-12140F0199B5}" dt="2024-09-26T10:13:11.659" v="75"/>
          <ac:spMkLst>
            <pc:docMk/>
            <pc:sldMk cId="2872395706" sldId="315"/>
            <ac:spMk id="26" creationId="{D4974D33-8DC5-464E-8C6D-BE58F0669C17}"/>
          </ac:spMkLst>
        </pc:spChg>
        <pc:graphicFrameChg chg="add del mod ord modGraphic">
          <ac:chgData name="Lems, B.Y. (Brenda)" userId="S::b.y.lems_hr.nl#ext#@surf.onmicrosoft.com::06f3a0a2-67a6-498f-833e-b73150e0e140" providerId="AD" clId="Web-{DE5C4F73-380A-441F-B7EB-12140F0199B5}" dt="2024-09-26T10:12:47.502" v="73"/>
          <ac:graphicFrameMkLst>
            <pc:docMk/>
            <pc:sldMk cId="2872395706" sldId="315"/>
            <ac:graphicFrameMk id="4" creationId="{15C6BFDB-60AC-4C86-0847-0CEDACDC362D}"/>
          </ac:graphicFrameMkLst>
        </pc:graphicFrameChg>
        <pc:picChg chg="add mod ord">
          <ac:chgData name="Lems, B.Y. (Brenda)" userId="S::b.y.lems_hr.nl#ext#@surf.onmicrosoft.com::06f3a0a2-67a6-498f-833e-b73150e0e140" providerId="AD" clId="Web-{DE5C4F73-380A-441F-B7EB-12140F0199B5}" dt="2024-09-26T10:13:11.659" v="75"/>
          <ac:picMkLst>
            <pc:docMk/>
            <pc:sldMk cId="2872395706" sldId="315"/>
            <ac:picMk id="17" creationId="{DA87427A-A569-42AF-CA09-EF6D36703050}"/>
          </ac:picMkLst>
        </pc:picChg>
      </pc:sldChg>
    </pc:docChg>
  </pc:docChgLst>
  <pc:docChgLst>
    <pc:chgData name="Brenda Lems" userId="4c0d6365-d803-48c5-a7da-bd9f207f8101" providerId="ADAL" clId="{30CA6167-97D8-42DE-BC77-95BE92475CA7}"/>
    <pc:docChg chg="modSld">
      <pc:chgData name="Brenda Lems" userId="4c0d6365-d803-48c5-a7da-bd9f207f8101" providerId="ADAL" clId="{30CA6167-97D8-42DE-BC77-95BE92475CA7}" dt="2024-09-26T06:21:19.363" v="40" actId="20577"/>
      <pc:docMkLst>
        <pc:docMk/>
      </pc:docMkLst>
      <pc:sldChg chg="modNotesTx">
        <pc:chgData name="Brenda Lems" userId="4c0d6365-d803-48c5-a7da-bd9f207f8101" providerId="ADAL" clId="{30CA6167-97D8-42DE-BC77-95BE92475CA7}" dt="2024-09-26T06:20:48.399" v="9" actId="20577"/>
        <pc:sldMkLst>
          <pc:docMk/>
          <pc:sldMk cId="1061428102" sldId="257"/>
        </pc:sldMkLst>
      </pc:sldChg>
      <pc:sldChg chg="modNotesTx">
        <pc:chgData name="Brenda Lems" userId="4c0d6365-d803-48c5-a7da-bd9f207f8101" providerId="ADAL" clId="{30CA6167-97D8-42DE-BC77-95BE92475CA7}" dt="2024-09-26T06:21:19.363" v="40" actId="20577"/>
        <pc:sldMkLst>
          <pc:docMk/>
          <pc:sldMk cId="2486467290" sldId="30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9697CB-93FC-4D49-835A-D456255FE7C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FDA40C6-A35D-4535-B262-EDEDE17CEDD4}">
      <dgm:prSet/>
      <dgm:spPr/>
      <dgm:t>
        <a:bodyPr/>
        <a:lstStyle/>
        <a:p>
          <a:r>
            <a:rPr lang="nl-NL"/>
            <a:t>Welkom en terugkoppeling online bijeenkomst – Brenda </a:t>
          </a:r>
          <a:r>
            <a:rPr lang="nl-NL" err="1"/>
            <a:t>Lems</a:t>
          </a:r>
          <a:endParaRPr lang="en-US" err="1"/>
        </a:p>
      </dgm:t>
    </dgm:pt>
    <dgm:pt modelId="{7F09BEA9-024C-410D-BF81-3BA240E02989}" type="parTrans" cxnId="{B69EBF30-9F61-491B-BE2B-6E99BA3EBDBA}">
      <dgm:prSet/>
      <dgm:spPr/>
      <dgm:t>
        <a:bodyPr/>
        <a:lstStyle/>
        <a:p>
          <a:endParaRPr lang="en-US"/>
        </a:p>
      </dgm:t>
    </dgm:pt>
    <dgm:pt modelId="{99C2CB43-59E9-4C39-9DC4-6F43CD3722D6}" type="sibTrans" cxnId="{B69EBF30-9F61-491B-BE2B-6E99BA3EBDBA}">
      <dgm:prSet/>
      <dgm:spPr/>
      <dgm:t>
        <a:bodyPr/>
        <a:lstStyle/>
        <a:p>
          <a:endParaRPr lang="en-US"/>
        </a:p>
      </dgm:t>
    </dgm:pt>
    <dgm:pt modelId="{6754DE6B-B669-41A4-A2ED-D33BBE6F89D7}">
      <dgm:prSet/>
      <dgm:spPr/>
      <dgm:t>
        <a:bodyPr/>
        <a:lstStyle/>
        <a:p>
          <a:r>
            <a:rPr lang="nl-NL"/>
            <a:t>Presentatie CTL </a:t>
          </a:r>
          <a:r>
            <a:rPr lang="nl-NL" err="1"/>
            <a:t>Npuls</a:t>
          </a:r>
          <a:r>
            <a:rPr lang="nl-NL"/>
            <a:t> – Aukje </a:t>
          </a:r>
          <a:r>
            <a:rPr lang="nl-NL" err="1"/>
            <a:t>Leufkens</a:t>
          </a:r>
          <a:r>
            <a:rPr lang="nl-NL"/>
            <a:t> en Nynke </a:t>
          </a:r>
          <a:r>
            <a:rPr lang="nl-NL" err="1"/>
            <a:t>Kruiderink</a:t>
          </a:r>
          <a:endParaRPr lang="en-US"/>
        </a:p>
      </dgm:t>
    </dgm:pt>
    <dgm:pt modelId="{F9471C88-E5F7-4623-BBB2-978508DCE85D}" type="parTrans" cxnId="{A1C287ED-A8E0-4CB9-BCF1-B016D13B1466}">
      <dgm:prSet/>
      <dgm:spPr/>
      <dgm:t>
        <a:bodyPr/>
        <a:lstStyle/>
        <a:p>
          <a:endParaRPr lang="en-US"/>
        </a:p>
      </dgm:t>
    </dgm:pt>
    <dgm:pt modelId="{4AEE13A6-CD12-4611-9AD2-4F411AFF5802}" type="sibTrans" cxnId="{A1C287ED-A8E0-4CB9-BCF1-B016D13B1466}">
      <dgm:prSet/>
      <dgm:spPr/>
      <dgm:t>
        <a:bodyPr/>
        <a:lstStyle/>
        <a:p>
          <a:endParaRPr lang="en-US"/>
        </a:p>
      </dgm:t>
    </dgm:pt>
    <dgm:pt modelId="{F7F7DCDE-5D56-4251-86C2-6C118DC66FA2}">
      <dgm:prSet/>
      <dgm:spPr/>
      <dgm:t>
        <a:bodyPr/>
        <a:lstStyle/>
        <a:p>
          <a:r>
            <a:rPr lang="nl-NL"/>
            <a:t>Rond 14.15 uur – korte pauze</a:t>
          </a:r>
        </a:p>
      </dgm:t>
    </dgm:pt>
    <dgm:pt modelId="{7329C24B-CA3C-4B6D-97E2-CDA90AABF747}" type="parTrans" cxnId="{9526A274-95EB-4BDB-84BB-6CC400EE119D}">
      <dgm:prSet/>
      <dgm:spPr/>
      <dgm:t>
        <a:bodyPr/>
        <a:lstStyle/>
        <a:p>
          <a:endParaRPr lang="en-US"/>
        </a:p>
      </dgm:t>
    </dgm:pt>
    <dgm:pt modelId="{ACBCEC9B-31F0-42DC-A9E3-1523ADC1480E}" type="sibTrans" cxnId="{9526A274-95EB-4BDB-84BB-6CC400EE119D}">
      <dgm:prSet/>
      <dgm:spPr/>
      <dgm:t>
        <a:bodyPr/>
        <a:lstStyle/>
        <a:p>
          <a:endParaRPr lang="en-US"/>
        </a:p>
      </dgm:t>
    </dgm:pt>
    <dgm:pt modelId="{BDED481C-13AC-48EF-BBCC-244234EFC9B9}">
      <dgm:prSet/>
      <dgm:spPr/>
      <dgm:t>
        <a:bodyPr/>
        <a:lstStyle/>
        <a:p>
          <a:r>
            <a:rPr lang="nl-NL"/>
            <a:t>Achtergrond VU </a:t>
          </a:r>
          <a:r>
            <a:rPr lang="nl-NL" err="1"/>
            <a:t>Education</a:t>
          </a:r>
          <a:r>
            <a:rPr lang="nl-NL"/>
            <a:t> Lab – Sylvia Moes</a:t>
          </a:r>
          <a:endParaRPr lang="en-US"/>
        </a:p>
      </dgm:t>
    </dgm:pt>
    <dgm:pt modelId="{5E085825-9D2B-4A4D-8F72-426E50D99FCA}" type="parTrans" cxnId="{5FA7F827-EE6F-4AA6-874D-009AABB3485E}">
      <dgm:prSet/>
      <dgm:spPr/>
      <dgm:t>
        <a:bodyPr/>
        <a:lstStyle/>
        <a:p>
          <a:endParaRPr lang="en-US"/>
        </a:p>
      </dgm:t>
    </dgm:pt>
    <dgm:pt modelId="{09DE7F24-12EA-41AE-85CB-A65251AD513E}" type="sibTrans" cxnId="{5FA7F827-EE6F-4AA6-874D-009AABB3485E}">
      <dgm:prSet/>
      <dgm:spPr/>
      <dgm:t>
        <a:bodyPr/>
        <a:lstStyle/>
        <a:p>
          <a:endParaRPr lang="en-US"/>
        </a:p>
      </dgm:t>
    </dgm:pt>
    <dgm:pt modelId="{2B08D594-9B90-4030-B065-5E99D3BDD841}">
      <dgm:prSet/>
      <dgm:spPr/>
      <dgm:t>
        <a:bodyPr/>
        <a:lstStyle/>
        <a:p>
          <a:pPr rtl="0"/>
          <a:r>
            <a:rPr lang="nl-NL">
              <a:latin typeface="Aptos Display" panose="020F0302020204030204"/>
            </a:rPr>
            <a:t>Brainstorm en discussie – o.l.v. Renée de Waal</a:t>
          </a:r>
          <a:endParaRPr lang="nl-NL"/>
        </a:p>
      </dgm:t>
    </dgm:pt>
    <dgm:pt modelId="{F761C2D5-6C24-48D3-819D-1A15E8E29834}" type="parTrans" cxnId="{FF1EE6A4-9E11-4341-A203-F612C55C8B38}">
      <dgm:prSet/>
      <dgm:spPr/>
      <dgm:t>
        <a:bodyPr/>
        <a:lstStyle/>
        <a:p>
          <a:endParaRPr lang="en-US"/>
        </a:p>
      </dgm:t>
    </dgm:pt>
    <dgm:pt modelId="{239C8D20-B7A9-4C95-BD91-C88C11D9E11E}" type="sibTrans" cxnId="{FF1EE6A4-9E11-4341-A203-F612C55C8B38}">
      <dgm:prSet/>
      <dgm:spPr/>
      <dgm:t>
        <a:bodyPr/>
        <a:lstStyle/>
        <a:p>
          <a:endParaRPr lang="en-US"/>
        </a:p>
      </dgm:t>
    </dgm:pt>
    <dgm:pt modelId="{8B6C5F9B-2B94-4493-B82F-DAB87E2DA1CB}">
      <dgm:prSet/>
      <dgm:spPr/>
      <dgm:t>
        <a:bodyPr/>
        <a:lstStyle/>
        <a:p>
          <a:r>
            <a:rPr lang="en-US" err="1"/>
            <a:t>Samenvatting</a:t>
          </a:r>
          <a:r>
            <a:rPr lang="en-US"/>
            <a:t> + </a:t>
          </a:r>
          <a:r>
            <a:rPr lang="en-US" err="1"/>
            <a:t>afsluiting</a:t>
          </a:r>
          <a:r>
            <a:rPr lang="en-US"/>
            <a:t> – Brenda Lems</a:t>
          </a:r>
        </a:p>
      </dgm:t>
    </dgm:pt>
    <dgm:pt modelId="{2337BFB7-EC8C-4634-99ED-6B9E98FB0193}" type="parTrans" cxnId="{6DB9A21C-8379-4E95-8634-DD9464EF976B}">
      <dgm:prSet/>
      <dgm:spPr/>
      <dgm:t>
        <a:bodyPr/>
        <a:lstStyle/>
        <a:p>
          <a:endParaRPr lang="en-US"/>
        </a:p>
      </dgm:t>
    </dgm:pt>
    <dgm:pt modelId="{11353F44-52DB-4E51-9B3E-6CC12C791F5E}" type="sibTrans" cxnId="{6DB9A21C-8379-4E95-8634-DD9464EF976B}">
      <dgm:prSet/>
      <dgm:spPr/>
      <dgm:t>
        <a:bodyPr/>
        <a:lstStyle/>
        <a:p>
          <a:endParaRPr lang="en-US"/>
        </a:p>
      </dgm:t>
    </dgm:pt>
    <dgm:pt modelId="{54D9EAD3-7C3D-4D67-8A69-5FCBC2BB7F6D}">
      <dgm:prSet/>
      <dgm:spPr/>
      <dgm:t>
        <a:bodyPr/>
        <a:lstStyle/>
        <a:p>
          <a:r>
            <a:rPr lang="nl-NL"/>
            <a:t>Vanaf 16.00 uur netwerken</a:t>
          </a:r>
          <a:endParaRPr lang="en-US"/>
        </a:p>
      </dgm:t>
    </dgm:pt>
    <dgm:pt modelId="{7EE38454-72A3-4CE4-B569-4B890D4A15E5}" type="parTrans" cxnId="{1468EB4E-5948-40FE-AAB2-36748A1D765C}">
      <dgm:prSet/>
      <dgm:spPr/>
      <dgm:t>
        <a:bodyPr/>
        <a:lstStyle/>
        <a:p>
          <a:endParaRPr lang="en-US"/>
        </a:p>
      </dgm:t>
    </dgm:pt>
    <dgm:pt modelId="{3DF12442-E27E-426C-8961-071114B8A03C}" type="sibTrans" cxnId="{1468EB4E-5948-40FE-AAB2-36748A1D765C}">
      <dgm:prSet/>
      <dgm:spPr/>
      <dgm:t>
        <a:bodyPr/>
        <a:lstStyle/>
        <a:p>
          <a:endParaRPr lang="en-US"/>
        </a:p>
      </dgm:t>
    </dgm:pt>
    <dgm:pt modelId="{457ED4CA-9061-435D-B856-A0FC3BEDE88A}" type="pres">
      <dgm:prSet presAssocID="{BA9697CB-93FC-4D49-835A-D456255FE7C6}" presName="root" presStyleCnt="0">
        <dgm:presLayoutVars>
          <dgm:dir/>
          <dgm:resizeHandles val="exact"/>
        </dgm:presLayoutVars>
      </dgm:prSet>
      <dgm:spPr/>
    </dgm:pt>
    <dgm:pt modelId="{B858740C-8F0A-4F70-8E69-44618E4A6938}" type="pres">
      <dgm:prSet presAssocID="{9FDA40C6-A35D-4535-B262-EDEDE17CEDD4}" presName="compNode" presStyleCnt="0"/>
      <dgm:spPr/>
    </dgm:pt>
    <dgm:pt modelId="{445CED6A-3EAE-4FF7-8551-D66004F0309E}" type="pres">
      <dgm:prSet presAssocID="{9FDA40C6-A35D-4535-B262-EDEDE17CEDD4}" presName="bgRect" presStyleLbl="bgShp" presStyleIdx="0" presStyleCnt="7"/>
      <dgm:spPr/>
    </dgm:pt>
    <dgm:pt modelId="{A70000B2-7C00-4153-9962-DECE8C7116C0}" type="pres">
      <dgm:prSet presAssocID="{9FDA40C6-A35D-4535-B262-EDEDE17CEDD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druk"/>
        </a:ext>
      </dgm:extLst>
    </dgm:pt>
    <dgm:pt modelId="{4B8CEF58-3671-4CB7-B82D-C47D9E734D01}" type="pres">
      <dgm:prSet presAssocID="{9FDA40C6-A35D-4535-B262-EDEDE17CEDD4}" presName="spaceRect" presStyleCnt="0"/>
      <dgm:spPr/>
    </dgm:pt>
    <dgm:pt modelId="{9C0CAA98-7DDD-472D-861E-608418796F98}" type="pres">
      <dgm:prSet presAssocID="{9FDA40C6-A35D-4535-B262-EDEDE17CEDD4}" presName="parTx" presStyleLbl="revTx" presStyleIdx="0" presStyleCnt="7">
        <dgm:presLayoutVars>
          <dgm:chMax val="0"/>
          <dgm:chPref val="0"/>
        </dgm:presLayoutVars>
      </dgm:prSet>
      <dgm:spPr/>
    </dgm:pt>
    <dgm:pt modelId="{231C1943-C9CD-4919-923C-124297A7D3FC}" type="pres">
      <dgm:prSet presAssocID="{99C2CB43-59E9-4C39-9DC4-6F43CD3722D6}" presName="sibTrans" presStyleCnt="0"/>
      <dgm:spPr/>
    </dgm:pt>
    <dgm:pt modelId="{C9BD3B86-071D-4E23-9D47-0B5388F7AB1D}" type="pres">
      <dgm:prSet presAssocID="{6754DE6B-B669-41A4-A2ED-D33BBE6F89D7}" presName="compNode" presStyleCnt="0"/>
      <dgm:spPr/>
    </dgm:pt>
    <dgm:pt modelId="{82EAD8BE-D96E-477B-9824-11C16BB3976F}" type="pres">
      <dgm:prSet presAssocID="{6754DE6B-B669-41A4-A2ED-D33BBE6F89D7}" presName="bgRect" presStyleLbl="bgShp" presStyleIdx="1" presStyleCnt="7"/>
      <dgm:spPr/>
    </dgm:pt>
    <dgm:pt modelId="{54C242CF-0582-4EB7-B51A-83EDD26DC150}" type="pres">
      <dgm:prSet presAssocID="{6754DE6B-B669-41A4-A2ED-D33BBE6F89D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ting"/>
        </a:ext>
      </dgm:extLst>
    </dgm:pt>
    <dgm:pt modelId="{349A1362-BA72-410E-BCBC-A3D9D993FCF9}" type="pres">
      <dgm:prSet presAssocID="{6754DE6B-B669-41A4-A2ED-D33BBE6F89D7}" presName="spaceRect" presStyleCnt="0"/>
      <dgm:spPr/>
    </dgm:pt>
    <dgm:pt modelId="{14356563-0983-4CD1-A886-066AF88F6EE0}" type="pres">
      <dgm:prSet presAssocID="{6754DE6B-B669-41A4-A2ED-D33BBE6F89D7}" presName="parTx" presStyleLbl="revTx" presStyleIdx="1" presStyleCnt="7">
        <dgm:presLayoutVars>
          <dgm:chMax val="0"/>
          <dgm:chPref val="0"/>
        </dgm:presLayoutVars>
      </dgm:prSet>
      <dgm:spPr/>
    </dgm:pt>
    <dgm:pt modelId="{93EC82C1-3800-4368-AE8E-E98270021137}" type="pres">
      <dgm:prSet presAssocID="{4AEE13A6-CD12-4611-9AD2-4F411AFF5802}" presName="sibTrans" presStyleCnt="0"/>
      <dgm:spPr/>
    </dgm:pt>
    <dgm:pt modelId="{40AA2AB6-2B2D-42C0-8ED4-00DF9B814FB7}" type="pres">
      <dgm:prSet presAssocID="{F7F7DCDE-5D56-4251-86C2-6C118DC66FA2}" presName="compNode" presStyleCnt="0"/>
      <dgm:spPr/>
    </dgm:pt>
    <dgm:pt modelId="{A7FDDD02-9CF0-4103-94F6-6DBB23A6CF0E}" type="pres">
      <dgm:prSet presAssocID="{F7F7DCDE-5D56-4251-86C2-6C118DC66FA2}" presName="bgRect" presStyleLbl="bgShp" presStyleIdx="2" presStyleCnt="7"/>
      <dgm:spPr/>
    </dgm:pt>
    <dgm:pt modelId="{9FF60192-5AF7-4A31-A4E8-7B19203FD80C}" type="pres">
      <dgm:prSet presAssocID="{F7F7DCDE-5D56-4251-86C2-6C118DC66FA2}" presName="iconRect" presStyleLbl="node1" presStyleIdx="2" presStyleCnt="7"/>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andwielen"/>
        </a:ext>
      </dgm:extLst>
    </dgm:pt>
    <dgm:pt modelId="{B972B62F-EC90-40E3-A1A6-EFDCE9F925E2}" type="pres">
      <dgm:prSet presAssocID="{F7F7DCDE-5D56-4251-86C2-6C118DC66FA2}" presName="spaceRect" presStyleCnt="0"/>
      <dgm:spPr/>
    </dgm:pt>
    <dgm:pt modelId="{82338369-4026-4F38-AD9B-A11EC02E5091}" type="pres">
      <dgm:prSet presAssocID="{F7F7DCDE-5D56-4251-86C2-6C118DC66FA2}" presName="parTx" presStyleLbl="revTx" presStyleIdx="2" presStyleCnt="7">
        <dgm:presLayoutVars>
          <dgm:chMax val="0"/>
          <dgm:chPref val="0"/>
        </dgm:presLayoutVars>
      </dgm:prSet>
      <dgm:spPr/>
    </dgm:pt>
    <dgm:pt modelId="{EEEE7AA7-95C0-4A2A-90DA-47005C4F516E}" type="pres">
      <dgm:prSet presAssocID="{ACBCEC9B-31F0-42DC-A9E3-1523ADC1480E}" presName="sibTrans" presStyleCnt="0"/>
      <dgm:spPr/>
    </dgm:pt>
    <dgm:pt modelId="{740F6F06-6CDE-45B7-8A3C-A29A45991E6F}" type="pres">
      <dgm:prSet presAssocID="{BDED481C-13AC-48EF-BBCC-244234EFC9B9}" presName="compNode" presStyleCnt="0"/>
      <dgm:spPr/>
    </dgm:pt>
    <dgm:pt modelId="{AE96432B-1D8E-43BA-B501-0CD0AF58245B}" type="pres">
      <dgm:prSet presAssocID="{BDED481C-13AC-48EF-BBCC-244234EFC9B9}" presName="bgRect" presStyleLbl="bgShp" presStyleIdx="3" presStyleCnt="7" custLinFactNeighborX="-1533"/>
      <dgm:spPr/>
    </dgm:pt>
    <dgm:pt modelId="{D3B3673D-6124-4630-B7CB-2DD7E3D6783F}" type="pres">
      <dgm:prSet presAssocID="{BDED481C-13AC-48EF-BBCC-244234EFC9B9}" presName="iconRect" presStyleLbl="node1" presStyleIdx="3" presStyleCnt="7"/>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pt>
    <dgm:pt modelId="{8571D6E7-E273-41C1-A40D-D6F9DE346370}" type="pres">
      <dgm:prSet presAssocID="{BDED481C-13AC-48EF-BBCC-244234EFC9B9}" presName="spaceRect" presStyleCnt="0"/>
      <dgm:spPr/>
    </dgm:pt>
    <dgm:pt modelId="{18B55CB2-480A-4CBC-91E4-779D42849ADB}" type="pres">
      <dgm:prSet presAssocID="{BDED481C-13AC-48EF-BBCC-244234EFC9B9}" presName="parTx" presStyleLbl="revTx" presStyleIdx="3" presStyleCnt="7">
        <dgm:presLayoutVars>
          <dgm:chMax val="0"/>
          <dgm:chPref val="0"/>
        </dgm:presLayoutVars>
      </dgm:prSet>
      <dgm:spPr/>
    </dgm:pt>
    <dgm:pt modelId="{317E902C-4C92-4D2F-8550-A49D82B611E2}" type="pres">
      <dgm:prSet presAssocID="{09DE7F24-12EA-41AE-85CB-A65251AD513E}" presName="sibTrans" presStyleCnt="0"/>
      <dgm:spPr/>
    </dgm:pt>
    <dgm:pt modelId="{F0A00CD9-CDC2-41A6-8988-21E27FA2A98C}" type="pres">
      <dgm:prSet presAssocID="{2B08D594-9B90-4030-B065-5E99D3BDD841}" presName="compNode" presStyleCnt="0"/>
      <dgm:spPr/>
    </dgm:pt>
    <dgm:pt modelId="{3FD54E23-3F72-49A3-B04F-12017F195A86}" type="pres">
      <dgm:prSet presAssocID="{2B08D594-9B90-4030-B065-5E99D3BDD841}" presName="bgRect" presStyleLbl="bgShp" presStyleIdx="4" presStyleCnt="7" custLinFactNeighborX="-47961" custLinFactNeighborY="3397"/>
      <dgm:spPr/>
    </dgm:pt>
    <dgm:pt modelId="{6CB05656-07DE-406E-B098-46F093750FB2}" type="pres">
      <dgm:prSet presAssocID="{2B08D594-9B90-4030-B065-5E99D3BDD84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ten"/>
        </a:ext>
      </dgm:extLst>
    </dgm:pt>
    <dgm:pt modelId="{275C0166-A06A-4D3A-8BB9-DF3EF3A4F958}" type="pres">
      <dgm:prSet presAssocID="{2B08D594-9B90-4030-B065-5E99D3BDD841}" presName="spaceRect" presStyleCnt="0"/>
      <dgm:spPr/>
    </dgm:pt>
    <dgm:pt modelId="{C46214BE-15CB-4733-B682-2AEE9CDAAF17}" type="pres">
      <dgm:prSet presAssocID="{2B08D594-9B90-4030-B065-5E99D3BDD841}" presName="parTx" presStyleLbl="revTx" presStyleIdx="4" presStyleCnt="7">
        <dgm:presLayoutVars>
          <dgm:chMax val="0"/>
          <dgm:chPref val="0"/>
        </dgm:presLayoutVars>
      </dgm:prSet>
      <dgm:spPr/>
    </dgm:pt>
    <dgm:pt modelId="{FDA1168D-7C52-422D-A196-94D1EE16BE40}" type="pres">
      <dgm:prSet presAssocID="{239C8D20-B7A9-4C95-BD91-C88C11D9E11E}" presName="sibTrans" presStyleCnt="0"/>
      <dgm:spPr/>
    </dgm:pt>
    <dgm:pt modelId="{3F6D0D93-3E2E-4807-B827-5394E5E2BF0E}" type="pres">
      <dgm:prSet presAssocID="{8B6C5F9B-2B94-4493-B82F-DAB87E2DA1CB}" presName="compNode" presStyleCnt="0"/>
      <dgm:spPr/>
    </dgm:pt>
    <dgm:pt modelId="{A46DF912-A1AB-4917-A9D1-979F59102EEC}" type="pres">
      <dgm:prSet presAssocID="{8B6C5F9B-2B94-4493-B82F-DAB87E2DA1CB}" presName="bgRect" presStyleLbl="bgShp" presStyleIdx="5" presStyleCnt="7"/>
      <dgm:spPr/>
    </dgm:pt>
    <dgm:pt modelId="{9AB7AB01-0790-48DF-825F-630DE2041279}" type="pres">
      <dgm:prSet presAssocID="{8B6C5F9B-2B94-4493-B82F-DAB87E2DA1C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Vinkje"/>
        </a:ext>
      </dgm:extLst>
    </dgm:pt>
    <dgm:pt modelId="{554D77ED-83FB-4307-9EC9-7F5390298823}" type="pres">
      <dgm:prSet presAssocID="{8B6C5F9B-2B94-4493-B82F-DAB87E2DA1CB}" presName="spaceRect" presStyleCnt="0"/>
      <dgm:spPr/>
    </dgm:pt>
    <dgm:pt modelId="{2CB155DC-BE15-4F1B-ADB8-DBE9A11A0F64}" type="pres">
      <dgm:prSet presAssocID="{8B6C5F9B-2B94-4493-B82F-DAB87E2DA1CB}" presName="parTx" presStyleLbl="revTx" presStyleIdx="5" presStyleCnt="7">
        <dgm:presLayoutVars>
          <dgm:chMax val="0"/>
          <dgm:chPref val="0"/>
        </dgm:presLayoutVars>
      </dgm:prSet>
      <dgm:spPr/>
    </dgm:pt>
    <dgm:pt modelId="{A733A02F-B89C-4554-972E-1166359617F2}" type="pres">
      <dgm:prSet presAssocID="{11353F44-52DB-4E51-9B3E-6CC12C791F5E}" presName="sibTrans" presStyleCnt="0"/>
      <dgm:spPr/>
    </dgm:pt>
    <dgm:pt modelId="{3EF0A283-096D-462D-97E9-9D80C5C4AFD8}" type="pres">
      <dgm:prSet presAssocID="{54D9EAD3-7C3D-4D67-8A69-5FCBC2BB7F6D}" presName="compNode" presStyleCnt="0"/>
      <dgm:spPr/>
    </dgm:pt>
    <dgm:pt modelId="{CE541302-AF3F-431C-8FAE-C9708C4F89B7}" type="pres">
      <dgm:prSet presAssocID="{54D9EAD3-7C3D-4D67-8A69-5FCBC2BB7F6D}" presName="bgRect" presStyleLbl="bgShp" presStyleIdx="6" presStyleCnt="7"/>
      <dgm:spPr/>
    </dgm:pt>
    <dgm:pt modelId="{9EA50838-5BD5-4716-BA45-2B94D4EE33FF}" type="pres">
      <dgm:prSet presAssocID="{54D9EAD3-7C3D-4D67-8A69-5FCBC2BB7F6D}"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aily Calendar"/>
        </a:ext>
      </dgm:extLst>
    </dgm:pt>
    <dgm:pt modelId="{9AA18A13-2A59-4A10-BF14-39E2388F260C}" type="pres">
      <dgm:prSet presAssocID="{54D9EAD3-7C3D-4D67-8A69-5FCBC2BB7F6D}" presName="spaceRect" presStyleCnt="0"/>
      <dgm:spPr/>
    </dgm:pt>
    <dgm:pt modelId="{9F6E183F-B5D8-49F3-B6F6-8E1D59050ACE}" type="pres">
      <dgm:prSet presAssocID="{54D9EAD3-7C3D-4D67-8A69-5FCBC2BB7F6D}" presName="parTx" presStyleLbl="revTx" presStyleIdx="6" presStyleCnt="7">
        <dgm:presLayoutVars>
          <dgm:chMax val="0"/>
          <dgm:chPref val="0"/>
        </dgm:presLayoutVars>
      </dgm:prSet>
      <dgm:spPr/>
    </dgm:pt>
  </dgm:ptLst>
  <dgm:cxnLst>
    <dgm:cxn modelId="{6DB9A21C-8379-4E95-8634-DD9464EF976B}" srcId="{BA9697CB-93FC-4D49-835A-D456255FE7C6}" destId="{8B6C5F9B-2B94-4493-B82F-DAB87E2DA1CB}" srcOrd="5" destOrd="0" parTransId="{2337BFB7-EC8C-4634-99ED-6B9E98FB0193}" sibTransId="{11353F44-52DB-4E51-9B3E-6CC12C791F5E}"/>
    <dgm:cxn modelId="{C444B426-A7A0-40CF-B19F-035CC54FFA40}" type="presOf" srcId="{F7F7DCDE-5D56-4251-86C2-6C118DC66FA2}" destId="{82338369-4026-4F38-AD9B-A11EC02E5091}" srcOrd="0" destOrd="0" presId="urn:microsoft.com/office/officeart/2018/2/layout/IconVerticalSolidList"/>
    <dgm:cxn modelId="{5FA7F827-EE6F-4AA6-874D-009AABB3485E}" srcId="{BA9697CB-93FC-4D49-835A-D456255FE7C6}" destId="{BDED481C-13AC-48EF-BBCC-244234EFC9B9}" srcOrd="3" destOrd="0" parTransId="{5E085825-9D2B-4A4D-8F72-426E50D99FCA}" sibTransId="{09DE7F24-12EA-41AE-85CB-A65251AD513E}"/>
    <dgm:cxn modelId="{B69EBF30-9F61-491B-BE2B-6E99BA3EBDBA}" srcId="{BA9697CB-93FC-4D49-835A-D456255FE7C6}" destId="{9FDA40C6-A35D-4535-B262-EDEDE17CEDD4}" srcOrd="0" destOrd="0" parTransId="{7F09BEA9-024C-410D-BF81-3BA240E02989}" sibTransId="{99C2CB43-59E9-4C39-9DC4-6F43CD3722D6}"/>
    <dgm:cxn modelId="{1468EB4E-5948-40FE-AAB2-36748A1D765C}" srcId="{BA9697CB-93FC-4D49-835A-D456255FE7C6}" destId="{54D9EAD3-7C3D-4D67-8A69-5FCBC2BB7F6D}" srcOrd="6" destOrd="0" parTransId="{7EE38454-72A3-4CE4-B569-4B890D4A15E5}" sibTransId="{3DF12442-E27E-426C-8961-071114B8A03C}"/>
    <dgm:cxn modelId="{9526A274-95EB-4BDB-84BB-6CC400EE119D}" srcId="{BA9697CB-93FC-4D49-835A-D456255FE7C6}" destId="{F7F7DCDE-5D56-4251-86C2-6C118DC66FA2}" srcOrd="2" destOrd="0" parTransId="{7329C24B-CA3C-4B6D-97E2-CDA90AABF747}" sibTransId="{ACBCEC9B-31F0-42DC-A9E3-1523ADC1480E}"/>
    <dgm:cxn modelId="{F978D792-9763-4378-B196-42038C46CE0A}" type="presOf" srcId="{BDED481C-13AC-48EF-BBCC-244234EFC9B9}" destId="{18B55CB2-480A-4CBC-91E4-779D42849ADB}" srcOrd="0" destOrd="0" presId="urn:microsoft.com/office/officeart/2018/2/layout/IconVerticalSolidList"/>
    <dgm:cxn modelId="{FF1EE6A4-9E11-4341-A203-F612C55C8B38}" srcId="{BA9697CB-93FC-4D49-835A-D456255FE7C6}" destId="{2B08D594-9B90-4030-B065-5E99D3BDD841}" srcOrd="4" destOrd="0" parTransId="{F761C2D5-6C24-48D3-819D-1A15E8E29834}" sibTransId="{239C8D20-B7A9-4C95-BD91-C88C11D9E11E}"/>
    <dgm:cxn modelId="{C24A31A9-CC06-4DF8-A27C-1F169EC96A21}" type="presOf" srcId="{BA9697CB-93FC-4D49-835A-D456255FE7C6}" destId="{457ED4CA-9061-435D-B856-A0FC3BEDE88A}" srcOrd="0" destOrd="0" presId="urn:microsoft.com/office/officeart/2018/2/layout/IconVerticalSolidList"/>
    <dgm:cxn modelId="{C7181CAA-3E93-4EDB-BEDB-22B2AC3FEF26}" type="presOf" srcId="{54D9EAD3-7C3D-4D67-8A69-5FCBC2BB7F6D}" destId="{9F6E183F-B5D8-49F3-B6F6-8E1D59050ACE}" srcOrd="0" destOrd="0" presId="urn:microsoft.com/office/officeart/2018/2/layout/IconVerticalSolidList"/>
    <dgm:cxn modelId="{1A26F9C9-E25E-4CF6-9D1C-A6EDB85EA462}" type="presOf" srcId="{9FDA40C6-A35D-4535-B262-EDEDE17CEDD4}" destId="{9C0CAA98-7DDD-472D-861E-608418796F98}" srcOrd="0" destOrd="0" presId="urn:microsoft.com/office/officeart/2018/2/layout/IconVerticalSolidList"/>
    <dgm:cxn modelId="{3FDC1DE9-C594-4317-B1D7-1579324891B3}" type="presOf" srcId="{2B08D594-9B90-4030-B065-5E99D3BDD841}" destId="{C46214BE-15CB-4733-B682-2AEE9CDAAF17}" srcOrd="0" destOrd="0" presId="urn:microsoft.com/office/officeart/2018/2/layout/IconVerticalSolidList"/>
    <dgm:cxn modelId="{AC3508EC-4C89-4B98-A320-B08ED4898FFB}" type="presOf" srcId="{6754DE6B-B669-41A4-A2ED-D33BBE6F89D7}" destId="{14356563-0983-4CD1-A886-066AF88F6EE0}" srcOrd="0" destOrd="0" presId="urn:microsoft.com/office/officeart/2018/2/layout/IconVerticalSolidList"/>
    <dgm:cxn modelId="{DFC42BED-2691-4A4D-993B-3D6D3749A338}" type="presOf" srcId="{8B6C5F9B-2B94-4493-B82F-DAB87E2DA1CB}" destId="{2CB155DC-BE15-4F1B-ADB8-DBE9A11A0F64}" srcOrd="0" destOrd="0" presId="urn:microsoft.com/office/officeart/2018/2/layout/IconVerticalSolidList"/>
    <dgm:cxn modelId="{A1C287ED-A8E0-4CB9-BCF1-B016D13B1466}" srcId="{BA9697CB-93FC-4D49-835A-D456255FE7C6}" destId="{6754DE6B-B669-41A4-A2ED-D33BBE6F89D7}" srcOrd="1" destOrd="0" parTransId="{F9471C88-E5F7-4623-BBB2-978508DCE85D}" sibTransId="{4AEE13A6-CD12-4611-9AD2-4F411AFF5802}"/>
    <dgm:cxn modelId="{7C204D84-657C-408E-9E34-A3558D3C914B}" type="presParOf" srcId="{457ED4CA-9061-435D-B856-A0FC3BEDE88A}" destId="{B858740C-8F0A-4F70-8E69-44618E4A6938}" srcOrd="0" destOrd="0" presId="urn:microsoft.com/office/officeart/2018/2/layout/IconVerticalSolidList"/>
    <dgm:cxn modelId="{A8907897-326E-42B9-824E-1215D30D0B9E}" type="presParOf" srcId="{B858740C-8F0A-4F70-8E69-44618E4A6938}" destId="{445CED6A-3EAE-4FF7-8551-D66004F0309E}" srcOrd="0" destOrd="0" presId="urn:microsoft.com/office/officeart/2018/2/layout/IconVerticalSolidList"/>
    <dgm:cxn modelId="{6DFA44C7-4077-4742-A62B-17278FDA98AF}" type="presParOf" srcId="{B858740C-8F0A-4F70-8E69-44618E4A6938}" destId="{A70000B2-7C00-4153-9962-DECE8C7116C0}" srcOrd="1" destOrd="0" presId="urn:microsoft.com/office/officeart/2018/2/layout/IconVerticalSolidList"/>
    <dgm:cxn modelId="{108E365A-BDB1-45D1-B52A-DC4EF4158942}" type="presParOf" srcId="{B858740C-8F0A-4F70-8E69-44618E4A6938}" destId="{4B8CEF58-3671-4CB7-B82D-C47D9E734D01}" srcOrd="2" destOrd="0" presId="urn:microsoft.com/office/officeart/2018/2/layout/IconVerticalSolidList"/>
    <dgm:cxn modelId="{3B911E75-0D6A-42F3-AC47-D999588EDEDC}" type="presParOf" srcId="{B858740C-8F0A-4F70-8E69-44618E4A6938}" destId="{9C0CAA98-7DDD-472D-861E-608418796F98}" srcOrd="3" destOrd="0" presId="urn:microsoft.com/office/officeart/2018/2/layout/IconVerticalSolidList"/>
    <dgm:cxn modelId="{35A6E1EB-7F92-4C9E-A8B0-EEADD6D6D129}" type="presParOf" srcId="{457ED4CA-9061-435D-B856-A0FC3BEDE88A}" destId="{231C1943-C9CD-4919-923C-124297A7D3FC}" srcOrd="1" destOrd="0" presId="urn:microsoft.com/office/officeart/2018/2/layout/IconVerticalSolidList"/>
    <dgm:cxn modelId="{7DA1BCC6-BE9F-4CF1-B75E-635B249866DE}" type="presParOf" srcId="{457ED4CA-9061-435D-B856-A0FC3BEDE88A}" destId="{C9BD3B86-071D-4E23-9D47-0B5388F7AB1D}" srcOrd="2" destOrd="0" presId="urn:microsoft.com/office/officeart/2018/2/layout/IconVerticalSolidList"/>
    <dgm:cxn modelId="{4CF832D3-7414-4060-BC05-9C0D0E85E7A6}" type="presParOf" srcId="{C9BD3B86-071D-4E23-9D47-0B5388F7AB1D}" destId="{82EAD8BE-D96E-477B-9824-11C16BB3976F}" srcOrd="0" destOrd="0" presId="urn:microsoft.com/office/officeart/2018/2/layout/IconVerticalSolidList"/>
    <dgm:cxn modelId="{E41602DA-C974-4636-91C5-8FA69503E127}" type="presParOf" srcId="{C9BD3B86-071D-4E23-9D47-0B5388F7AB1D}" destId="{54C242CF-0582-4EB7-B51A-83EDD26DC150}" srcOrd="1" destOrd="0" presId="urn:microsoft.com/office/officeart/2018/2/layout/IconVerticalSolidList"/>
    <dgm:cxn modelId="{6BEEE0C5-31EA-4412-9766-B1D846FB14AC}" type="presParOf" srcId="{C9BD3B86-071D-4E23-9D47-0B5388F7AB1D}" destId="{349A1362-BA72-410E-BCBC-A3D9D993FCF9}" srcOrd="2" destOrd="0" presId="urn:microsoft.com/office/officeart/2018/2/layout/IconVerticalSolidList"/>
    <dgm:cxn modelId="{2F474624-09F4-4799-878D-BCE35C41A9F5}" type="presParOf" srcId="{C9BD3B86-071D-4E23-9D47-0B5388F7AB1D}" destId="{14356563-0983-4CD1-A886-066AF88F6EE0}" srcOrd="3" destOrd="0" presId="urn:microsoft.com/office/officeart/2018/2/layout/IconVerticalSolidList"/>
    <dgm:cxn modelId="{0EDA9258-B358-45ED-8068-07D3307CD11D}" type="presParOf" srcId="{457ED4CA-9061-435D-B856-A0FC3BEDE88A}" destId="{93EC82C1-3800-4368-AE8E-E98270021137}" srcOrd="3" destOrd="0" presId="urn:microsoft.com/office/officeart/2018/2/layout/IconVerticalSolidList"/>
    <dgm:cxn modelId="{1C723E27-C3D9-482B-A0A0-DE60586111D4}" type="presParOf" srcId="{457ED4CA-9061-435D-B856-A0FC3BEDE88A}" destId="{40AA2AB6-2B2D-42C0-8ED4-00DF9B814FB7}" srcOrd="4" destOrd="0" presId="urn:microsoft.com/office/officeart/2018/2/layout/IconVerticalSolidList"/>
    <dgm:cxn modelId="{4448E982-6EDF-4C1D-9464-456171B897B0}" type="presParOf" srcId="{40AA2AB6-2B2D-42C0-8ED4-00DF9B814FB7}" destId="{A7FDDD02-9CF0-4103-94F6-6DBB23A6CF0E}" srcOrd="0" destOrd="0" presId="urn:microsoft.com/office/officeart/2018/2/layout/IconVerticalSolidList"/>
    <dgm:cxn modelId="{4147954F-9F75-4562-82B3-AE8AA0E30057}" type="presParOf" srcId="{40AA2AB6-2B2D-42C0-8ED4-00DF9B814FB7}" destId="{9FF60192-5AF7-4A31-A4E8-7B19203FD80C}" srcOrd="1" destOrd="0" presId="urn:microsoft.com/office/officeart/2018/2/layout/IconVerticalSolidList"/>
    <dgm:cxn modelId="{4BE0B1EB-6FF8-4A6B-A6A7-CA4666FAC272}" type="presParOf" srcId="{40AA2AB6-2B2D-42C0-8ED4-00DF9B814FB7}" destId="{B972B62F-EC90-40E3-A1A6-EFDCE9F925E2}" srcOrd="2" destOrd="0" presId="urn:microsoft.com/office/officeart/2018/2/layout/IconVerticalSolidList"/>
    <dgm:cxn modelId="{476C0384-9093-4D42-9813-F5AD335AFB02}" type="presParOf" srcId="{40AA2AB6-2B2D-42C0-8ED4-00DF9B814FB7}" destId="{82338369-4026-4F38-AD9B-A11EC02E5091}" srcOrd="3" destOrd="0" presId="urn:microsoft.com/office/officeart/2018/2/layout/IconVerticalSolidList"/>
    <dgm:cxn modelId="{0591F827-212B-4C3C-A6EF-B51822A0955A}" type="presParOf" srcId="{457ED4CA-9061-435D-B856-A0FC3BEDE88A}" destId="{EEEE7AA7-95C0-4A2A-90DA-47005C4F516E}" srcOrd="5" destOrd="0" presId="urn:microsoft.com/office/officeart/2018/2/layout/IconVerticalSolidList"/>
    <dgm:cxn modelId="{5FC8FA38-71A3-4437-BDCA-6F688326D6EF}" type="presParOf" srcId="{457ED4CA-9061-435D-B856-A0FC3BEDE88A}" destId="{740F6F06-6CDE-45B7-8A3C-A29A45991E6F}" srcOrd="6" destOrd="0" presId="urn:microsoft.com/office/officeart/2018/2/layout/IconVerticalSolidList"/>
    <dgm:cxn modelId="{E3892FCB-B369-475F-B799-C101ED2F90C9}" type="presParOf" srcId="{740F6F06-6CDE-45B7-8A3C-A29A45991E6F}" destId="{AE96432B-1D8E-43BA-B501-0CD0AF58245B}" srcOrd="0" destOrd="0" presId="urn:microsoft.com/office/officeart/2018/2/layout/IconVerticalSolidList"/>
    <dgm:cxn modelId="{D4B973EA-26D1-40B1-A05C-A1355D98B062}" type="presParOf" srcId="{740F6F06-6CDE-45B7-8A3C-A29A45991E6F}" destId="{D3B3673D-6124-4630-B7CB-2DD7E3D6783F}" srcOrd="1" destOrd="0" presId="urn:microsoft.com/office/officeart/2018/2/layout/IconVerticalSolidList"/>
    <dgm:cxn modelId="{AF337A0E-11CF-4977-A2C6-3B5F177940D3}" type="presParOf" srcId="{740F6F06-6CDE-45B7-8A3C-A29A45991E6F}" destId="{8571D6E7-E273-41C1-A40D-D6F9DE346370}" srcOrd="2" destOrd="0" presId="urn:microsoft.com/office/officeart/2018/2/layout/IconVerticalSolidList"/>
    <dgm:cxn modelId="{1997C912-01EA-436C-89E5-DF4327083989}" type="presParOf" srcId="{740F6F06-6CDE-45B7-8A3C-A29A45991E6F}" destId="{18B55CB2-480A-4CBC-91E4-779D42849ADB}" srcOrd="3" destOrd="0" presId="urn:microsoft.com/office/officeart/2018/2/layout/IconVerticalSolidList"/>
    <dgm:cxn modelId="{F148E527-1E6C-4C9B-94AA-D299207FE117}" type="presParOf" srcId="{457ED4CA-9061-435D-B856-A0FC3BEDE88A}" destId="{317E902C-4C92-4D2F-8550-A49D82B611E2}" srcOrd="7" destOrd="0" presId="urn:microsoft.com/office/officeart/2018/2/layout/IconVerticalSolidList"/>
    <dgm:cxn modelId="{C62FEDFA-B587-47F9-B0C2-31435555D818}" type="presParOf" srcId="{457ED4CA-9061-435D-B856-A0FC3BEDE88A}" destId="{F0A00CD9-CDC2-41A6-8988-21E27FA2A98C}" srcOrd="8" destOrd="0" presId="urn:microsoft.com/office/officeart/2018/2/layout/IconVerticalSolidList"/>
    <dgm:cxn modelId="{9125DFD8-F1C3-4D7D-8D95-95236D5E8068}" type="presParOf" srcId="{F0A00CD9-CDC2-41A6-8988-21E27FA2A98C}" destId="{3FD54E23-3F72-49A3-B04F-12017F195A86}" srcOrd="0" destOrd="0" presId="urn:microsoft.com/office/officeart/2018/2/layout/IconVerticalSolidList"/>
    <dgm:cxn modelId="{C40A705A-FE4C-4D84-93D5-FE289720C0DB}" type="presParOf" srcId="{F0A00CD9-CDC2-41A6-8988-21E27FA2A98C}" destId="{6CB05656-07DE-406E-B098-46F093750FB2}" srcOrd="1" destOrd="0" presId="urn:microsoft.com/office/officeart/2018/2/layout/IconVerticalSolidList"/>
    <dgm:cxn modelId="{15829197-E311-4B52-B5B9-89EB421EA46E}" type="presParOf" srcId="{F0A00CD9-CDC2-41A6-8988-21E27FA2A98C}" destId="{275C0166-A06A-4D3A-8BB9-DF3EF3A4F958}" srcOrd="2" destOrd="0" presId="urn:microsoft.com/office/officeart/2018/2/layout/IconVerticalSolidList"/>
    <dgm:cxn modelId="{3598F11C-B90F-41E9-8802-6003D144321A}" type="presParOf" srcId="{F0A00CD9-CDC2-41A6-8988-21E27FA2A98C}" destId="{C46214BE-15CB-4733-B682-2AEE9CDAAF17}" srcOrd="3" destOrd="0" presId="urn:microsoft.com/office/officeart/2018/2/layout/IconVerticalSolidList"/>
    <dgm:cxn modelId="{FE4D237F-6D80-41C1-84E0-D1195AEA4E1E}" type="presParOf" srcId="{457ED4CA-9061-435D-B856-A0FC3BEDE88A}" destId="{FDA1168D-7C52-422D-A196-94D1EE16BE40}" srcOrd="9" destOrd="0" presId="urn:microsoft.com/office/officeart/2018/2/layout/IconVerticalSolidList"/>
    <dgm:cxn modelId="{B0F153DD-5642-4269-A5B3-DDD0A965DF60}" type="presParOf" srcId="{457ED4CA-9061-435D-B856-A0FC3BEDE88A}" destId="{3F6D0D93-3E2E-4807-B827-5394E5E2BF0E}" srcOrd="10" destOrd="0" presId="urn:microsoft.com/office/officeart/2018/2/layout/IconVerticalSolidList"/>
    <dgm:cxn modelId="{9888AE1F-EF18-495B-9F82-9E8813C89E13}" type="presParOf" srcId="{3F6D0D93-3E2E-4807-B827-5394E5E2BF0E}" destId="{A46DF912-A1AB-4917-A9D1-979F59102EEC}" srcOrd="0" destOrd="0" presId="urn:microsoft.com/office/officeart/2018/2/layout/IconVerticalSolidList"/>
    <dgm:cxn modelId="{F8BD819B-31C5-4287-85B3-4080458986F5}" type="presParOf" srcId="{3F6D0D93-3E2E-4807-B827-5394E5E2BF0E}" destId="{9AB7AB01-0790-48DF-825F-630DE2041279}" srcOrd="1" destOrd="0" presId="urn:microsoft.com/office/officeart/2018/2/layout/IconVerticalSolidList"/>
    <dgm:cxn modelId="{F7C70599-AD51-41F3-87C4-9586967BB564}" type="presParOf" srcId="{3F6D0D93-3E2E-4807-B827-5394E5E2BF0E}" destId="{554D77ED-83FB-4307-9EC9-7F5390298823}" srcOrd="2" destOrd="0" presId="urn:microsoft.com/office/officeart/2018/2/layout/IconVerticalSolidList"/>
    <dgm:cxn modelId="{E8B50878-A3C0-483A-BD5F-FD29F8DACA11}" type="presParOf" srcId="{3F6D0D93-3E2E-4807-B827-5394E5E2BF0E}" destId="{2CB155DC-BE15-4F1B-ADB8-DBE9A11A0F64}" srcOrd="3" destOrd="0" presId="urn:microsoft.com/office/officeart/2018/2/layout/IconVerticalSolidList"/>
    <dgm:cxn modelId="{0DD2DEFB-4A4C-41D4-9845-2ABED44EC282}" type="presParOf" srcId="{457ED4CA-9061-435D-B856-A0FC3BEDE88A}" destId="{A733A02F-B89C-4554-972E-1166359617F2}" srcOrd="11" destOrd="0" presId="urn:microsoft.com/office/officeart/2018/2/layout/IconVerticalSolidList"/>
    <dgm:cxn modelId="{8B80638D-5E55-4BB4-817A-A9BFB1DC2D61}" type="presParOf" srcId="{457ED4CA-9061-435D-B856-A0FC3BEDE88A}" destId="{3EF0A283-096D-462D-97E9-9D80C5C4AFD8}" srcOrd="12" destOrd="0" presId="urn:microsoft.com/office/officeart/2018/2/layout/IconVerticalSolidList"/>
    <dgm:cxn modelId="{2BBD3417-62DE-478C-962D-F6B3052402C1}" type="presParOf" srcId="{3EF0A283-096D-462D-97E9-9D80C5C4AFD8}" destId="{CE541302-AF3F-431C-8FAE-C9708C4F89B7}" srcOrd="0" destOrd="0" presId="urn:microsoft.com/office/officeart/2018/2/layout/IconVerticalSolidList"/>
    <dgm:cxn modelId="{7FF8B7CA-53D0-4E25-8DAC-F00F9911C9B1}" type="presParOf" srcId="{3EF0A283-096D-462D-97E9-9D80C5C4AFD8}" destId="{9EA50838-5BD5-4716-BA45-2B94D4EE33FF}" srcOrd="1" destOrd="0" presId="urn:microsoft.com/office/officeart/2018/2/layout/IconVerticalSolidList"/>
    <dgm:cxn modelId="{6E732A11-C2B3-453F-97B5-9834D111A37B}" type="presParOf" srcId="{3EF0A283-096D-462D-97E9-9D80C5C4AFD8}" destId="{9AA18A13-2A59-4A10-BF14-39E2388F260C}" srcOrd="2" destOrd="0" presId="urn:microsoft.com/office/officeart/2018/2/layout/IconVerticalSolidList"/>
    <dgm:cxn modelId="{B7F157BD-03B5-4975-8358-99F981856CF5}" type="presParOf" srcId="{3EF0A283-096D-462D-97E9-9D80C5C4AFD8}" destId="{9F6E183F-B5D8-49F3-B6F6-8E1D59050AC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CED6A-3EAE-4FF7-8551-D66004F0309E}">
      <dsp:nvSpPr>
        <dsp:cNvPr id="0" name=""/>
        <dsp:cNvSpPr/>
      </dsp:nvSpPr>
      <dsp:spPr>
        <a:xfrm>
          <a:off x="0" y="471"/>
          <a:ext cx="6364224" cy="648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0000B2-7C00-4153-9962-DECE8C7116C0}">
      <dsp:nvSpPr>
        <dsp:cNvPr id="0" name=""/>
        <dsp:cNvSpPr/>
      </dsp:nvSpPr>
      <dsp:spPr>
        <a:xfrm>
          <a:off x="196194" y="146400"/>
          <a:ext cx="356716" cy="3567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CAA98-7DDD-472D-861E-608418796F98}">
      <dsp:nvSpPr>
        <dsp:cNvPr id="0" name=""/>
        <dsp:cNvSpPr/>
      </dsp:nvSpPr>
      <dsp:spPr>
        <a:xfrm>
          <a:off x="749104" y="471"/>
          <a:ext cx="5615119" cy="648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1" tIns="68641" rIns="68641" bIns="68641" numCol="1" spcCol="1270" anchor="ctr" anchorCtr="0">
          <a:noAutofit/>
        </a:bodyPr>
        <a:lstStyle/>
        <a:p>
          <a:pPr marL="0" lvl="0" indent="0" algn="l" defTabSz="711200">
            <a:lnSpc>
              <a:spcPct val="90000"/>
            </a:lnSpc>
            <a:spcBef>
              <a:spcPct val="0"/>
            </a:spcBef>
            <a:spcAft>
              <a:spcPct val="35000"/>
            </a:spcAft>
            <a:buNone/>
          </a:pPr>
          <a:r>
            <a:rPr lang="nl-NL" sz="1600" kern="1200"/>
            <a:t>Welkom en terugkoppeling online bijeenkomst – Brenda </a:t>
          </a:r>
          <a:r>
            <a:rPr lang="nl-NL" sz="1600" kern="1200" err="1"/>
            <a:t>Lems</a:t>
          </a:r>
          <a:endParaRPr lang="en-US" sz="1600" kern="1200" err="1"/>
        </a:p>
      </dsp:txBody>
      <dsp:txXfrm>
        <a:off x="749104" y="471"/>
        <a:ext cx="5615119" cy="648575"/>
      </dsp:txXfrm>
    </dsp:sp>
    <dsp:sp modelId="{82EAD8BE-D96E-477B-9824-11C16BB3976F}">
      <dsp:nvSpPr>
        <dsp:cNvPr id="0" name=""/>
        <dsp:cNvSpPr/>
      </dsp:nvSpPr>
      <dsp:spPr>
        <a:xfrm>
          <a:off x="0" y="811190"/>
          <a:ext cx="6364224" cy="648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C242CF-0582-4EB7-B51A-83EDD26DC150}">
      <dsp:nvSpPr>
        <dsp:cNvPr id="0" name=""/>
        <dsp:cNvSpPr/>
      </dsp:nvSpPr>
      <dsp:spPr>
        <a:xfrm>
          <a:off x="196194" y="957119"/>
          <a:ext cx="356716" cy="3567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356563-0983-4CD1-A886-066AF88F6EE0}">
      <dsp:nvSpPr>
        <dsp:cNvPr id="0" name=""/>
        <dsp:cNvSpPr/>
      </dsp:nvSpPr>
      <dsp:spPr>
        <a:xfrm>
          <a:off x="749104" y="811190"/>
          <a:ext cx="5615119" cy="648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1" tIns="68641" rIns="68641" bIns="68641" numCol="1" spcCol="1270" anchor="ctr" anchorCtr="0">
          <a:noAutofit/>
        </a:bodyPr>
        <a:lstStyle/>
        <a:p>
          <a:pPr marL="0" lvl="0" indent="0" algn="l" defTabSz="711200">
            <a:lnSpc>
              <a:spcPct val="90000"/>
            </a:lnSpc>
            <a:spcBef>
              <a:spcPct val="0"/>
            </a:spcBef>
            <a:spcAft>
              <a:spcPct val="35000"/>
            </a:spcAft>
            <a:buNone/>
          </a:pPr>
          <a:r>
            <a:rPr lang="nl-NL" sz="1600" kern="1200"/>
            <a:t>Presentatie CTL </a:t>
          </a:r>
          <a:r>
            <a:rPr lang="nl-NL" sz="1600" kern="1200" err="1"/>
            <a:t>Npuls</a:t>
          </a:r>
          <a:r>
            <a:rPr lang="nl-NL" sz="1600" kern="1200"/>
            <a:t> – Aukje </a:t>
          </a:r>
          <a:r>
            <a:rPr lang="nl-NL" sz="1600" kern="1200" err="1"/>
            <a:t>Leufkens</a:t>
          </a:r>
          <a:r>
            <a:rPr lang="nl-NL" sz="1600" kern="1200"/>
            <a:t> en Nynke </a:t>
          </a:r>
          <a:r>
            <a:rPr lang="nl-NL" sz="1600" kern="1200" err="1"/>
            <a:t>Kruiderink</a:t>
          </a:r>
          <a:endParaRPr lang="en-US" sz="1600" kern="1200"/>
        </a:p>
      </dsp:txBody>
      <dsp:txXfrm>
        <a:off x="749104" y="811190"/>
        <a:ext cx="5615119" cy="648575"/>
      </dsp:txXfrm>
    </dsp:sp>
    <dsp:sp modelId="{A7FDDD02-9CF0-4103-94F6-6DBB23A6CF0E}">
      <dsp:nvSpPr>
        <dsp:cNvPr id="0" name=""/>
        <dsp:cNvSpPr/>
      </dsp:nvSpPr>
      <dsp:spPr>
        <a:xfrm>
          <a:off x="0" y="1621909"/>
          <a:ext cx="6364224" cy="648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F60192-5AF7-4A31-A4E8-7B19203FD80C}">
      <dsp:nvSpPr>
        <dsp:cNvPr id="0" name=""/>
        <dsp:cNvSpPr/>
      </dsp:nvSpPr>
      <dsp:spPr>
        <a:xfrm>
          <a:off x="196194" y="1767838"/>
          <a:ext cx="356716" cy="356716"/>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338369-4026-4F38-AD9B-A11EC02E5091}">
      <dsp:nvSpPr>
        <dsp:cNvPr id="0" name=""/>
        <dsp:cNvSpPr/>
      </dsp:nvSpPr>
      <dsp:spPr>
        <a:xfrm>
          <a:off x="749104" y="1621909"/>
          <a:ext cx="5615119" cy="648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1" tIns="68641" rIns="68641" bIns="68641" numCol="1" spcCol="1270" anchor="ctr" anchorCtr="0">
          <a:noAutofit/>
        </a:bodyPr>
        <a:lstStyle/>
        <a:p>
          <a:pPr marL="0" lvl="0" indent="0" algn="l" defTabSz="711200">
            <a:lnSpc>
              <a:spcPct val="90000"/>
            </a:lnSpc>
            <a:spcBef>
              <a:spcPct val="0"/>
            </a:spcBef>
            <a:spcAft>
              <a:spcPct val="35000"/>
            </a:spcAft>
            <a:buNone/>
          </a:pPr>
          <a:r>
            <a:rPr lang="nl-NL" sz="1600" kern="1200"/>
            <a:t>Rond 14.15 uur – korte pauze</a:t>
          </a:r>
        </a:p>
      </dsp:txBody>
      <dsp:txXfrm>
        <a:off x="749104" y="1621909"/>
        <a:ext cx="5615119" cy="648575"/>
      </dsp:txXfrm>
    </dsp:sp>
    <dsp:sp modelId="{AE96432B-1D8E-43BA-B501-0CD0AF58245B}">
      <dsp:nvSpPr>
        <dsp:cNvPr id="0" name=""/>
        <dsp:cNvSpPr/>
      </dsp:nvSpPr>
      <dsp:spPr>
        <a:xfrm>
          <a:off x="0" y="2432628"/>
          <a:ext cx="6364224" cy="648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B3673D-6124-4630-B7CB-2DD7E3D6783F}">
      <dsp:nvSpPr>
        <dsp:cNvPr id="0" name=""/>
        <dsp:cNvSpPr/>
      </dsp:nvSpPr>
      <dsp:spPr>
        <a:xfrm>
          <a:off x="196194" y="2578557"/>
          <a:ext cx="356716" cy="356716"/>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55CB2-480A-4CBC-91E4-779D42849ADB}">
      <dsp:nvSpPr>
        <dsp:cNvPr id="0" name=""/>
        <dsp:cNvSpPr/>
      </dsp:nvSpPr>
      <dsp:spPr>
        <a:xfrm>
          <a:off x="749104" y="2432628"/>
          <a:ext cx="5615119" cy="648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1" tIns="68641" rIns="68641" bIns="68641" numCol="1" spcCol="1270" anchor="ctr" anchorCtr="0">
          <a:noAutofit/>
        </a:bodyPr>
        <a:lstStyle/>
        <a:p>
          <a:pPr marL="0" lvl="0" indent="0" algn="l" defTabSz="711200">
            <a:lnSpc>
              <a:spcPct val="90000"/>
            </a:lnSpc>
            <a:spcBef>
              <a:spcPct val="0"/>
            </a:spcBef>
            <a:spcAft>
              <a:spcPct val="35000"/>
            </a:spcAft>
            <a:buNone/>
          </a:pPr>
          <a:r>
            <a:rPr lang="nl-NL" sz="1600" kern="1200"/>
            <a:t>Achtergrond VU </a:t>
          </a:r>
          <a:r>
            <a:rPr lang="nl-NL" sz="1600" kern="1200" err="1"/>
            <a:t>Education</a:t>
          </a:r>
          <a:r>
            <a:rPr lang="nl-NL" sz="1600" kern="1200"/>
            <a:t> Lab – Sylvia Moes</a:t>
          </a:r>
          <a:endParaRPr lang="en-US" sz="1600" kern="1200"/>
        </a:p>
      </dsp:txBody>
      <dsp:txXfrm>
        <a:off x="749104" y="2432628"/>
        <a:ext cx="5615119" cy="648575"/>
      </dsp:txXfrm>
    </dsp:sp>
    <dsp:sp modelId="{3FD54E23-3F72-49A3-B04F-12017F195A86}">
      <dsp:nvSpPr>
        <dsp:cNvPr id="0" name=""/>
        <dsp:cNvSpPr/>
      </dsp:nvSpPr>
      <dsp:spPr>
        <a:xfrm>
          <a:off x="0" y="3265379"/>
          <a:ext cx="6364224" cy="648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B05656-07DE-406E-B098-46F093750FB2}">
      <dsp:nvSpPr>
        <dsp:cNvPr id="0" name=""/>
        <dsp:cNvSpPr/>
      </dsp:nvSpPr>
      <dsp:spPr>
        <a:xfrm>
          <a:off x="196194" y="3389276"/>
          <a:ext cx="356716" cy="3567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6214BE-15CB-4733-B682-2AEE9CDAAF17}">
      <dsp:nvSpPr>
        <dsp:cNvPr id="0" name=""/>
        <dsp:cNvSpPr/>
      </dsp:nvSpPr>
      <dsp:spPr>
        <a:xfrm>
          <a:off x="749104" y="3243347"/>
          <a:ext cx="5615119" cy="648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1" tIns="68641" rIns="68641" bIns="68641" numCol="1" spcCol="1270" anchor="ctr" anchorCtr="0">
          <a:noAutofit/>
        </a:bodyPr>
        <a:lstStyle/>
        <a:p>
          <a:pPr marL="0" lvl="0" indent="0" algn="l" defTabSz="711200" rtl="0">
            <a:lnSpc>
              <a:spcPct val="90000"/>
            </a:lnSpc>
            <a:spcBef>
              <a:spcPct val="0"/>
            </a:spcBef>
            <a:spcAft>
              <a:spcPct val="35000"/>
            </a:spcAft>
            <a:buNone/>
          </a:pPr>
          <a:r>
            <a:rPr lang="nl-NL" sz="1600" kern="1200">
              <a:latin typeface="Aptos Display" panose="020F0302020204030204"/>
            </a:rPr>
            <a:t>Brainstorm en discussie – o.l.v. Renée de Waal</a:t>
          </a:r>
          <a:endParaRPr lang="nl-NL" sz="1600" kern="1200"/>
        </a:p>
      </dsp:txBody>
      <dsp:txXfrm>
        <a:off x="749104" y="3243347"/>
        <a:ext cx="5615119" cy="648575"/>
      </dsp:txXfrm>
    </dsp:sp>
    <dsp:sp modelId="{A46DF912-A1AB-4917-A9D1-979F59102EEC}">
      <dsp:nvSpPr>
        <dsp:cNvPr id="0" name=""/>
        <dsp:cNvSpPr/>
      </dsp:nvSpPr>
      <dsp:spPr>
        <a:xfrm>
          <a:off x="0" y="4054066"/>
          <a:ext cx="6364224" cy="648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B7AB01-0790-48DF-825F-630DE2041279}">
      <dsp:nvSpPr>
        <dsp:cNvPr id="0" name=""/>
        <dsp:cNvSpPr/>
      </dsp:nvSpPr>
      <dsp:spPr>
        <a:xfrm>
          <a:off x="196194" y="4199995"/>
          <a:ext cx="356716" cy="3567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B155DC-BE15-4F1B-ADB8-DBE9A11A0F64}">
      <dsp:nvSpPr>
        <dsp:cNvPr id="0" name=""/>
        <dsp:cNvSpPr/>
      </dsp:nvSpPr>
      <dsp:spPr>
        <a:xfrm>
          <a:off x="749104" y="4054066"/>
          <a:ext cx="5615119" cy="648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1" tIns="68641" rIns="68641" bIns="68641" numCol="1" spcCol="1270" anchor="ctr" anchorCtr="0">
          <a:noAutofit/>
        </a:bodyPr>
        <a:lstStyle/>
        <a:p>
          <a:pPr marL="0" lvl="0" indent="0" algn="l" defTabSz="711200">
            <a:lnSpc>
              <a:spcPct val="90000"/>
            </a:lnSpc>
            <a:spcBef>
              <a:spcPct val="0"/>
            </a:spcBef>
            <a:spcAft>
              <a:spcPct val="35000"/>
            </a:spcAft>
            <a:buNone/>
          </a:pPr>
          <a:r>
            <a:rPr lang="en-US" sz="1600" kern="1200" err="1"/>
            <a:t>Samenvatting</a:t>
          </a:r>
          <a:r>
            <a:rPr lang="en-US" sz="1600" kern="1200"/>
            <a:t> + </a:t>
          </a:r>
          <a:r>
            <a:rPr lang="en-US" sz="1600" kern="1200" err="1"/>
            <a:t>afsluiting</a:t>
          </a:r>
          <a:r>
            <a:rPr lang="en-US" sz="1600" kern="1200"/>
            <a:t> – Brenda Lems</a:t>
          </a:r>
        </a:p>
      </dsp:txBody>
      <dsp:txXfrm>
        <a:off x="749104" y="4054066"/>
        <a:ext cx="5615119" cy="648575"/>
      </dsp:txXfrm>
    </dsp:sp>
    <dsp:sp modelId="{CE541302-AF3F-431C-8FAE-C9708C4F89B7}">
      <dsp:nvSpPr>
        <dsp:cNvPr id="0" name=""/>
        <dsp:cNvSpPr/>
      </dsp:nvSpPr>
      <dsp:spPr>
        <a:xfrm>
          <a:off x="0" y="4864785"/>
          <a:ext cx="6364224" cy="648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A50838-5BD5-4716-BA45-2B94D4EE33FF}">
      <dsp:nvSpPr>
        <dsp:cNvPr id="0" name=""/>
        <dsp:cNvSpPr/>
      </dsp:nvSpPr>
      <dsp:spPr>
        <a:xfrm>
          <a:off x="196194" y="5010715"/>
          <a:ext cx="356716" cy="35671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6E183F-B5D8-49F3-B6F6-8E1D59050ACE}">
      <dsp:nvSpPr>
        <dsp:cNvPr id="0" name=""/>
        <dsp:cNvSpPr/>
      </dsp:nvSpPr>
      <dsp:spPr>
        <a:xfrm>
          <a:off x="749104" y="4864785"/>
          <a:ext cx="5615119" cy="648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1" tIns="68641" rIns="68641" bIns="68641" numCol="1" spcCol="1270" anchor="ctr" anchorCtr="0">
          <a:noAutofit/>
        </a:bodyPr>
        <a:lstStyle/>
        <a:p>
          <a:pPr marL="0" lvl="0" indent="0" algn="l" defTabSz="711200">
            <a:lnSpc>
              <a:spcPct val="90000"/>
            </a:lnSpc>
            <a:spcBef>
              <a:spcPct val="0"/>
            </a:spcBef>
            <a:spcAft>
              <a:spcPct val="35000"/>
            </a:spcAft>
            <a:buNone/>
          </a:pPr>
          <a:r>
            <a:rPr lang="nl-NL" sz="1600" kern="1200"/>
            <a:t>Vanaf 16.00 uur netwerken</a:t>
          </a:r>
          <a:endParaRPr lang="en-US" sz="1600" kern="1200"/>
        </a:p>
      </dsp:txBody>
      <dsp:txXfrm>
        <a:off x="749104" y="4864785"/>
        <a:ext cx="5615119" cy="64857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3EA78-8BDC-4830-BA10-3605D84C8EC2}" type="datetimeFigureOut">
              <a:t>9/26/2024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76773-ABDE-47A1-B88A-1CAB34D798CF}" type="slidenum">
              <a:t>‹#›</a:t>
            </a:fld>
            <a:endParaRPr lang="nl-NL"/>
          </a:p>
        </p:txBody>
      </p:sp>
    </p:spTree>
    <p:extLst>
      <p:ext uri="{BB962C8B-B14F-4D97-AF65-F5344CB8AC3E}">
        <p14:creationId xmlns:p14="http://schemas.microsoft.com/office/powerpoint/2010/main" val="701713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smtClean="0"/>
              <a:t>1</a:t>
            </a:fld>
            <a:endParaRPr lang="nl-NL"/>
          </a:p>
        </p:txBody>
      </p:sp>
    </p:spTree>
    <p:extLst>
      <p:ext uri="{BB962C8B-B14F-4D97-AF65-F5344CB8AC3E}">
        <p14:creationId xmlns:p14="http://schemas.microsoft.com/office/powerpoint/2010/main" val="3840027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a:t>12</a:t>
            </a:fld>
            <a:endParaRPr lang="nl-NL"/>
          </a:p>
        </p:txBody>
      </p:sp>
    </p:spTree>
    <p:extLst>
      <p:ext uri="{BB962C8B-B14F-4D97-AF65-F5344CB8AC3E}">
        <p14:creationId xmlns:p14="http://schemas.microsoft.com/office/powerpoint/2010/main" val="1623217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a:t>13</a:t>
            </a:fld>
            <a:endParaRPr lang="nl-NL"/>
          </a:p>
        </p:txBody>
      </p:sp>
    </p:spTree>
    <p:extLst>
      <p:ext uri="{BB962C8B-B14F-4D97-AF65-F5344CB8AC3E}">
        <p14:creationId xmlns:p14="http://schemas.microsoft.com/office/powerpoint/2010/main" val="1050806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Interessant, opmerking van Sylvia, de onderwijsafdeling weet vaak helemaal niks van content. Maar hoe ga je onderwijs ontwerpen zonder content?</a:t>
            </a:r>
            <a:endParaRPr lang="en-US"/>
          </a:p>
        </p:txBody>
      </p:sp>
      <p:sp>
        <p:nvSpPr>
          <p:cNvPr id="4" name="Slide Number Placeholder 3"/>
          <p:cNvSpPr>
            <a:spLocks noGrp="1"/>
          </p:cNvSpPr>
          <p:nvPr>
            <p:ph type="sldNum" sz="quarter" idx="5"/>
          </p:nvPr>
        </p:nvSpPr>
        <p:spPr/>
        <p:txBody>
          <a:bodyPr/>
          <a:lstStyle/>
          <a:p>
            <a:fld id="{35976773-ABDE-47A1-B88A-1CAB34D798CF}" type="slidenum">
              <a:rPr lang="en-US" smtClean="0"/>
              <a:t>14</a:t>
            </a:fld>
            <a:endParaRPr lang="en-US"/>
          </a:p>
        </p:txBody>
      </p:sp>
    </p:spTree>
    <p:extLst>
      <p:ext uri="{BB962C8B-B14F-4D97-AF65-F5344CB8AC3E}">
        <p14:creationId xmlns:p14="http://schemas.microsoft.com/office/powerpoint/2010/main" val="3826018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Interessant, opmerking van Sylvia, de onderwijsafdeling weet vaak helemaal niks van content. Maar hoe ga je onderwijs ontwerpen zonder content?</a:t>
            </a:r>
            <a:endParaRPr lang="en-US"/>
          </a:p>
        </p:txBody>
      </p:sp>
      <p:sp>
        <p:nvSpPr>
          <p:cNvPr id="4" name="Slide Number Placeholder 3"/>
          <p:cNvSpPr>
            <a:spLocks noGrp="1"/>
          </p:cNvSpPr>
          <p:nvPr>
            <p:ph type="sldNum" sz="quarter" idx="5"/>
          </p:nvPr>
        </p:nvSpPr>
        <p:spPr/>
        <p:txBody>
          <a:bodyPr/>
          <a:lstStyle/>
          <a:p>
            <a:fld id="{35976773-ABDE-47A1-B88A-1CAB34D798CF}" type="slidenum">
              <a:rPr lang="en-US" smtClean="0"/>
              <a:t>15</a:t>
            </a:fld>
            <a:endParaRPr lang="en-US"/>
          </a:p>
        </p:txBody>
      </p:sp>
    </p:spTree>
    <p:extLst>
      <p:ext uri="{BB962C8B-B14F-4D97-AF65-F5344CB8AC3E}">
        <p14:creationId xmlns:p14="http://schemas.microsoft.com/office/powerpoint/2010/main" val="156087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a:t>16</a:t>
            </a:fld>
            <a:endParaRPr lang="nl-NL"/>
          </a:p>
        </p:txBody>
      </p:sp>
    </p:spTree>
    <p:extLst>
      <p:ext uri="{BB962C8B-B14F-4D97-AF65-F5344CB8AC3E}">
        <p14:creationId xmlns:p14="http://schemas.microsoft.com/office/powerpoint/2010/main" val="397293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a:t>17</a:t>
            </a:fld>
            <a:endParaRPr lang="nl-NL"/>
          </a:p>
        </p:txBody>
      </p:sp>
    </p:spTree>
    <p:extLst>
      <p:ext uri="{BB962C8B-B14F-4D97-AF65-F5344CB8AC3E}">
        <p14:creationId xmlns:p14="http://schemas.microsoft.com/office/powerpoint/2010/main" val="384624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Namens de werkgroep Bibliotheken en Open en Online Onderwijs heet ik jullie van harte welkom bij deze verdiepende bijeenkomst over het versterken van de relatie tussen bibliotheek en CTL voor digitale en open leermaterialen. Ik ben Brenda Lems, voorzitter van de werkgroep en adviseur digitale en open leermaterialen bij Hogeschool Rotterdam en expert Natuurlijk Open bij de </a:t>
            </a:r>
            <a:r>
              <a:rPr lang="nl-NL" err="1"/>
              <a:t>Transformatiehub</a:t>
            </a:r>
            <a:r>
              <a:rPr lang="nl-NL"/>
              <a:t> digitale leermaterialen bij </a:t>
            </a:r>
            <a:r>
              <a:rPr lang="nl-NL" err="1"/>
              <a:t>Npuls</a:t>
            </a:r>
            <a:r>
              <a:rPr lang="nl-NL"/>
              <a:t>.</a:t>
            </a:r>
          </a:p>
          <a:p>
            <a:r>
              <a:rPr lang="nl-NL"/>
              <a:t>Vanmiddag gaan we met elkaar in gesprek over de rol van de bibliotheek en open leermaterialen bij het Center </a:t>
            </a:r>
            <a:r>
              <a:rPr lang="nl-NL" err="1"/>
              <a:t>for</a:t>
            </a:r>
            <a:r>
              <a:rPr lang="nl-NL"/>
              <a:t> Teaching en Learning. Na mijn introductie en terugkoppeling van de online bijeenkomst over dit thema zullen de projectleider en de aanvoerder van het programmaonderdeel Center </a:t>
            </a:r>
            <a:r>
              <a:rPr lang="nl-NL" err="1"/>
              <a:t>for</a:t>
            </a:r>
            <a:r>
              <a:rPr lang="nl-NL"/>
              <a:t> Teaching </a:t>
            </a:r>
            <a:r>
              <a:rPr lang="nl-NL" err="1"/>
              <a:t>and</a:t>
            </a:r>
            <a:r>
              <a:rPr lang="nl-NL"/>
              <a:t> Learning van </a:t>
            </a:r>
            <a:r>
              <a:rPr lang="nl-NL" err="1"/>
              <a:t>Npuls</a:t>
            </a:r>
            <a:r>
              <a:rPr lang="nl-NL"/>
              <a:t> meer vertellen over de achtergrond en inhoud van de subsidieregeling.</a:t>
            </a:r>
          </a:p>
          <a:p>
            <a:r>
              <a:rPr lang="nl-NL"/>
              <a:t>Na een korte pauze vertelt Sylvia Moes over de aanpak hoe het VU </a:t>
            </a:r>
            <a:r>
              <a:rPr lang="nl-NL" err="1"/>
              <a:t>Education</a:t>
            </a:r>
            <a:r>
              <a:rPr lang="nl-NL"/>
              <a:t> Lab tot stand is gekomen. Daarna gaan we met elkaar in gesprek en discussie over de rol van de bibliotheek en open leermaterialen (=onderwijscontent) bij een CTL + stand van zaken bij jullie eigen organisaties.</a:t>
            </a:r>
          </a:p>
        </p:txBody>
      </p:sp>
      <p:sp>
        <p:nvSpPr>
          <p:cNvPr id="4" name="Tijdelijke aanduiding voor dianummer 3"/>
          <p:cNvSpPr>
            <a:spLocks noGrp="1"/>
          </p:cNvSpPr>
          <p:nvPr>
            <p:ph type="sldNum" sz="quarter" idx="5"/>
          </p:nvPr>
        </p:nvSpPr>
        <p:spPr/>
        <p:txBody>
          <a:bodyPr/>
          <a:lstStyle/>
          <a:p>
            <a:fld id="{35976773-ABDE-47A1-B88A-1CAB34D798CF}" type="slidenum">
              <a:t>2</a:t>
            </a:fld>
            <a:endParaRPr lang="nl-NL"/>
          </a:p>
        </p:txBody>
      </p:sp>
    </p:spTree>
    <p:extLst>
      <p:ext uri="{BB962C8B-B14F-4D97-AF65-F5344CB8AC3E}">
        <p14:creationId xmlns:p14="http://schemas.microsoft.com/office/powerpoint/2010/main" val="111982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Bij het voorbereiden van de bijeenkomst dachten we dat het interessant kon zijn om te zien hoe de vertegenwoordiging is van hoger onderwijsinstellingen bij de subsidieregelingen en vanuit welke organisaties mensen zich hebben aangemeld vandaag. Er lijken geen verbanden te zijn, dus we zitten met een heel diverse samenstelling vandaag. Wil je je hand opsteken bij genoemde organisatie en je naam zeggen? Dan weten we een beetje met wie we te maken hebben.</a:t>
            </a:r>
          </a:p>
        </p:txBody>
      </p:sp>
      <p:sp>
        <p:nvSpPr>
          <p:cNvPr id="4" name="Tijdelijke aanduiding voor dianummer 3"/>
          <p:cNvSpPr>
            <a:spLocks noGrp="1"/>
          </p:cNvSpPr>
          <p:nvPr>
            <p:ph type="sldNum" sz="quarter" idx="5"/>
          </p:nvPr>
        </p:nvSpPr>
        <p:spPr/>
        <p:txBody>
          <a:bodyPr/>
          <a:lstStyle/>
          <a:p>
            <a:fld id="{35976773-ABDE-47A1-B88A-1CAB34D798CF}" type="slidenum">
              <a:rPr lang="nl-NL" smtClean="0"/>
              <a:t>3</a:t>
            </a:fld>
            <a:endParaRPr lang="nl-NL"/>
          </a:p>
        </p:txBody>
      </p:sp>
    </p:spTree>
    <p:extLst>
      <p:ext uri="{BB962C8B-B14F-4D97-AF65-F5344CB8AC3E}">
        <p14:creationId xmlns:p14="http://schemas.microsoft.com/office/powerpoint/2010/main" val="908271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Volle dia. De terugblik is ook beschikbaar via de website van de werkgroep, bij het Activiteiten en workshops Beheer en ondersteuning OER. Nu het woord aan Nynke en Aukje over CTL bij </a:t>
            </a:r>
            <a:r>
              <a:rPr lang="nl-NL" err="1"/>
              <a:t>Npuls</a:t>
            </a:r>
            <a:endParaRPr lang="nl-NL" err="1">
              <a:cs typeface="Calibri"/>
            </a:endParaRPr>
          </a:p>
        </p:txBody>
      </p:sp>
      <p:sp>
        <p:nvSpPr>
          <p:cNvPr id="4" name="Tijdelijke aanduiding voor dianummer 3"/>
          <p:cNvSpPr>
            <a:spLocks noGrp="1"/>
          </p:cNvSpPr>
          <p:nvPr>
            <p:ph type="sldNum" sz="quarter" idx="5"/>
          </p:nvPr>
        </p:nvSpPr>
        <p:spPr/>
        <p:txBody>
          <a:bodyPr/>
          <a:lstStyle/>
          <a:p>
            <a:fld id="{35976773-ABDE-47A1-B88A-1CAB34D798CF}" type="slidenum">
              <a:rPr lang="nl-NL" smtClean="0"/>
              <a:t>4</a:t>
            </a:fld>
            <a:endParaRPr lang="nl-NL"/>
          </a:p>
        </p:txBody>
      </p:sp>
    </p:spTree>
    <p:extLst>
      <p:ext uri="{BB962C8B-B14F-4D97-AF65-F5344CB8AC3E}">
        <p14:creationId xmlns:p14="http://schemas.microsoft.com/office/powerpoint/2010/main" val="137729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a:t>7</a:t>
            </a:fld>
            <a:endParaRPr lang="nl-NL"/>
          </a:p>
        </p:txBody>
      </p:sp>
    </p:spTree>
    <p:extLst>
      <p:ext uri="{BB962C8B-B14F-4D97-AF65-F5344CB8AC3E}">
        <p14:creationId xmlns:p14="http://schemas.microsoft.com/office/powerpoint/2010/main" val="410457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a:t>8</a:t>
            </a:fld>
            <a:endParaRPr lang="nl-NL"/>
          </a:p>
        </p:txBody>
      </p:sp>
    </p:spTree>
    <p:extLst>
      <p:ext uri="{BB962C8B-B14F-4D97-AF65-F5344CB8AC3E}">
        <p14:creationId xmlns:p14="http://schemas.microsoft.com/office/powerpoint/2010/main" val="2851134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a:t>9</a:t>
            </a:fld>
            <a:endParaRPr lang="nl-NL"/>
          </a:p>
        </p:txBody>
      </p:sp>
    </p:spTree>
    <p:extLst>
      <p:ext uri="{BB962C8B-B14F-4D97-AF65-F5344CB8AC3E}">
        <p14:creationId xmlns:p14="http://schemas.microsoft.com/office/powerpoint/2010/main" val="2392706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a:t>10</a:t>
            </a:fld>
            <a:endParaRPr lang="nl-NL"/>
          </a:p>
        </p:txBody>
      </p:sp>
    </p:spTree>
    <p:extLst>
      <p:ext uri="{BB962C8B-B14F-4D97-AF65-F5344CB8AC3E}">
        <p14:creationId xmlns:p14="http://schemas.microsoft.com/office/powerpoint/2010/main" val="302121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5976773-ABDE-47A1-B88A-1CAB34D798CF}" type="slidenum">
              <a:rPr lang="nl-NL"/>
              <a:t>11</a:t>
            </a:fld>
            <a:endParaRPr lang="nl-NL"/>
          </a:p>
        </p:txBody>
      </p:sp>
    </p:spTree>
    <p:extLst>
      <p:ext uri="{BB962C8B-B14F-4D97-AF65-F5344CB8AC3E}">
        <p14:creationId xmlns:p14="http://schemas.microsoft.com/office/powerpoint/2010/main" val="2769367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26.09.2024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26.09.2024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26.09.2024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26.09.2024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26.09.2024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26.09.2024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26.09.2024</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26.09.2024</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26.09.2024</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26.09.2024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26.09.2024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26.09.2024</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openpraxis.org/articles/10.5944/openpraxis.8.3.30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jime.open.ac.uk/articles/10.5334/jime.51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versnellingsplan.nl/Kennisbank/tool-kies-wijzer-digitaal-leermateriaal-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hb-online.nl/shb-werk-projectgroepen/werkgroep-bibliotheken-en-open-online-onderwij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shb-online.nl/shb-werk-projectgroepen/werkgroep-bibliotheken-en-open-online-onderwij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p:cNvSpPr>
            <a:spLocks noGrp="1"/>
          </p:cNvSpPr>
          <p:nvPr>
            <p:ph type="ctrTitle"/>
          </p:nvPr>
        </p:nvSpPr>
        <p:spPr>
          <a:xfrm>
            <a:off x="208722" y="215290"/>
            <a:ext cx="7524767" cy="1763522"/>
          </a:xfrm>
        </p:spPr>
        <p:txBody>
          <a:bodyPr vert="horz" lIns="91440" tIns="45720" rIns="91440" bIns="45720" rtlCol="0" anchor="ctr">
            <a:normAutofit fontScale="90000"/>
          </a:bodyPr>
          <a:lstStyle/>
          <a:p>
            <a:pPr algn="l"/>
            <a:r>
              <a:rPr lang="nl-NL" sz="4400"/>
              <a:t>Versterken van de relatie tussen bibliotheek en CTL voor open leermaterialen</a:t>
            </a:r>
            <a:endParaRPr lang="en-US" sz="4400"/>
          </a:p>
        </p:txBody>
      </p:sp>
      <p:sp>
        <p:nvSpPr>
          <p:cNvPr id="3" name="Ondertitel 2"/>
          <p:cNvSpPr>
            <a:spLocks noGrp="1"/>
          </p:cNvSpPr>
          <p:nvPr>
            <p:ph type="subTitle" idx="1"/>
          </p:nvPr>
        </p:nvSpPr>
        <p:spPr>
          <a:xfrm>
            <a:off x="1137034" y="2194101"/>
            <a:ext cx="6433805" cy="3908585"/>
          </a:xfrm>
        </p:spPr>
        <p:txBody>
          <a:bodyPr vert="horz" lIns="91440" tIns="45720" rIns="91440" bIns="45720" rtlCol="0" anchor="t">
            <a:normAutofit/>
          </a:bodyPr>
          <a:lstStyle/>
          <a:p>
            <a:pPr algn="l"/>
            <a:r>
              <a:rPr lang="nl-NL"/>
              <a:t>26 september 2024</a:t>
            </a:r>
          </a:p>
          <a:p>
            <a:pPr indent="-228600" algn="l">
              <a:buFont typeface="Arial" panose="020B0604020202020204" pitchFamily="34" charset="0"/>
              <a:buChar char="•"/>
            </a:pPr>
            <a:r>
              <a:rPr lang="en-US" sz="2000"/>
              <a:t>Brenda Lems</a:t>
            </a:r>
          </a:p>
          <a:p>
            <a:pPr indent="-228600" algn="l">
              <a:buFont typeface="Arial" panose="020B0604020202020204" pitchFamily="34" charset="0"/>
              <a:buChar char="•"/>
            </a:pPr>
            <a:r>
              <a:rPr lang="en-US" sz="2000"/>
              <a:t>Sylvia Moes</a:t>
            </a:r>
          </a:p>
          <a:p>
            <a:pPr indent="-228600" algn="l">
              <a:buFont typeface="Arial" panose="020B0604020202020204" pitchFamily="34" charset="0"/>
              <a:buChar char="•"/>
            </a:pPr>
            <a:r>
              <a:rPr lang="en-US" sz="2000"/>
              <a:t>Nicolien </a:t>
            </a:r>
            <a:r>
              <a:rPr lang="en-US" sz="2000" err="1"/>
              <a:t>Schmaal-vervanger</a:t>
            </a:r>
            <a:r>
              <a:rPr lang="en-US" sz="2000"/>
              <a:t> Renée de Waal</a:t>
            </a:r>
          </a:p>
          <a:p>
            <a:pPr indent="-228600" algn="l">
              <a:buFont typeface="Arial" panose="020B0604020202020204" pitchFamily="34" charset="0"/>
              <a:buChar char="•"/>
            </a:pPr>
            <a:r>
              <a:rPr lang="en-US" sz="2000"/>
              <a:t>Aukje </a:t>
            </a:r>
            <a:r>
              <a:rPr lang="en-US" sz="2000" err="1"/>
              <a:t>Leufkens</a:t>
            </a:r>
            <a:endParaRPr lang="en-US" sz="2000"/>
          </a:p>
          <a:p>
            <a:pPr indent="-228600" algn="l">
              <a:buFont typeface="Arial" panose="020B0604020202020204" pitchFamily="34" charset="0"/>
              <a:buChar char="•"/>
            </a:pPr>
            <a:r>
              <a:rPr lang="en-US" sz="2000"/>
              <a:t>Nynke </a:t>
            </a:r>
            <a:r>
              <a:rPr lang="en-US" sz="2000" err="1"/>
              <a:t>Kruiderink</a:t>
            </a:r>
            <a:endParaRPr lang="en-US" sz="2000"/>
          </a:p>
          <a:p>
            <a:pPr indent="-228600" algn="l">
              <a:buFont typeface="Arial" panose="020B0604020202020204" pitchFamily="34" charset="0"/>
              <a:buChar char="•"/>
            </a:pPr>
            <a:endParaRPr lang="en-US" sz="2000"/>
          </a:p>
        </p:txBody>
      </p:sp>
      <p:pic>
        <p:nvPicPr>
          <p:cNvPr id="4" name="Afbeelding 3" descr="Afbeelding met tekst, Lettertype, schermopname, Graphics&#10;&#10;Automatisch gegenereerde beschrijving">
            <a:extLst>
              <a:ext uri="{FF2B5EF4-FFF2-40B4-BE49-F238E27FC236}">
                <a16:creationId xmlns:a16="http://schemas.microsoft.com/office/drawing/2014/main" id="{E9E1A67D-18F8-103B-D71E-2D214F08BE08}"/>
              </a:ext>
            </a:extLst>
          </p:cNvPr>
          <p:cNvPicPr>
            <a:picLocks noChangeAspect="1"/>
          </p:cNvPicPr>
          <p:nvPr/>
        </p:nvPicPr>
        <p:blipFill>
          <a:blip r:embed="rId3"/>
          <a:stretch>
            <a:fillRect/>
          </a:stretch>
        </p:blipFill>
        <p:spPr>
          <a:xfrm>
            <a:off x="8164345" y="5396355"/>
            <a:ext cx="3694341" cy="905113"/>
          </a:xfrm>
          <a:prstGeom prst="rect">
            <a:avLst/>
          </a:prstGeom>
        </p:spPr>
      </p:pic>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2166-D3B5-9B42-321A-895C94AE7D30}"/>
              </a:ext>
            </a:extLst>
          </p:cNvPr>
          <p:cNvSpPr>
            <a:spLocks noGrp="1"/>
          </p:cNvSpPr>
          <p:nvPr>
            <p:ph type="title"/>
          </p:nvPr>
        </p:nvSpPr>
        <p:spPr/>
        <p:txBody>
          <a:bodyPr/>
          <a:lstStyle/>
          <a:p>
            <a:r>
              <a:rPr lang="en-US"/>
              <a:t>Met </a:t>
            </a:r>
            <a:r>
              <a:rPr lang="en-US" err="1"/>
              <a:t>wie</a:t>
            </a:r>
            <a:r>
              <a:rPr lang="en-US"/>
              <a:t> dan?</a:t>
            </a:r>
          </a:p>
        </p:txBody>
      </p:sp>
      <p:pic>
        <p:nvPicPr>
          <p:cNvPr id="4" name="Content Placeholder 3" descr="A diagram of cell building blocks&#10;&#10;Description automatically generated">
            <a:extLst>
              <a:ext uri="{FF2B5EF4-FFF2-40B4-BE49-F238E27FC236}">
                <a16:creationId xmlns:a16="http://schemas.microsoft.com/office/drawing/2014/main" id="{811CD354-D742-34F0-D2E1-F0B9C473C27F}"/>
              </a:ext>
            </a:extLst>
          </p:cNvPr>
          <p:cNvPicPr>
            <a:picLocks noGrp="1" noChangeAspect="1"/>
          </p:cNvPicPr>
          <p:nvPr>
            <p:ph idx="1"/>
          </p:nvPr>
        </p:nvPicPr>
        <p:blipFill>
          <a:blip r:embed="rId3"/>
          <a:stretch>
            <a:fillRect/>
          </a:stretch>
        </p:blipFill>
        <p:spPr>
          <a:xfrm>
            <a:off x="1835988" y="1313247"/>
            <a:ext cx="8073331" cy="5179027"/>
          </a:xfrm>
        </p:spPr>
      </p:pic>
      <p:sp>
        <p:nvSpPr>
          <p:cNvPr id="6" name="Rectangle 5">
            <a:extLst>
              <a:ext uri="{FF2B5EF4-FFF2-40B4-BE49-F238E27FC236}">
                <a16:creationId xmlns:a16="http://schemas.microsoft.com/office/drawing/2014/main" id="{53E792DA-B42D-D420-BD78-C841BF66A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49EF65C-2736-9A2E-4700-DB619E1AB84E}"/>
              </a:ext>
            </a:extLst>
          </p:cNvPr>
          <p:cNvSpPr txBox="1"/>
          <p:nvPr/>
        </p:nvSpPr>
        <p:spPr>
          <a:xfrm>
            <a:off x="4514193" y="730469"/>
            <a:ext cx="55021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FFFFFF"/>
                </a:solidFill>
                <a:latin typeface="Aptos Display"/>
              </a:rPr>
              <a:t>Met wie dan?</a:t>
            </a:r>
            <a:r>
              <a:rPr lang="en-US" sz="3200">
                <a:latin typeface="Aptos Display"/>
              </a:rPr>
              <a:t>​</a:t>
            </a:r>
            <a:endParaRPr lang="en-US"/>
          </a:p>
        </p:txBody>
      </p:sp>
    </p:spTree>
    <p:extLst>
      <p:ext uri="{BB962C8B-B14F-4D97-AF65-F5344CB8AC3E}">
        <p14:creationId xmlns:p14="http://schemas.microsoft.com/office/powerpoint/2010/main" val="4112614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2166-D3B5-9B42-321A-895C94AE7D30}"/>
              </a:ext>
            </a:extLst>
          </p:cNvPr>
          <p:cNvSpPr>
            <a:spLocks noGrp="1"/>
          </p:cNvSpPr>
          <p:nvPr>
            <p:ph type="title"/>
          </p:nvPr>
        </p:nvSpPr>
        <p:spPr/>
        <p:txBody>
          <a:bodyPr/>
          <a:lstStyle/>
          <a:p>
            <a:r>
              <a:rPr lang="en-US"/>
              <a:t>Met </a:t>
            </a:r>
            <a:r>
              <a:rPr lang="en-US" err="1"/>
              <a:t>wie</a:t>
            </a:r>
            <a:r>
              <a:rPr lang="en-US"/>
              <a:t> dan?</a:t>
            </a:r>
          </a:p>
        </p:txBody>
      </p:sp>
      <p:sp>
        <p:nvSpPr>
          <p:cNvPr id="6" name="Rectangle 5">
            <a:extLst>
              <a:ext uri="{FF2B5EF4-FFF2-40B4-BE49-F238E27FC236}">
                <a16:creationId xmlns:a16="http://schemas.microsoft.com/office/drawing/2014/main" id="{53E792DA-B42D-D420-BD78-C841BF66A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49EF65C-2736-9A2E-4700-DB619E1AB84E}"/>
              </a:ext>
            </a:extLst>
          </p:cNvPr>
          <p:cNvSpPr txBox="1"/>
          <p:nvPr/>
        </p:nvSpPr>
        <p:spPr>
          <a:xfrm>
            <a:off x="3147848" y="730469"/>
            <a:ext cx="55021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FFFFFF"/>
                </a:solidFill>
                <a:latin typeface="Aptos Display"/>
              </a:rPr>
              <a:t>Waar moet het aan voldoen?</a:t>
            </a:r>
          </a:p>
        </p:txBody>
      </p:sp>
      <p:pic>
        <p:nvPicPr>
          <p:cNvPr id="7" name="Content Placeholder 6">
            <a:extLst>
              <a:ext uri="{FF2B5EF4-FFF2-40B4-BE49-F238E27FC236}">
                <a16:creationId xmlns:a16="http://schemas.microsoft.com/office/drawing/2014/main" id="{E18CEE7D-0D44-505E-6394-B96C7E33A1D7}"/>
              </a:ext>
            </a:extLst>
          </p:cNvPr>
          <p:cNvPicPr>
            <a:picLocks noGrp="1" noChangeAspect="1"/>
          </p:cNvPicPr>
          <p:nvPr>
            <p:ph idx="1"/>
          </p:nvPr>
        </p:nvPicPr>
        <p:blipFill>
          <a:blip r:embed="rId3"/>
          <a:stretch>
            <a:fillRect/>
          </a:stretch>
        </p:blipFill>
        <p:spPr>
          <a:xfrm>
            <a:off x="1924501" y="1779642"/>
            <a:ext cx="7580998" cy="4351338"/>
          </a:xfrm>
        </p:spPr>
      </p:pic>
    </p:spTree>
    <p:extLst>
      <p:ext uri="{BB962C8B-B14F-4D97-AF65-F5344CB8AC3E}">
        <p14:creationId xmlns:p14="http://schemas.microsoft.com/office/powerpoint/2010/main" val="2698873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340B-776E-02D9-FFEF-74150202304D}"/>
              </a:ext>
            </a:extLst>
          </p:cNvPr>
          <p:cNvSpPr>
            <a:spLocks noGrp="1"/>
          </p:cNvSpPr>
          <p:nvPr>
            <p:ph type="title"/>
          </p:nvPr>
        </p:nvSpPr>
        <p:spPr/>
        <p:txBody>
          <a:bodyPr/>
          <a:lstStyle/>
          <a:p>
            <a:r>
              <a:rPr lang="en-US" err="1"/>
              <a:t>Waarom</a:t>
            </a:r>
            <a:r>
              <a:rPr lang="en-US"/>
              <a:t> dan de </a:t>
            </a:r>
            <a:r>
              <a:rPr lang="en-US" err="1"/>
              <a:t>bibliotheek</a:t>
            </a:r>
            <a:r>
              <a:rPr lang="en-US"/>
              <a:t> in </a:t>
            </a:r>
            <a:r>
              <a:rPr lang="en-US" err="1"/>
              <a:t>Onderwijswerkplaats</a:t>
            </a:r>
            <a:r>
              <a:rPr lang="en-US"/>
              <a:t>?</a:t>
            </a:r>
          </a:p>
        </p:txBody>
      </p:sp>
      <p:sp>
        <p:nvSpPr>
          <p:cNvPr id="3" name="Content Placeholder 2">
            <a:extLst>
              <a:ext uri="{FF2B5EF4-FFF2-40B4-BE49-F238E27FC236}">
                <a16:creationId xmlns:a16="http://schemas.microsoft.com/office/drawing/2014/main" id="{C6255F71-5486-71A2-D838-6887D8D41E03}"/>
              </a:ext>
            </a:extLst>
          </p:cNvPr>
          <p:cNvSpPr>
            <a:spLocks noGrp="1"/>
          </p:cNvSpPr>
          <p:nvPr>
            <p:ph idx="1"/>
          </p:nvPr>
        </p:nvSpPr>
        <p:spPr/>
        <p:txBody>
          <a:bodyPr vert="horz" lIns="91440" tIns="45720" rIns="91440" bIns="45720" rtlCol="0" anchor="t">
            <a:normAutofit fontScale="92500" lnSpcReduction="20000"/>
          </a:bodyPr>
          <a:lstStyle/>
          <a:p>
            <a:r>
              <a:rPr lang="en-US" err="1"/>
              <a:t>Onderwijsontwerp</a:t>
            </a:r>
            <a:r>
              <a:rPr lang="en-US"/>
              <a:t>/</a:t>
            </a:r>
            <a:r>
              <a:rPr lang="en-US" err="1"/>
              <a:t>ontwikkelingen</a:t>
            </a:r>
            <a:r>
              <a:rPr lang="en-US"/>
              <a:t> </a:t>
            </a:r>
            <a:r>
              <a:rPr lang="en-US" err="1"/>
              <a:t>zonder</a:t>
            </a:r>
            <a:r>
              <a:rPr lang="en-US"/>
              <a:t> </a:t>
            </a:r>
            <a:r>
              <a:rPr lang="en-US" err="1"/>
              <a:t>betrokkenheid</a:t>
            </a:r>
            <a:r>
              <a:rPr lang="en-US"/>
              <a:t> van </a:t>
            </a:r>
            <a:r>
              <a:rPr lang="en-US" err="1"/>
              <a:t>vakreferent</a:t>
            </a:r>
            <a:r>
              <a:rPr lang="en-US"/>
              <a:t>/</a:t>
            </a:r>
            <a:r>
              <a:rPr lang="en-US" err="1"/>
              <a:t>informatiespecialist</a:t>
            </a:r>
            <a:r>
              <a:rPr lang="en-US"/>
              <a:t>:</a:t>
            </a:r>
          </a:p>
          <a:p>
            <a:pPr lvl="1">
              <a:buFont typeface="Courier New" panose="020B0604020202020204" pitchFamily="34" charset="0"/>
              <a:buChar char="o"/>
            </a:pPr>
            <a:endParaRPr lang="en-US"/>
          </a:p>
          <a:p>
            <a:pPr lvl="1">
              <a:buFont typeface="Courier New" panose="020B0604020202020204" pitchFamily="34" charset="0"/>
              <a:buChar char="o"/>
            </a:pPr>
            <a:r>
              <a:rPr lang="en-US" err="1"/>
              <a:t>Onvoldoende</a:t>
            </a:r>
            <a:r>
              <a:rPr lang="en-US"/>
              <a:t> </a:t>
            </a:r>
            <a:r>
              <a:rPr lang="en-US" err="1"/>
              <a:t>inzet</a:t>
            </a:r>
            <a:r>
              <a:rPr lang="en-US"/>
              <a:t> </a:t>
            </a:r>
            <a:r>
              <a:rPr lang="en-US" err="1"/>
              <a:t>materiaal</a:t>
            </a:r>
            <a:r>
              <a:rPr lang="en-US"/>
              <a:t> </a:t>
            </a:r>
            <a:r>
              <a:rPr lang="en-US" err="1"/>
              <a:t>dat</a:t>
            </a:r>
            <a:r>
              <a:rPr lang="en-US"/>
              <a:t> </a:t>
            </a:r>
            <a:r>
              <a:rPr lang="en-US" err="1"/>
              <a:t>ingekocht</a:t>
            </a:r>
            <a:r>
              <a:rPr lang="en-US"/>
              <a:t> is via </a:t>
            </a:r>
            <a:r>
              <a:rPr lang="en-US" err="1"/>
              <a:t>licenties</a:t>
            </a:r>
            <a:r>
              <a:rPr lang="en-US"/>
              <a:t> </a:t>
            </a:r>
            <a:r>
              <a:rPr lang="en-US" err="1"/>
              <a:t>en</a:t>
            </a:r>
            <a:r>
              <a:rPr lang="en-US"/>
              <a:t> </a:t>
            </a:r>
            <a:r>
              <a:rPr lang="en-US" err="1"/>
              <a:t>beschikbaar</a:t>
            </a:r>
            <a:r>
              <a:rPr lang="en-US"/>
              <a:t> is in </a:t>
            </a:r>
            <a:r>
              <a:rPr lang="en-US" err="1"/>
              <a:t>collecties</a:t>
            </a:r>
            <a:endParaRPr lang="en-US"/>
          </a:p>
          <a:p>
            <a:pPr lvl="2">
              <a:buFont typeface="Wingdings" panose="020B0604020202020204" pitchFamily="34" charset="0"/>
              <a:buChar char="§"/>
            </a:pPr>
            <a:r>
              <a:rPr lang="en-US"/>
              <a:t>En de </a:t>
            </a:r>
            <a:r>
              <a:rPr lang="en-US" err="1"/>
              <a:t>wijze</a:t>
            </a:r>
            <a:r>
              <a:rPr lang="en-US"/>
              <a:t> </a:t>
            </a:r>
            <a:r>
              <a:rPr lang="en-US" err="1"/>
              <a:t>waarop</a:t>
            </a:r>
            <a:r>
              <a:rPr lang="en-US"/>
              <a:t>, wat </a:t>
            </a:r>
            <a:r>
              <a:rPr lang="en-US" err="1"/>
              <a:t>kan</a:t>
            </a:r>
            <a:r>
              <a:rPr lang="en-US"/>
              <a:t> </a:t>
            </a:r>
            <a:r>
              <a:rPr lang="en-US" err="1"/>
              <a:t>wel</a:t>
            </a:r>
            <a:r>
              <a:rPr lang="en-US"/>
              <a:t> </a:t>
            </a:r>
            <a:r>
              <a:rPr lang="en-US" err="1"/>
              <a:t>en</a:t>
            </a:r>
            <a:r>
              <a:rPr lang="en-US"/>
              <a:t> </a:t>
            </a:r>
            <a:r>
              <a:rPr lang="en-US" err="1"/>
              <a:t>niet</a:t>
            </a:r>
          </a:p>
          <a:p>
            <a:pPr lvl="2">
              <a:buFont typeface="Wingdings" panose="020B0604020202020204" pitchFamily="34" charset="0"/>
              <a:buChar char="§"/>
            </a:pPr>
            <a:r>
              <a:rPr lang="en-US" err="1"/>
              <a:t>Instellingen</a:t>
            </a:r>
            <a:r>
              <a:rPr lang="en-US"/>
              <a:t> </a:t>
            </a:r>
            <a:r>
              <a:rPr lang="en-US" err="1"/>
              <a:t>betalen</a:t>
            </a:r>
            <a:r>
              <a:rPr lang="en-US"/>
              <a:t> </a:t>
            </a:r>
            <a:r>
              <a:rPr lang="en-US" err="1"/>
              <a:t>hoge</a:t>
            </a:r>
            <a:r>
              <a:rPr lang="en-US"/>
              <a:t> </a:t>
            </a:r>
            <a:r>
              <a:rPr lang="en-US" err="1"/>
              <a:t>kosten</a:t>
            </a:r>
            <a:r>
              <a:rPr lang="en-US"/>
              <a:t> </a:t>
            </a:r>
            <a:r>
              <a:rPr lang="en-US" err="1"/>
              <a:t>aan</a:t>
            </a:r>
            <a:r>
              <a:rPr lang="en-US"/>
              <a:t> </a:t>
            </a:r>
            <a:r>
              <a:rPr lang="en-US" err="1"/>
              <a:t>Stichting</a:t>
            </a:r>
            <a:r>
              <a:rPr lang="en-US"/>
              <a:t> UvO </a:t>
            </a:r>
            <a:r>
              <a:rPr lang="en-US" err="1"/>
              <a:t>voor</a:t>
            </a:r>
            <a:r>
              <a:rPr lang="en-US"/>
              <a:t> </a:t>
            </a:r>
            <a:r>
              <a:rPr lang="en-US" err="1"/>
              <a:t>lange</a:t>
            </a:r>
            <a:r>
              <a:rPr lang="en-US"/>
              <a:t> </a:t>
            </a:r>
            <a:r>
              <a:rPr lang="en-US" err="1"/>
              <a:t>overnames</a:t>
            </a:r>
            <a:r>
              <a:rPr lang="en-US"/>
              <a:t> </a:t>
            </a:r>
            <a:r>
              <a:rPr lang="en-US" err="1"/>
              <a:t>en</a:t>
            </a:r>
            <a:r>
              <a:rPr lang="en-US"/>
              <a:t> </a:t>
            </a:r>
            <a:r>
              <a:rPr lang="en-US" err="1"/>
              <a:t>dat</a:t>
            </a:r>
            <a:r>
              <a:rPr lang="en-US"/>
              <a:t> </a:t>
            </a:r>
            <a:r>
              <a:rPr lang="en-US" err="1"/>
              <a:t>kan</a:t>
            </a:r>
            <a:r>
              <a:rPr lang="en-US"/>
              <a:t> </a:t>
            </a:r>
            <a:r>
              <a:rPr lang="en-US" err="1"/>
              <a:t>voorkomen</a:t>
            </a:r>
            <a:r>
              <a:rPr lang="en-US"/>
              <a:t> </a:t>
            </a:r>
            <a:r>
              <a:rPr lang="en-US" err="1"/>
              <a:t>worden</a:t>
            </a:r>
            <a:r>
              <a:rPr lang="en-US"/>
              <a:t>!</a:t>
            </a:r>
          </a:p>
          <a:p>
            <a:pPr lvl="2">
              <a:buFont typeface="Wingdings" panose="020B0604020202020204" pitchFamily="34" charset="0"/>
              <a:buChar char="§"/>
            </a:pPr>
            <a:endParaRPr lang="en-US"/>
          </a:p>
          <a:p>
            <a:pPr lvl="1">
              <a:buFont typeface="Courier New" panose="020B0604020202020204" pitchFamily="34" charset="0"/>
              <a:buChar char="o"/>
            </a:pPr>
            <a:r>
              <a:rPr lang="en-US" err="1"/>
              <a:t>Docenten</a:t>
            </a:r>
            <a:r>
              <a:rPr lang="en-US"/>
              <a:t> </a:t>
            </a:r>
            <a:r>
              <a:rPr lang="en-US" err="1"/>
              <a:t>voelen</a:t>
            </a:r>
            <a:r>
              <a:rPr lang="en-US"/>
              <a:t> </a:t>
            </a:r>
            <a:r>
              <a:rPr lang="en-US" err="1"/>
              <a:t>zich</a:t>
            </a:r>
            <a:r>
              <a:rPr lang="en-US"/>
              <a:t> </a:t>
            </a:r>
            <a:r>
              <a:rPr lang="en-US" err="1"/>
              <a:t>niet</a:t>
            </a:r>
            <a:r>
              <a:rPr lang="en-US"/>
              <a:t> </a:t>
            </a:r>
            <a:r>
              <a:rPr lang="en-US" err="1"/>
              <a:t>altijd</a:t>
            </a:r>
            <a:r>
              <a:rPr lang="en-US"/>
              <a:t> </a:t>
            </a:r>
            <a:r>
              <a:rPr lang="en-US" err="1"/>
              <a:t>zeker</a:t>
            </a:r>
            <a:r>
              <a:rPr lang="en-US"/>
              <a:t> over </a:t>
            </a:r>
            <a:r>
              <a:rPr lang="en-US" err="1"/>
              <a:t>auteurswet</a:t>
            </a:r>
            <a:r>
              <a:rPr lang="en-US"/>
              <a:t> (</a:t>
            </a:r>
            <a:r>
              <a:rPr lang="en-US">
                <a:hlinkClick r:id="rId3"/>
              </a:rPr>
              <a:t>source</a:t>
            </a:r>
            <a:r>
              <a:rPr lang="en-US"/>
              <a:t>)</a:t>
            </a:r>
          </a:p>
          <a:p>
            <a:pPr lvl="1">
              <a:buFont typeface="Courier New" panose="020B0604020202020204" pitchFamily="34" charset="0"/>
              <a:buChar char="o"/>
            </a:pPr>
            <a:r>
              <a:rPr lang="en-US"/>
              <a:t>Bij </a:t>
            </a:r>
            <a:r>
              <a:rPr lang="en-US" err="1"/>
              <a:t>gebruik</a:t>
            </a:r>
            <a:r>
              <a:rPr lang="en-US"/>
              <a:t> OER is </a:t>
            </a:r>
            <a:r>
              <a:rPr lang="en-US" err="1"/>
              <a:t>ondersteuning</a:t>
            </a:r>
            <a:r>
              <a:rPr lang="en-US"/>
              <a:t> </a:t>
            </a:r>
            <a:r>
              <a:rPr lang="en-US" err="1"/>
              <a:t>vanuit</a:t>
            </a:r>
            <a:r>
              <a:rPr lang="en-US"/>
              <a:t> </a:t>
            </a:r>
            <a:r>
              <a:rPr lang="en-US" err="1"/>
              <a:t>bibliotheek</a:t>
            </a:r>
            <a:r>
              <a:rPr lang="en-US"/>
              <a:t> </a:t>
            </a:r>
            <a:r>
              <a:rPr lang="en-US" err="1"/>
              <a:t>gewenst</a:t>
            </a:r>
            <a:r>
              <a:rPr lang="en-US"/>
              <a:t> (</a:t>
            </a:r>
            <a:r>
              <a:rPr lang="en-US">
                <a:hlinkClick r:id="rId4"/>
              </a:rPr>
              <a:t>source</a:t>
            </a:r>
            <a:r>
              <a:rPr lang="en-US"/>
              <a:t>)</a:t>
            </a:r>
          </a:p>
          <a:p>
            <a:pPr lvl="2">
              <a:buFont typeface="Wingdings" panose="020B0604020202020204" pitchFamily="34" charset="0"/>
              <a:buChar char="§"/>
            </a:pPr>
            <a:r>
              <a:rPr lang="en-US" err="1"/>
              <a:t>Slechts</a:t>
            </a:r>
            <a:r>
              <a:rPr lang="en-US"/>
              <a:t> 14% van de </a:t>
            </a:r>
            <a:r>
              <a:rPr lang="en-US" err="1"/>
              <a:t>docenten</a:t>
            </a:r>
            <a:r>
              <a:rPr lang="en-US"/>
              <a:t> is </a:t>
            </a:r>
            <a:r>
              <a:rPr lang="en-US" err="1"/>
              <a:t>bekend</a:t>
            </a:r>
            <a:r>
              <a:rPr lang="en-US"/>
              <a:t> met </a:t>
            </a:r>
            <a:r>
              <a:rPr lang="en-US" err="1"/>
              <a:t>CreativeCommons</a:t>
            </a:r>
            <a:r>
              <a:rPr lang="en-US"/>
              <a:t> </a:t>
            </a:r>
            <a:r>
              <a:rPr lang="en-US" err="1"/>
              <a:t>lisences</a:t>
            </a:r>
            <a:r>
              <a:rPr lang="en-US"/>
              <a:t> (</a:t>
            </a:r>
            <a:r>
              <a:rPr lang="en-US">
                <a:hlinkClick r:id="rId4"/>
              </a:rPr>
              <a:t>source</a:t>
            </a:r>
            <a:r>
              <a:rPr lang="en-US"/>
              <a:t>)</a:t>
            </a:r>
          </a:p>
          <a:p>
            <a:pPr lvl="2">
              <a:buFont typeface="Wingdings" panose="020B0604020202020204" pitchFamily="34" charset="0"/>
              <a:buChar char="§"/>
            </a:pPr>
            <a:endParaRPr lang="en-US"/>
          </a:p>
          <a:p>
            <a:pPr lvl="1">
              <a:buFont typeface="Courier New" panose="020B0604020202020204" pitchFamily="34" charset="0"/>
              <a:buChar char="o"/>
            </a:pPr>
            <a:r>
              <a:rPr lang="en-US" err="1"/>
              <a:t>Kortom</a:t>
            </a:r>
            <a:r>
              <a:rPr lang="en-US"/>
              <a:t>: </a:t>
            </a:r>
            <a:r>
              <a:rPr lang="en-US" err="1"/>
              <a:t>Gericht</a:t>
            </a:r>
            <a:r>
              <a:rPr lang="en-US"/>
              <a:t> content </a:t>
            </a:r>
            <a:r>
              <a:rPr lang="en-US" err="1"/>
              <a:t>ontwikkelen</a:t>
            </a:r>
            <a:r>
              <a:rPr lang="en-US"/>
              <a:t> </a:t>
            </a:r>
            <a:r>
              <a:rPr lang="en-US" err="1"/>
              <a:t>en</a:t>
            </a:r>
            <a:r>
              <a:rPr lang="en-US"/>
              <a:t> </a:t>
            </a:r>
            <a:r>
              <a:rPr lang="en-US" err="1"/>
              <a:t>hergebruiken</a:t>
            </a:r>
            <a:r>
              <a:rPr lang="en-US"/>
              <a:t> = </a:t>
            </a:r>
            <a:r>
              <a:rPr lang="en-US" err="1"/>
              <a:t>Gericht</a:t>
            </a:r>
            <a:r>
              <a:rPr lang="en-US"/>
              <a:t> </a:t>
            </a:r>
            <a:r>
              <a:rPr lang="en-US" err="1"/>
              <a:t>middelen</a:t>
            </a:r>
            <a:r>
              <a:rPr lang="en-US"/>
              <a:t> </a:t>
            </a:r>
            <a:r>
              <a:rPr lang="en-US" err="1"/>
              <a:t>inzetten</a:t>
            </a:r>
          </a:p>
          <a:p>
            <a:endParaRPr lang="en-US"/>
          </a:p>
        </p:txBody>
      </p:sp>
    </p:spTree>
    <p:extLst>
      <p:ext uri="{BB962C8B-B14F-4D97-AF65-F5344CB8AC3E}">
        <p14:creationId xmlns:p14="http://schemas.microsoft.com/office/powerpoint/2010/main" val="3149802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96BCD-41B9-1AEE-AD9F-D9E58947FAF4}"/>
              </a:ext>
            </a:extLst>
          </p:cNvPr>
          <p:cNvSpPr>
            <a:spLocks noGrp="1"/>
          </p:cNvSpPr>
          <p:nvPr>
            <p:ph type="title"/>
          </p:nvPr>
        </p:nvSpPr>
        <p:spPr/>
        <p:txBody>
          <a:bodyPr>
            <a:normAutofit fontScale="90000"/>
          </a:bodyPr>
          <a:lstStyle/>
          <a:p>
            <a:r>
              <a:rPr lang="en-US"/>
              <a:t>Je </a:t>
            </a:r>
            <a:r>
              <a:rPr lang="en-US" err="1"/>
              <a:t>hebt</a:t>
            </a:r>
            <a:r>
              <a:rPr lang="en-US"/>
              <a:t> </a:t>
            </a:r>
            <a:r>
              <a:rPr lang="en-US" err="1"/>
              <a:t>elkaar</a:t>
            </a:r>
            <a:r>
              <a:rPr lang="en-US"/>
              <a:t> </a:t>
            </a:r>
            <a:r>
              <a:rPr lang="en-US" err="1"/>
              <a:t>nodig</a:t>
            </a:r>
            <a:r>
              <a:rPr lang="en-US"/>
              <a:t>, hoe </a:t>
            </a:r>
            <a:r>
              <a:rPr lang="en-US" err="1"/>
              <a:t>kom</a:t>
            </a:r>
            <a:r>
              <a:rPr lang="en-US"/>
              <a:t> je tot </a:t>
            </a:r>
            <a:r>
              <a:rPr lang="en-US" err="1"/>
              <a:t>een</a:t>
            </a:r>
            <a:r>
              <a:rPr lang="en-US"/>
              <a:t> </a:t>
            </a:r>
            <a:r>
              <a:rPr lang="en-US" err="1"/>
              <a:t>optimale</a:t>
            </a:r>
            <a:r>
              <a:rPr lang="en-US"/>
              <a:t> mix </a:t>
            </a:r>
            <a:r>
              <a:rPr lang="en-US" err="1"/>
              <a:t>leermaterialen</a:t>
            </a:r>
            <a:r>
              <a:rPr lang="en-US"/>
              <a:t> die </a:t>
            </a:r>
            <a:r>
              <a:rPr lang="en-US" err="1"/>
              <a:t>leerdoelen</a:t>
            </a:r>
            <a:r>
              <a:rPr lang="en-US"/>
              <a:t> </a:t>
            </a:r>
            <a:r>
              <a:rPr lang="en-US" err="1"/>
              <a:t>ondersteunen</a:t>
            </a:r>
            <a:r>
              <a:rPr lang="en-US"/>
              <a:t>?</a:t>
            </a:r>
          </a:p>
        </p:txBody>
      </p:sp>
      <p:pic>
        <p:nvPicPr>
          <p:cNvPr id="4" name="Content Placeholder 3" descr="A circular chart with icons&#10;&#10;Description automatically generated">
            <a:extLst>
              <a:ext uri="{FF2B5EF4-FFF2-40B4-BE49-F238E27FC236}">
                <a16:creationId xmlns:a16="http://schemas.microsoft.com/office/drawing/2014/main" id="{4CF557E8-7908-B752-E80E-18164F97D9F3}"/>
              </a:ext>
            </a:extLst>
          </p:cNvPr>
          <p:cNvPicPr>
            <a:picLocks noGrp="1" noChangeAspect="1"/>
          </p:cNvPicPr>
          <p:nvPr>
            <p:ph idx="1"/>
          </p:nvPr>
        </p:nvPicPr>
        <p:blipFill>
          <a:blip r:embed="rId3"/>
          <a:stretch>
            <a:fillRect/>
          </a:stretch>
        </p:blipFill>
        <p:spPr>
          <a:xfrm>
            <a:off x="3578845" y="1897884"/>
            <a:ext cx="4640171" cy="4351338"/>
          </a:xfrm>
        </p:spPr>
      </p:pic>
      <p:sp>
        <p:nvSpPr>
          <p:cNvPr id="5" name="TextBox 4">
            <a:extLst>
              <a:ext uri="{FF2B5EF4-FFF2-40B4-BE49-F238E27FC236}">
                <a16:creationId xmlns:a16="http://schemas.microsoft.com/office/drawing/2014/main" id="{E13AB8D1-5ED1-5F0D-26A6-4827FD02401B}"/>
              </a:ext>
            </a:extLst>
          </p:cNvPr>
          <p:cNvSpPr txBox="1"/>
          <p:nvPr/>
        </p:nvSpPr>
        <p:spPr>
          <a:xfrm>
            <a:off x="178676" y="6458607"/>
            <a:ext cx="97982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https://www.versnellingsplan.nl/Kennisbank/tool-kies-wijzer-digitaal-leermateriaal-3/</a:t>
            </a:r>
            <a:endParaRPr lang="en-US"/>
          </a:p>
        </p:txBody>
      </p:sp>
    </p:spTree>
    <p:extLst>
      <p:ext uri="{BB962C8B-B14F-4D97-AF65-F5344CB8AC3E}">
        <p14:creationId xmlns:p14="http://schemas.microsoft.com/office/powerpoint/2010/main" val="3497139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D14F9-B39B-586D-A414-51FD651AD766}"/>
              </a:ext>
            </a:extLst>
          </p:cNvPr>
          <p:cNvSpPr>
            <a:spLocks noGrp="1"/>
          </p:cNvSpPr>
          <p:nvPr>
            <p:ph type="title"/>
          </p:nvPr>
        </p:nvSpPr>
        <p:spPr>
          <a:xfrm>
            <a:off x="572493" y="238539"/>
            <a:ext cx="11018520" cy="1434415"/>
          </a:xfrm>
        </p:spPr>
        <p:txBody>
          <a:bodyPr anchor="b">
            <a:normAutofit/>
          </a:bodyPr>
          <a:lstStyle/>
          <a:p>
            <a:r>
              <a:rPr lang="nl-NL" sz="5400"/>
              <a:t>Brainstorm/discussie I</a:t>
            </a:r>
            <a:endParaRPr lang="en-US" sz="5400"/>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941230-601A-DA9F-EE04-0BC221F6D764}"/>
              </a:ext>
            </a:extLst>
          </p:cNvPr>
          <p:cNvSpPr>
            <a:spLocks noGrp="1"/>
          </p:cNvSpPr>
          <p:nvPr>
            <p:ph idx="1"/>
          </p:nvPr>
        </p:nvSpPr>
        <p:spPr>
          <a:xfrm>
            <a:off x="572493" y="2071316"/>
            <a:ext cx="6713552" cy="4119172"/>
          </a:xfrm>
        </p:spPr>
        <p:txBody>
          <a:bodyPr anchor="t">
            <a:normAutofit lnSpcReduction="10000"/>
          </a:bodyPr>
          <a:lstStyle/>
          <a:p>
            <a:pPr rtl="0" fontAlgn="base">
              <a:buFont typeface="Arial" panose="020B0604020202020204" pitchFamily="34" charset="0"/>
              <a:buChar char="•"/>
            </a:pPr>
            <a:r>
              <a:rPr lang="nl-NL" sz="2000" b="0" i="0">
                <a:effectLst/>
                <a:latin typeface="Aptos" panose="020B0004020202020204" pitchFamily="34" charset="0"/>
              </a:rPr>
              <a:t>Situatieschets per instelling</a:t>
            </a:r>
          </a:p>
          <a:p>
            <a:pPr lvl="1" fontAlgn="base"/>
            <a:r>
              <a:rPr lang="nl-NL" sz="2000">
                <a:latin typeface="Aptos" panose="020B0004020202020204" pitchFamily="34" charset="0"/>
              </a:rPr>
              <a:t>Waar in jouw instelling is expertise op (open) leermaterialen content en collectie ingebed?</a:t>
            </a:r>
          </a:p>
          <a:p>
            <a:pPr lvl="1" fontAlgn="base"/>
            <a:r>
              <a:rPr lang="nl-NL" sz="2000">
                <a:latin typeface="Aptos" panose="020B0004020202020204" pitchFamily="34" charset="0"/>
              </a:rPr>
              <a:t>Waar is de expertise op ontwerp van onderwijs ingebed? </a:t>
            </a:r>
          </a:p>
          <a:p>
            <a:pPr lvl="1" fontAlgn="base"/>
            <a:r>
              <a:rPr lang="nl-NL" sz="2000">
                <a:latin typeface="Aptos" panose="020B0004020202020204" pitchFamily="34" charset="0"/>
              </a:rPr>
              <a:t>Indien dit niet dezelfde afdeling is, hoe is de relatie/samenwerking tussen deze twee?</a:t>
            </a:r>
          </a:p>
          <a:p>
            <a:pPr lvl="1" fontAlgn="base"/>
            <a:endParaRPr lang="nl-NL" sz="2000">
              <a:latin typeface="Aptos" panose="020B0004020202020204" pitchFamily="34" charset="0"/>
            </a:endParaRPr>
          </a:p>
          <a:p>
            <a:pPr lvl="1" fontAlgn="base"/>
            <a:r>
              <a:rPr lang="nl-NL" sz="2000">
                <a:latin typeface="Aptos" panose="020B0004020202020204" pitchFamily="34" charset="0"/>
              </a:rPr>
              <a:t>Waar ligt de expertise w</a:t>
            </a:r>
            <a:r>
              <a:rPr lang="nl-NL" sz="2000" b="0" i="0">
                <a:effectLst/>
                <a:latin typeface="Aptos" panose="020B0004020202020204" pitchFamily="34" charset="0"/>
              </a:rPr>
              <a:t>elk type content ingezet kan worden voor welke type/vorm onderwijs? </a:t>
            </a:r>
          </a:p>
          <a:p>
            <a:pPr lvl="1" fontAlgn="base"/>
            <a:r>
              <a:rPr lang="nl-NL" sz="2000" b="0" i="0">
                <a:effectLst/>
                <a:latin typeface="Aptos" panose="020B0004020202020204" pitchFamily="34" charset="0"/>
              </a:rPr>
              <a:t>Heeft deze afdeling kennis van digitale (open) leermaterialen? </a:t>
            </a:r>
          </a:p>
          <a:p>
            <a:pPr lvl="1" fontAlgn="base"/>
            <a:r>
              <a:rPr lang="nl-NL" sz="2000" b="0" i="0">
                <a:effectLst/>
                <a:latin typeface="Aptos" panose="020B0004020202020204" pitchFamily="34" charset="0"/>
              </a:rPr>
              <a:t>Hoe weet het onderwijs waar ze materialen kunnen vinden + licentie informatie?</a:t>
            </a:r>
            <a:r>
              <a:rPr lang="nl-NL" sz="2000" b="0" i="0">
                <a:effectLst/>
                <a:latin typeface="WordVisiCarriageReturn_MSFontService"/>
              </a:rPr>
              <a:t> </a:t>
            </a:r>
            <a:endParaRPr lang="nl-NL" sz="2000" b="0" i="0">
              <a:effectLst/>
              <a:latin typeface="Aptos" panose="020B0004020202020204" pitchFamily="34" charset="0"/>
            </a:endParaRPr>
          </a:p>
          <a:p>
            <a:pPr lvl="1" fontAlgn="base"/>
            <a:endParaRPr lang="nl-NL" sz="2000">
              <a:latin typeface="Aptos" panose="020B0004020202020204" pitchFamily="34" charset="0"/>
            </a:endParaRPr>
          </a:p>
          <a:p>
            <a:pPr lvl="1" fontAlgn="base"/>
            <a:endParaRPr lang="nl-NL" sz="2000" b="0" i="0">
              <a:effectLst/>
              <a:latin typeface="Aptos" panose="020B0004020202020204" pitchFamily="34" charset="0"/>
            </a:endParaRPr>
          </a:p>
          <a:p>
            <a:pPr lvl="1" fontAlgn="base"/>
            <a:endParaRPr lang="nl-NL" sz="2000" b="0" i="0">
              <a:effectLst/>
              <a:latin typeface="Aptos" panose="020B0004020202020204" pitchFamily="34" charset="0"/>
            </a:endParaRPr>
          </a:p>
          <a:p>
            <a:endParaRPr lang="en-US" sz="2000"/>
          </a:p>
        </p:txBody>
      </p:sp>
      <p:pic>
        <p:nvPicPr>
          <p:cNvPr id="6" name="Picture 5" descr="A group of markers and sticky notes&#10;&#10;Description automatically generated">
            <a:extLst>
              <a:ext uri="{FF2B5EF4-FFF2-40B4-BE49-F238E27FC236}">
                <a16:creationId xmlns:a16="http://schemas.microsoft.com/office/drawing/2014/main" id="{0809B255-D50A-F0E5-A0D8-FCB4B3D12413}"/>
              </a:ext>
            </a:extLst>
          </p:cNvPr>
          <p:cNvPicPr>
            <a:picLocks noChangeAspect="1"/>
          </p:cNvPicPr>
          <p:nvPr/>
        </p:nvPicPr>
        <p:blipFill>
          <a:blip r:embed="rId3">
            <a:extLst>
              <a:ext uri="{28A0092B-C50C-407E-A947-70E740481C1C}">
                <a14:useLocalDpi xmlns:a14="http://schemas.microsoft.com/office/drawing/2010/main" val="0"/>
              </a:ext>
            </a:extLst>
          </a:blip>
          <a:srcRect l="32694" r="3090" b="2"/>
          <a:stretch/>
        </p:blipFill>
        <p:spPr>
          <a:xfrm>
            <a:off x="7675658" y="2093976"/>
            <a:ext cx="3941064" cy="4096512"/>
          </a:xfrm>
          <a:prstGeom prst="rect">
            <a:avLst/>
          </a:prstGeom>
        </p:spPr>
      </p:pic>
    </p:spTree>
    <p:extLst>
      <p:ext uri="{BB962C8B-B14F-4D97-AF65-F5344CB8AC3E}">
        <p14:creationId xmlns:p14="http://schemas.microsoft.com/office/powerpoint/2010/main" val="215142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14F9-B39B-586D-A414-51FD651AD766}"/>
              </a:ext>
            </a:extLst>
          </p:cNvPr>
          <p:cNvSpPr>
            <a:spLocks noGrp="1"/>
          </p:cNvSpPr>
          <p:nvPr>
            <p:ph type="title"/>
          </p:nvPr>
        </p:nvSpPr>
        <p:spPr>
          <a:xfrm>
            <a:off x="572493" y="238539"/>
            <a:ext cx="11018520" cy="1434415"/>
          </a:xfrm>
        </p:spPr>
        <p:txBody>
          <a:bodyPr anchor="b">
            <a:normAutofit/>
          </a:bodyPr>
          <a:lstStyle/>
          <a:p>
            <a:r>
              <a:rPr lang="nl-NL" sz="5400"/>
              <a:t>Brainstorm/discussie II</a:t>
            </a:r>
            <a:endParaRPr lang="en-US" sz="5400"/>
          </a:p>
        </p:txBody>
      </p:sp>
      <p:sp>
        <p:nvSpPr>
          <p:cNvPr id="3" name="Content Placeholder 2">
            <a:extLst>
              <a:ext uri="{FF2B5EF4-FFF2-40B4-BE49-F238E27FC236}">
                <a16:creationId xmlns:a16="http://schemas.microsoft.com/office/drawing/2014/main" id="{5C941230-601A-DA9F-EE04-0BC221F6D764}"/>
              </a:ext>
            </a:extLst>
          </p:cNvPr>
          <p:cNvSpPr>
            <a:spLocks noGrp="1"/>
          </p:cNvSpPr>
          <p:nvPr>
            <p:ph idx="1"/>
          </p:nvPr>
        </p:nvSpPr>
        <p:spPr>
          <a:xfrm>
            <a:off x="572492" y="2071316"/>
            <a:ext cx="11472752" cy="4119172"/>
          </a:xfrm>
        </p:spPr>
        <p:txBody>
          <a:bodyPr anchor="t">
            <a:normAutofit/>
          </a:bodyPr>
          <a:lstStyle/>
          <a:p>
            <a:pPr rtl="0" fontAlgn="base">
              <a:buFont typeface="Arial" panose="020B0604020202020204" pitchFamily="34" charset="0"/>
              <a:buChar char="•"/>
            </a:pPr>
            <a:r>
              <a:rPr lang="nl-NL" sz="2000" b="0" i="0">
                <a:effectLst/>
                <a:latin typeface="Aptos" panose="020B0004020202020204" pitchFamily="34" charset="0"/>
              </a:rPr>
              <a:t>Voor de instellingen met een goede samenwerking (vaak Library/TLC – maar kan ook andere afdeling zijn) 	</a:t>
            </a:r>
          </a:p>
          <a:p>
            <a:pPr marL="1828800" lvl="4" indent="0" fontAlgn="base">
              <a:buNone/>
            </a:pPr>
            <a:r>
              <a:rPr lang="nl-NL" sz="2000">
                <a:latin typeface="Aptos" panose="020B0004020202020204" pitchFamily="34" charset="0"/>
              </a:rPr>
              <a:t>	-&gt; Wat zijn succesfactoren hiervoor? </a:t>
            </a:r>
          </a:p>
          <a:p>
            <a:pPr marL="2743200" lvl="6" indent="0" fontAlgn="base">
              <a:buNone/>
            </a:pPr>
            <a:r>
              <a:rPr lang="nl-NL" sz="2000">
                <a:latin typeface="Aptos" panose="020B0004020202020204" pitchFamily="34" charset="0"/>
              </a:rPr>
              <a:t>-&gt; Welke tips heb je voor de andere instellingen?</a:t>
            </a:r>
          </a:p>
          <a:p>
            <a:pPr rtl="0" fontAlgn="base">
              <a:buFont typeface="Arial" panose="020B0604020202020204" pitchFamily="34" charset="0"/>
              <a:buChar char="•"/>
            </a:pPr>
            <a:endParaRPr lang="nl-NL" sz="2000">
              <a:latin typeface="Aptos" panose="020B0004020202020204" pitchFamily="34" charset="0"/>
            </a:endParaRPr>
          </a:p>
          <a:p>
            <a:pPr rtl="0" fontAlgn="base">
              <a:buFont typeface="Arial" panose="020B0604020202020204" pitchFamily="34" charset="0"/>
              <a:buChar char="•"/>
            </a:pPr>
            <a:r>
              <a:rPr lang="nl-NL" sz="2000" b="0" i="0">
                <a:effectLst/>
                <a:latin typeface="Aptos" panose="020B0004020202020204" pitchFamily="34" charset="0"/>
              </a:rPr>
              <a:t>Voor de instelling met (nu nog) minder goede samen</a:t>
            </a:r>
            <a:r>
              <a:rPr lang="nl-NL" sz="2000">
                <a:latin typeface="Aptos" panose="020B0004020202020204" pitchFamily="34" charset="0"/>
              </a:rPr>
              <a:t>werking </a:t>
            </a:r>
          </a:p>
          <a:p>
            <a:pPr marL="0" indent="0" rtl="0" fontAlgn="base">
              <a:buNone/>
            </a:pPr>
            <a:r>
              <a:rPr lang="nl-NL" sz="2000">
                <a:latin typeface="Aptos" panose="020B0004020202020204" pitchFamily="34" charset="0"/>
              </a:rPr>
              <a:t>			-&gt; </a:t>
            </a:r>
            <a:r>
              <a:rPr lang="nl-NL" sz="2000" b="0" i="0">
                <a:effectLst/>
                <a:latin typeface="Aptos" panose="020B0004020202020204" pitchFamily="34" charset="0"/>
              </a:rPr>
              <a:t> Wat staat de samenwerking in de weg?</a:t>
            </a:r>
          </a:p>
          <a:p>
            <a:pPr marL="0" indent="0" rtl="0" fontAlgn="base">
              <a:buNone/>
            </a:pPr>
            <a:r>
              <a:rPr lang="nl-NL" sz="2000">
                <a:latin typeface="Aptos" panose="020B0004020202020204" pitchFamily="34" charset="0"/>
              </a:rPr>
              <a:t>			-&gt;  Welke rol zou jij kunnen spelen tot verbeterde samenwerking?</a:t>
            </a:r>
          </a:p>
          <a:p>
            <a:pPr marL="0" indent="0" rtl="0" fontAlgn="base">
              <a:buNone/>
            </a:pPr>
            <a:r>
              <a:rPr lang="nl-NL" sz="2000" b="0" i="0">
                <a:effectLst/>
                <a:latin typeface="Aptos" panose="020B0004020202020204" pitchFamily="34" charset="0"/>
              </a:rPr>
              <a:t>			-&gt; Hoe kunnen we gezame</a:t>
            </a:r>
            <a:r>
              <a:rPr lang="nl-NL" sz="2000">
                <a:latin typeface="Aptos" panose="020B0004020202020204" pitchFamily="34" charset="0"/>
              </a:rPr>
              <a:t>nlijk hieraan werken? Wat zou je nodig hebben? </a:t>
            </a:r>
            <a:endParaRPr lang="nl-NL" sz="2000" b="0" i="0">
              <a:effectLst/>
              <a:latin typeface="Aptos" panose="020B0004020202020204" pitchFamily="34" charset="0"/>
            </a:endParaRPr>
          </a:p>
          <a:p>
            <a:pPr lvl="1" fontAlgn="base"/>
            <a:endParaRPr lang="nl-NL" sz="2000">
              <a:latin typeface="Aptos" panose="020B0004020202020204" pitchFamily="34" charset="0"/>
            </a:endParaRPr>
          </a:p>
          <a:p>
            <a:pPr lvl="1" fontAlgn="base"/>
            <a:endParaRPr lang="nl-NL" sz="2000" b="0" i="0">
              <a:effectLst/>
              <a:latin typeface="Aptos" panose="020B0004020202020204" pitchFamily="34" charset="0"/>
            </a:endParaRPr>
          </a:p>
          <a:p>
            <a:pPr lvl="1" fontAlgn="base"/>
            <a:endParaRPr lang="nl-NL" sz="2000" b="0" i="0">
              <a:effectLst/>
              <a:latin typeface="Aptos" panose="020B0004020202020204" pitchFamily="34" charset="0"/>
            </a:endParaRPr>
          </a:p>
          <a:p>
            <a:endParaRPr lang="en-US" sz="2000"/>
          </a:p>
        </p:txBody>
      </p:sp>
      <p:pic>
        <p:nvPicPr>
          <p:cNvPr id="5" name="Picture 4">
            <a:extLst>
              <a:ext uri="{FF2B5EF4-FFF2-40B4-BE49-F238E27FC236}">
                <a16:creationId xmlns:a16="http://schemas.microsoft.com/office/drawing/2014/main" id="{220D6B55-4463-72DB-E437-F2FFAE9822DE}"/>
              </a:ext>
            </a:extLst>
          </p:cNvPr>
          <p:cNvPicPr>
            <a:picLocks noChangeAspect="1"/>
          </p:cNvPicPr>
          <p:nvPr/>
        </p:nvPicPr>
        <p:blipFill>
          <a:blip r:embed="rId3"/>
          <a:stretch>
            <a:fillRect/>
          </a:stretch>
        </p:blipFill>
        <p:spPr>
          <a:xfrm>
            <a:off x="176752" y="1530598"/>
            <a:ext cx="11665292" cy="439562"/>
          </a:xfrm>
          <a:prstGeom prst="rect">
            <a:avLst/>
          </a:prstGeom>
        </p:spPr>
      </p:pic>
    </p:spTree>
    <p:extLst>
      <p:ext uri="{BB962C8B-B14F-4D97-AF65-F5344CB8AC3E}">
        <p14:creationId xmlns:p14="http://schemas.microsoft.com/office/powerpoint/2010/main" val="4267851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D14F9-B39B-586D-A414-51FD651AD766}"/>
              </a:ext>
            </a:extLst>
          </p:cNvPr>
          <p:cNvSpPr>
            <a:spLocks noGrp="1"/>
          </p:cNvSpPr>
          <p:nvPr>
            <p:ph type="title"/>
          </p:nvPr>
        </p:nvSpPr>
        <p:spPr>
          <a:xfrm>
            <a:off x="630936" y="640080"/>
            <a:ext cx="5465064" cy="1481328"/>
          </a:xfrm>
        </p:spPr>
        <p:txBody>
          <a:bodyPr anchor="b">
            <a:normAutofit/>
          </a:bodyPr>
          <a:lstStyle/>
          <a:p>
            <a:r>
              <a:rPr lang="nl-NL" sz="4200"/>
              <a:t>Brainstorm/discussie III</a:t>
            </a:r>
            <a:endParaRPr lang="en-US" sz="4200"/>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941230-601A-DA9F-EE04-0BC221F6D764}"/>
              </a:ext>
            </a:extLst>
          </p:cNvPr>
          <p:cNvSpPr>
            <a:spLocks noGrp="1"/>
          </p:cNvSpPr>
          <p:nvPr>
            <p:ph idx="1"/>
          </p:nvPr>
        </p:nvSpPr>
        <p:spPr>
          <a:xfrm>
            <a:off x="630936" y="2660904"/>
            <a:ext cx="5769864" cy="3547872"/>
          </a:xfrm>
        </p:spPr>
        <p:txBody>
          <a:bodyPr anchor="t">
            <a:normAutofit/>
          </a:bodyPr>
          <a:lstStyle/>
          <a:p>
            <a:pPr rtl="0" fontAlgn="base">
              <a:buFont typeface="Arial" panose="020B0604020202020204" pitchFamily="34" charset="0"/>
              <a:buChar char="•"/>
            </a:pPr>
            <a:r>
              <a:rPr lang="nl-NL" sz="2200">
                <a:latin typeface="Aptos" panose="020B0004020202020204" pitchFamily="34" charset="0"/>
              </a:rPr>
              <a:t>Wat is de visie van de bibliotheek op onderwijsondersteuning? -&gt; Waarin neem je de lead? -&gt; Hoe neem je de lead op Regie op leermaterialen? </a:t>
            </a:r>
          </a:p>
          <a:p>
            <a:pPr rtl="0" fontAlgn="base">
              <a:buFont typeface="Arial" panose="020B0604020202020204" pitchFamily="34" charset="0"/>
              <a:buChar char="•"/>
            </a:pPr>
            <a:r>
              <a:rPr lang="nl-NL" sz="2200">
                <a:latin typeface="Aptos" panose="020B0004020202020204" pitchFamily="34" charset="0"/>
              </a:rPr>
              <a:t>Wat is de branding van je bibliotheek bij je instelling? -&gt; Welke speerpunten staan in je jaarplan? </a:t>
            </a:r>
          </a:p>
          <a:p>
            <a:pPr rtl="0" fontAlgn="base">
              <a:buFont typeface="Arial" panose="020B0604020202020204" pitchFamily="34" charset="0"/>
              <a:buChar char="•"/>
            </a:pPr>
            <a:r>
              <a:rPr lang="nl-NL" sz="2200">
                <a:latin typeface="Aptos" panose="020B0004020202020204" pitchFamily="34" charset="0"/>
              </a:rPr>
              <a:t>Wat kunnen wij doen om directie te overtuigen van deze rol van de bibliotheek? </a:t>
            </a:r>
          </a:p>
          <a:p>
            <a:endParaRPr lang="en-US" sz="2200"/>
          </a:p>
        </p:txBody>
      </p:sp>
      <p:pic>
        <p:nvPicPr>
          <p:cNvPr id="5" name="Picture 4" descr="Several sticky notes on a white board&#10;&#10;Description automatically generated">
            <a:extLst>
              <a:ext uri="{FF2B5EF4-FFF2-40B4-BE49-F238E27FC236}">
                <a16:creationId xmlns:a16="http://schemas.microsoft.com/office/drawing/2014/main" id="{703B35F4-7D01-78F5-2F54-267197631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928" y="640080"/>
            <a:ext cx="3723208" cy="5577840"/>
          </a:xfrm>
          <a:prstGeom prst="rect">
            <a:avLst/>
          </a:prstGeom>
        </p:spPr>
      </p:pic>
    </p:spTree>
    <p:extLst>
      <p:ext uri="{BB962C8B-B14F-4D97-AF65-F5344CB8AC3E}">
        <p14:creationId xmlns:p14="http://schemas.microsoft.com/office/powerpoint/2010/main" val="169364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54E787-D70A-A2AF-7DB6-70DB7E484F86}"/>
              </a:ext>
            </a:extLst>
          </p:cNvPr>
          <p:cNvSpPr>
            <a:spLocks noGrp="1"/>
          </p:cNvSpPr>
          <p:nvPr>
            <p:ph type="title"/>
          </p:nvPr>
        </p:nvSpPr>
        <p:spPr/>
        <p:txBody>
          <a:bodyPr/>
          <a:lstStyle/>
          <a:p>
            <a:r>
              <a:rPr lang="nl-NL" err="1"/>
              <a:t>Credits</a:t>
            </a:r>
          </a:p>
        </p:txBody>
      </p:sp>
      <p:sp>
        <p:nvSpPr>
          <p:cNvPr id="3" name="Tijdelijke aanduiding voor inhoud 2">
            <a:extLst>
              <a:ext uri="{FF2B5EF4-FFF2-40B4-BE49-F238E27FC236}">
                <a16:creationId xmlns:a16="http://schemas.microsoft.com/office/drawing/2014/main" id="{B3914B0A-7594-C3F2-51E9-A2876443EAAF}"/>
              </a:ext>
            </a:extLst>
          </p:cNvPr>
          <p:cNvSpPr>
            <a:spLocks noGrp="1"/>
          </p:cNvSpPr>
          <p:nvPr>
            <p:ph idx="1"/>
          </p:nvPr>
        </p:nvSpPr>
        <p:spPr/>
        <p:txBody>
          <a:bodyPr vert="horz" lIns="91440" tIns="45720" rIns="91440" bIns="45720" rtlCol="0" anchor="t">
            <a:normAutofit/>
          </a:bodyPr>
          <a:lstStyle/>
          <a:p>
            <a:r>
              <a:rPr lang="nl-NL"/>
              <a:t>Werkgroep Bibliotheken en Open Online Onderwijs</a:t>
            </a:r>
          </a:p>
          <a:p>
            <a:pPr>
              <a:buFont typeface="Arial,Sans-Serif" panose="020B0604020202020204" pitchFamily="34" charset="0"/>
            </a:pPr>
            <a:r>
              <a:rPr lang="nl-NL">
                <a:latin typeface="Arial"/>
                <a:cs typeface="Arial"/>
              </a:rPr>
              <a:t>Auteurs: </a:t>
            </a:r>
            <a:endParaRPr lang="en-US">
              <a:latin typeface="Arial"/>
              <a:cs typeface="Arial"/>
            </a:endParaRPr>
          </a:p>
          <a:p>
            <a:pPr lvl="1">
              <a:buFont typeface="Courier New,monospace" panose="020B0604020202020204" pitchFamily="34" charset="0"/>
              <a:buChar char="o"/>
            </a:pPr>
            <a:r>
              <a:rPr lang="en-US" sz="1600">
                <a:latin typeface="Arial"/>
                <a:cs typeface="Arial"/>
              </a:rPr>
              <a:t>Brenda Lems</a:t>
            </a:r>
          </a:p>
          <a:p>
            <a:pPr lvl="1">
              <a:buFont typeface="Courier New,monospace" panose="020B0604020202020204" pitchFamily="34" charset="0"/>
              <a:buChar char="o"/>
            </a:pPr>
            <a:r>
              <a:rPr lang="en-US" sz="1600">
                <a:latin typeface="Arial"/>
                <a:cs typeface="Arial"/>
              </a:rPr>
              <a:t>Sylvia Moes</a:t>
            </a:r>
          </a:p>
          <a:p>
            <a:pPr lvl="1">
              <a:buFont typeface="Courier New,monospace" panose="020B0604020202020204" pitchFamily="34" charset="0"/>
              <a:buChar char="o"/>
            </a:pPr>
            <a:r>
              <a:rPr lang="en-US" sz="1600">
                <a:latin typeface="Arial"/>
                <a:cs typeface="Arial"/>
              </a:rPr>
              <a:t>Nicolien </a:t>
            </a:r>
            <a:r>
              <a:rPr lang="en-US" sz="1600" err="1">
                <a:latin typeface="Arial"/>
                <a:cs typeface="Arial"/>
              </a:rPr>
              <a:t>Schmaal</a:t>
            </a:r>
          </a:p>
          <a:p>
            <a:pPr marL="457200" lvl="1" indent="0">
              <a:buNone/>
            </a:pPr>
            <a:endParaRPr lang="en-US" sz="1600">
              <a:latin typeface="Arial"/>
              <a:cs typeface="Arial"/>
            </a:endParaRPr>
          </a:p>
          <a:p>
            <a:pPr marL="457200" lvl="1" indent="0">
              <a:buNone/>
            </a:pPr>
            <a:endParaRPr lang="nl-NL"/>
          </a:p>
          <a:p>
            <a:endParaRPr lang="nl-NL">
              <a:latin typeface="Aptos"/>
              <a:cs typeface="Arial"/>
            </a:endParaRPr>
          </a:p>
          <a:p>
            <a:pPr>
              <a:buFont typeface="Arial,Sans-Serif" panose="020B0604020202020204" pitchFamily="34" charset="0"/>
              <a:buChar char="•"/>
            </a:pPr>
            <a:r>
              <a:rPr lang="nl-NL">
                <a:latin typeface="Aptos"/>
                <a:cs typeface="Arial"/>
              </a:rPr>
              <a:t>Geraadpleegd</a:t>
            </a:r>
            <a:r>
              <a:rPr lang="nl-NL" sz="1600">
                <a:latin typeface="Aptos"/>
                <a:cs typeface="Arial"/>
              </a:rPr>
              <a:t>: </a:t>
            </a:r>
            <a:r>
              <a:rPr lang="nl-NL" sz="1600">
                <a:hlinkClick r:id="rId3"/>
              </a:rPr>
              <a:t>https://www.shb-online.nl/shb-werk-projectgroepen/werkgroep-bibliotheken-en-open-online-onderwijs/</a:t>
            </a:r>
            <a:r>
              <a:rPr lang="nl-NL" sz="1600"/>
              <a:t> </a:t>
            </a:r>
          </a:p>
          <a:p>
            <a:pPr>
              <a:buFont typeface="Arial,Sans-Serif" panose="020B0604020202020204" pitchFamily="34" charset="0"/>
              <a:buChar char="•"/>
            </a:pPr>
            <a:r>
              <a:rPr lang="nl-NL">
                <a:latin typeface="Aptos"/>
                <a:cs typeface="Arial"/>
              </a:rPr>
              <a:t> </a:t>
            </a:r>
          </a:p>
          <a:p>
            <a:pPr lvl="1">
              <a:buFont typeface="Courier New" panose="020B0604020202020204" pitchFamily="34" charset="0"/>
              <a:buChar char="o"/>
            </a:pPr>
            <a:endParaRPr lang="en-US" sz="1600">
              <a:latin typeface="Arial"/>
              <a:cs typeface="Arial"/>
            </a:endParaRPr>
          </a:p>
          <a:p>
            <a:pPr marL="457200" lvl="1" indent="0">
              <a:buNone/>
            </a:pPr>
            <a:endParaRPr lang="en-US" sz="1600">
              <a:latin typeface="Arial"/>
              <a:cs typeface="Arial"/>
            </a:endParaRPr>
          </a:p>
        </p:txBody>
      </p:sp>
      <p:sp>
        <p:nvSpPr>
          <p:cNvPr id="4" name="Tekstvak 3">
            <a:extLst>
              <a:ext uri="{FF2B5EF4-FFF2-40B4-BE49-F238E27FC236}">
                <a16:creationId xmlns:a16="http://schemas.microsoft.com/office/drawing/2014/main" id="{DA6BE30D-9554-4867-0B92-C8EDC999E9A1}"/>
              </a:ext>
            </a:extLst>
          </p:cNvPr>
          <p:cNvSpPr txBox="1"/>
          <p:nvPr/>
        </p:nvSpPr>
        <p:spPr>
          <a:xfrm>
            <a:off x="1095214" y="5538061"/>
            <a:ext cx="100015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t>Deze presentatie is gepubliceerd onder een Creative Commons licentie (</a:t>
            </a:r>
            <a:r>
              <a:rPr lang="nl-NL">
                <a:hlinkClick r:id="rId4"/>
              </a:rPr>
              <a:t>CC BY</a:t>
            </a:r>
            <a:r>
              <a:rPr lang="nl-NL"/>
              <a:t>)</a:t>
            </a:r>
          </a:p>
          <a:p>
            <a:endParaRPr lang="nl-NL"/>
          </a:p>
        </p:txBody>
      </p:sp>
      <p:pic>
        <p:nvPicPr>
          <p:cNvPr id="6" name="Afbeelding 5">
            <a:extLst>
              <a:ext uri="{FF2B5EF4-FFF2-40B4-BE49-F238E27FC236}">
                <a16:creationId xmlns:a16="http://schemas.microsoft.com/office/drawing/2014/main" id="{18436B6E-0A1C-4B1B-3287-9E5C05283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9803" y="5643563"/>
            <a:ext cx="1524000" cy="533400"/>
          </a:xfrm>
          <a:prstGeom prst="rect">
            <a:avLst/>
          </a:prstGeom>
        </p:spPr>
      </p:pic>
      <p:pic>
        <p:nvPicPr>
          <p:cNvPr id="5" name="Afbeelding 4" descr="Afbeelding met tekst, Lettertype, schermopname, Graphics&#10;&#10;Automatisch gegenereerde beschrijving">
            <a:extLst>
              <a:ext uri="{FF2B5EF4-FFF2-40B4-BE49-F238E27FC236}">
                <a16:creationId xmlns:a16="http://schemas.microsoft.com/office/drawing/2014/main" id="{E6940546-1EED-453B-A762-9BDCF93299CC}"/>
              </a:ext>
            </a:extLst>
          </p:cNvPr>
          <p:cNvPicPr>
            <a:picLocks noChangeAspect="1"/>
          </p:cNvPicPr>
          <p:nvPr/>
        </p:nvPicPr>
        <p:blipFill>
          <a:blip r:embed="rId6"/>
          <a:stretch>
            <a:fillRect/>
          </a:stretch>
        </p:blipFill>
        <p:spPr>
          <a:xfrm>
            <a:off x="7901748" y="415205"/>
            <a:ext cx="3694341" cy="905113"/>
          </a:xfrm>
          <a:prstGeom prst="rect">
            <a:avLst/>
          </a:prstGeom>
        </p:spPr>
      </p:pic>
    </p:spTree>
    <p:extLst>
      <p:ext uri="{BB962C8B-B14F-4D97-AF65-F5344CB8AC3E}">
        <p14:creationId xmlns:p14="http://schemas.microsoft.com/office/powerpoint/2010/main" val="3519802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87A384C-5BA3-2A60-F044-17E76D4727E8}"/>
              </a:ext>
            </a:extLst>
          </p:cNvPr>
          <p:cNvSpPr>
            <a:spLocks noGrp="1"/>
          </p:cNvSpPr>
          <p:nvPr>
            <p:ph type="title"/>
          </p:nvPr>
        </p:nvSpPr>
        <p:spPr>
          <a:xfrm>
            <a:off x="621792" y="1161288"/>
            <a:ext cx="3602736" cy="4526280"/>
          </a:xfrm>
        </p:spPr>
        <p:txBody>
          <a:bodyPr>
            <a:normAutofit/>
          </a:bodyPr>
          <a:lstStyle/>
          <a:p>
            <a:r>
              <a:rPr lang="nl-NL" sz="4000"/>
              <a:t>Programma</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ijdelijke aanduiding voor inhoud 2">
            <a:extLst>
              <a:ext uri="{FF2B5EF4-FFF2-40B4-BE49-F238E27FC236}">
                <a16:creationId xmlns:a16="http://schemas.microsoft.com/office/drawing/2014/main" id="{80ED1A45-625F-FE7C-96C5-1061CB804820}"/>
              </a:ext>
            </a:extLst>
          </p:cNvPr>
          <p:cNvGraphicFramePr>
            <a:graphicFrameLocks noGrp="1"/>
          </p:cNvGraphicFramePr>
          <p:nvPr>
            <p:ph idx="1"/>
            <p:extLst>
              <p:ext uri="{D42A27DB-BD31-4B8C-83A1-F6EECF244321}">
                <p14:modId xmlns:p14="http://schemas.microsoft.com/office/powerpoint/2010/main" val="3939643516"/>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1428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tekst, Lettertype, schermopname, Graphics&#10;&#10;Automatisch gegenereerde beschrijving">
            <a:extLst>
              <a:ext uri="{FF2B5EF4-FFF2-40B4-BE49-F238E27FC236}">
                <a16:creationId xmlns:a16="http://schemas.microsoft.com/office/drawing/2014/main" id="{BF580D4F-49A4-5D34-4F30-3B7261BB7D17}"/>
              </a:ext>
            </a:extLst>
          </p:cNvPr>
          <p:cNvPicPr>
            <a:picLocks noChangeAspect="1"/>
          </p:cNvPicPr>
          <p:nvPr/>
        </p:nvPicPr>
        <p:blipFill>
          <a:blip r:embed="rId3"/>
          <a:stretch>
            <a:fillRect/>
          </a:stretch>
        </p:blipFill>
        <p:spPr>
          <a:xfrm>
            <a:off x="8953765" y="5718092"/>
            <a:ext cx="2606508" cy="638594"/>
          </a:xfrm>
          <a:prstGeom prst="rect">
            <a:avLst/>
          </a:prstGeom>
        </p:spPr>
      </p:pic>
      <p:pic>
        <p:nvPicPr>
          <p:cNvPr id="2" name="Afbeelding 1" descr="Afbeelding met tekst, nummer, Parallel, Lettertype&#10;&#10;Automatisch gegenereerde beschrijving">
            <a:extLst>
              <a:ext uri="{FF2B5EF4-FFF2-40B4-BE49-F238E27FC236}">
                <a16:creationId xmlns:a16="http://schemas.microsoft.com/office/drawing/2014/main" id="{E583B98C-2730-AE37-550B-D48CD0401DE9}"/>
              </a:ext>
            </a:extLst>
          </p:cNvPr>
          <p:cNvPicPr>
            <a:picLocks noChangeAspect="1"/>
          </p:cNvPicPr>
          <p:nvPr/>
        </p:nvPicPr>
        <p:blipFill>
          <a:blip r:embed="rId4"/>
          <a:stretch>
            <a:fillRect/>
          </a:stretch>
        </p:blipFill>
        <p:spPr>
          <a:xfrm>
            <a:off x="1431501" y="0"/>
            <a:ext cx="5712728" cy="6858000"/>
          </a:xfrm>
          <a:prstGeom prst="rect">
            <a:avLst/>
          </a:prstGeom>
        </p:spPr>
      </p:pic>
    </p:spTree>
    <p:extLst>
      <p:ext uri="{BB962C8B-B14F-4D97-AF65-F5344CB8AC3E}">
        <p14:creationId xmlns:p14="http://schemas.microsoft.com/office/powerpoint/2010/main" val="248646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89547" y="336884"/>
            <a:ext cx="10732169" cy="1595603"/>
          </a:xfrm>
        </p:spPr>
        <p:txBody>
          <a:bodyPr vert="horz" lIns="91440" tIns="45720" rIns="91440" bIns="45720" rtlCol="0" anchor="ctr">
            <a:normAutofit fontScale="90000"/>
          </a:bodyPr>
          <a:lstStyle/>
          <a:p>
            <a:pPr algn="l"/>
            <a:r>
              <a:rPr lang="en-US" err="1"/>
              <a:t>Terugblik</a:t>
            </a:r>
            <a:r>
              <a:rPr lang="en-US"/>
              <a:t> </a:t>
            </a:r>
            <a:r>
              <a:rPr lang="en-US" err="1"/>
              <a:t>bijeenkomst</a:t>
            </a:r>
            <a:r>
              <a:rPr lang="en-US"/>
              <a:t> Rol van de bibliotheek </a:t>
            </a:r>
            <a:r>
              <a:rPr lang="en-US" err="1"/>
              <a:t>bij</a:t>
            </a:r>
            <a:r>
              <a:rPr lang="en-US"/>
              <a:t> CTL </a:t>
            </a:r>
            <a:r>
              <a:rPr lang="en-US" sz="3100"/>
              <a:t>9 November 2023</a:t>
            </a:r>
            <a:br>
              <a:rPr lang="en-US"/>
            </a:br>
            <a:endParaRPr lang="en-US" sz="2400"/>
          </a:p>
        </p:txBody>
      </p:sp>
      <p:sp>
        <p:nvSpPr>
          <p:cNvPr id="3" name="Ondertitel 2"/>
          <p:cNvSpPr>
            <a:spLocks noGrp="1"/>
          </p:cNvSpPr>
          <p:nvPr>
            <p:ph type="subTitle" idx="1"/>
          </p:nvPr>
        </p:nvSpPr>
        <p:spPr>
          <a:xfrm>
            <a:off x="589547" y="1932487"/>
            <a:ext cx="10070432" cy="4170199"/>
          </a:xfrm>
        </p:spPr>
        <p:txBody>
          <a:bodyPr vert="horz" lIns="91440" tIns="45720" rIns="91440" bIns="45720" rtlCol="0" anchor="t">
            <a:normAutofit fontScale="92500"/>
          </a:bodyPr>
          <a:lstStyle/>
          <a:p>
            <a:pPr algn="l"/>
            <a:r>
              <a:rPr lang="en-US" sz="2000"/>
              <a:t>Na </a:t>
            </a:r>
            <a:r>
              <a:rPr lang="en-US" sz="2000" err="1"/>
              <a:t>een</a:t>
            </a:r>
            <a:r>
              <a:rPr lang="en-US" sz="2000"/>
              <a:t> </a:t>
            </a:r>
            <a:r>
              <a:rPr lang="en-US" sz="2000" err="1"/>
              <a:t>korte</a:t>
            </a:r>
            <a:r>
              <a:rPr lang="en-US" sz="2000"/>
              <a:t> </a:t>
            </a:r>
            <a:r>
              <a:rPr lang="en-US" sz="2000" err="1"/>
              <a:t>introductie</a:t>
            </a:r>
            <a:r>
              <a:rPr lang="en-US" sz="2000"/>
              <a:t> over Center for Teaching en Learning en </a:t>
            </a:r>
            <a:r>
              <a:rPr lang="en-US" sz="2000" err="1"/>
              <a:t>Npuls</a:t>
            </a:r>
            <a:r>
              <a:rPr lang="en-US" sz="2000"/>
              <a:t> was </a:t>
            </a:r>
            <a:r>
              <a:rPr lang="en-US" sz="2000" err="1"/>
              <a:t>aandacht</a:t>
            </a:r>
            <a:r>
              <a:rPr lang="en-US" sz="2000"/>
              <a:t> </a:t>
            </a:r>
            <a:r>
              <a:rPr lang="en-US" sz="2000" err="1"/>
              <a:t>voor</a:t>
            </a:r>
            <a:r>
              <a:rPr lang="en-US" sz="2000"/>
              <a:t>:</a:t>
            </a:r>
          </a:p>
          <a:p>
            <a:pPr algn="l"/>
            <a:r>
              <a:rPr lang="en-US" sz="2100"/>
              <a:t>Praktijkvoorbeeld VU – in het CTL </a:t>
            </a:r>
            <a:r>
              <a:rPr lang="en-US" sz="2100" err="1"/>
              <a:t>worden</a:t>
            </a:r>
            <a:r>
              <a:rPr lang="en-US" sz="2100"/>
              <a:t> </a:t>
            </a:r>
            <a:r>
              <a:rPr lang="en-US" sz="2100" err="1"/>
              <a:t>kwaliteiten</a:t>
            </a:r>
            <a:r>
              <a:rPr lang="en-US" sz="2100"/>
              <a:t> en </a:t>
            </a:r>
            <a:r>
              <a:rPr lang="en-US" sz="2100" err="1"/>
              <a:t>capaciteiten</a:t>
            </a:r>
            <a:r>
              <a:rPr lang="en-US" sz="2100"/>
              <a:t> </a:t>
            </a:r>
            <a:r>
              <a:rPr lang="en-US" sz="2100" err="1"/>
              <a:t>bij</a:t>
            </a:r>
            <a:r>
              <a:rPr lang="en-US" sz="2100"/>
              <a:t> </a:t>
            </a:r>
            <a:r>
              <a:rPr lang="en-US" sz="2100" err="1"/>
              <a:t>elkaar</a:t>
            </a:r>
            <a:r>
              <a:rPr lang="en-US" sz="2100"/>
              <a:t> </a:t>
            </a:r>
            <a:r>
              <a:rPr lang="en-US" sz="2100" err="1"/>
              <a:t>gebracht</a:t>
            </a:r>
            <a:r>
              <a:rPr lang="en-US" sz="2100"/>
              <a:t>. Het is </a:t>
            </a:r>
            <a:r>
              <a:rPr lang="en-US" sz="2100" err="1"/>
              <a:t>een</a:t>
            </a:r>
            <a:r>
              <a:rPr lang="en-US" sz="2100"/>
              <a:t> </a:t>
            </a:r>
            <a:r>
              <a:rPr lang="en-US" sz="2100" err="1"/>
              <a:t>aantal</a:t>
            </a:r>
            <a:r>
              <a:rPr lang="en-US" sz="2100"/>
              <a:t> </a:t>
            </a:r>
            <a:r>
              <a:rPr lang="en-US" sz="2100" err="1"/>
              <a:t>jaar</a:t>
            </a:r>
            <a:r>
              <a:rPr lang="en-US" sz="2100"/>
              <a:t> </a:t>
            </a:r>
            <a:r>
              <a:rPr lang="en-US" sz="2100" err="1"/>
              <a:t>geleden</a:t>
            </a:r>
            <a:r>
              <a:rPr lang="en-US" sz="2100"/>
              <a:t> </a:t>
            </a:r>
            <a:r>
              <a:rPr lang="en-US" sz="2100" err="1"/>
              <a:t>opgezet</a:t>
            </a:r>
            <a:r>
              <a:rPr lang="en-US" sz="2100"/>
              <a:t> </a:t>
            </a:r>
            <a:r>
              <a:rPr lang="en-US" sz="2100" err="1"/>
              <a:t>vanuit</a:t>
            </a:r>
            <a:r>
              <a:rPr lang="en-US" sz="2100"/>
              <a:t> </a:t>
            </a:r>
            <a:r>
              <a:rPr lang="en-US" sz="2100" err="1"/>
              <a:t>innovatie</a:t>
            </a:r>
            <a:r>
              <a:rPr lang="en-US" sz="2100"/>
              <a:t>, </a:t>
            </a:r>
            <a:r>
              <a:rPr lang="en-US" sz="2100" err="1"/>
              <a:t>waarvoor</a:t>
            </a:r>
            <a:r>
              <a:rPr lang="en-US" sz="2100"/>
              <a:t> </a:t>
            </a:r>
            <a:r>
              <a:rPr lang="en-US" sz="2100" err="1"/>
              <a:t>subsidie</a:t>
            </a:r>
            <a:r>
              <a:rPr lang="en-US" sz="2100"/>
              <a:t> </a:t>
            </a:r>
            <a:r>
              <a:rPr lang="en-US" sz="2100" err="1"/>
              <a:t>beschikbaar</a:t>
            </a:r>
            <a:r>
              <a:rPr lang="en-US" sz="2100"/>
              <a:t> was</a:t>
            </a:r>
          </a:p>
          <a:p>
            <a:pPr marL="342900" indent="-342900" algn="l">
              <a:buFont typeface="Wingdings" panose="05000000000000000000" pitchFamily="2" charset="2"/>
              <a:buChar char="è"/>
            </a:pPr>
            <a:r>
              <a:rPr lang="en-US" sz="1600"/>
              <a:t>Het </a:t>
            </a:r>
            <a:r>
              <a:rPr lang="en-US" sz="1600" err="1"/>
              <a:t>stimuleren</a:t>
            </a:r>
            <a:r>
              <a:rPr lang="en-US" sz="1600"/>
              <a:t> van het </a:t>
            </a:r>
            <a:r>
              <a:rPr lang="en-US" sz="1600" err="1"/>
              <a:t>maken</a:t>
            </a:r>
            <a:r>
              <a:rPr lang="en-US" sz="1600"/>
              <a:t> en </a:t>
            </a:r>
            <a:r>
              <a:rPr lang="en-US" sz="1600" err="1"/>
              <a:t>gebruiken</a:t>
            </a:r>
            <a:r>
              <a:rPr lang="en-US" sz="1600"/>
              <a:t> van Open Educational Resources is 1 van de </a:t>
            </a:r>
            <a:r>
              <a:rPr lang="en-US" sz="1600" err="1"/>
              <a:t>grote</a:t>
            </a:r>
            <a:r>
              <a:rPr lang="en-US" sz="1600"/>
              <a:t> </a:t>
            </a:r>
            <a:r>
              <a:rPr lang="en-US" sz="1600" err="1"/>
              <a:t>initiatieven</a:t>
            </a:r>
            <a:r>
              <a:rPr lang="en-US" sz="1600"/>
              <a:t> die </a:t>
            </a:r>
            <a:r>
              <a:rPr lang="en-US" sz="1600" err="1"/>
              <a:t>daarin</a:t>
            </a:r>
            <a:r>
              <a:rPr lang="en-US" sz="1600"/>
              <a:t> </a:t>
            </a:r>
            <a:r>
              <a:rPr lang="en-US" sz="1600" err="1"/>
              <a:t>ondergebracht</a:t>
            </a:r>
            <a:r>
              <a:rPr lang="en-US" sz="1600"/>
              <a:t> is</a:t>
            </a:r>
          </a:p>
          <a:p>
            <a:pPr marL="342900" indent="-342900" algn="l">
              <a:buFont typeface="Wingdings" panose="05000000000000000000" pitchFamily="2" charset="2"/>
              <a:buChar char="è"/>
            </a:pPr>
            <a:r>
              <a:rPr lang="en-US" sz="2000" err="1"/>
              <a:t>Citaat</a:t>
            </a:r>
            <a:r>
              <a:rPr lang="en-US" sz="2000"/>
              <a:t> Cees van Gent: </a:t>
            </a:r>
            <a:r>
              <a:rPr lang="nl-NL" sz="1600"/>
              <a:t>“We staan voor het juiste gebruik van leermaterialen en we stimuleren het gebruik van open leermaterialen“</a:t>
            </a:r>
          </a:p>
          <a:p>
            <a:pPr marL="342900" indent="-342900" algn="l">
              <a:buFont typeface="Wingdings" panose="05000000000000000000" pitchFamily="2" charset="2"/>
              <a:buChar char="è"/>
            </a:pPr>
            <a:r>
              <a:rPr lang="nl-NL" sz="2000"/>
              <a:t>Enkele tips n.a.v. vragen:</a:t>
            </a:r>
          </a:p>
          <a:p>
            <a:pPr marL="285750" indent="-285750" algn="l">
              <a:buFont typeface="Arial" panose="020B0604020202020204" pitchFamily="34" charset="0"/>
              <a:buChar char="•"/>
            </a:pPr>
            <a:r>
              <a:rPr lang="nl-NL" sz="1600"/>
              <a:t>Zorg dat je aan tafel komt bij belangrijke overleggen zoals stuurgroepen, instituutsdirecteuren of bedrijfsvoerders. Zorg dat hier belangrijke beslissingen worden bevestigd. Maak bestuurders bewust van het waarom en hoe.</a:t>
            </a:r>
          </a:p>
          <a:p>
            <a:pPr marL="285750" indent="-285750" algn="l">
              <a:buFont typeface="Arial" panose="020B0604020202020204" pitchFamily="34" charset="0"/>
              <a:buChar char="•"/>
            </a:pPr>
            <a:r>
              <a:rPr lang="nl-NL" sz="1600"/>
              <a:t> Zorg dat je onderdeel wordt van professionalisering van de docent. Probeer aan te sluiten bij de BKO/BDB-trajecten – zorg dat de landelijke samenwerking hier ook zich van bewust is </a:t>
            </a:r>
          </a:p>
          <a:p>
            <a:pPr marL="285750" indent="-285750" algn="l">
              <a:buFont typeface="Arial" panose="020B0604020202020204" pitchFamily="34" charset="0"/>
              <a:buChar char="•"/>
            </a:pPr>
            <a:r>
              <a:rPr lang="nl-NL" sz="1600"/>
              <a:t> Zorg dat iemand van de bibliotheek onderdeel wordt van het </a:t>
            </a:r>
            <a:r>
              <a:rPr lang="nl-NL" sz="1600" err="1"/>
              <a:t>Npuls</a:t>
            </a:r>
            <a:r>
              <a:rPr lang="nl-NL" sz="1600"/>
              <a:t> sleutelteam.</a:t>
            </a:r>
            <a:r>
              <a:rPr lang="nl-NL" sz="2000"/>
              <a:t> </a:t>
            </a:r>
            <a:endParaRPr lang="en-US" sz="2000"/>
          </a:p>
          <a:p>
            <a:pPr algn="l"/>
            <a:endParaRPr lang="en-US" sz="2000"/>
          </a:p>
        </p:txBody>
      </p:sp>
      <p:pic>
        <p:nvPicPr>
          <p:cNvPr id="4" name="Afbeelding 3" descr="Afbeelding met tekst, Lettertype, schermopname, Graphics&#10;&#10;Automatisch gegenereerde beschrijving">
            <a:extLst>
              <a:ext uri="{FF2B5EF4-FFF2-40B4-BE49-F238E27FC236}">
                <a16:creationId xmlns:a16="http://schemas.microsoft.com/office/drawing/2014/main" id="{E9E1A67D-18F8-103B-D71E-2D214F08BE08}"/>
              </a:ext>
            </a:extLst>
          </p:cNvPr>
          <p:cNvPicPr>
            <a:picLocks noChangeAspect="1"/>
          </p:cNvPicPr>
          <p:nvPr/>
        </p:nvPicPr>
        <p:blipFill>
          <a:blip r:embed="rId3"/>
          <a:stretch>
            <a:fillRect/>
          </a:stretch>
        </p:blipFill>
        <p:spPr>
          <a:xfrm>
            <a:off x="8852165" y="5464092"/>
            <a:ext cx="2606508" cy="638594"/>
          </a:xfrm>
          <a:prstGeom prst="rect">
            <a:avLst/>
          </a:prstGeom>
        </p:spPr>
      </p:pic>
      <p:sp>
        <p:nvSpPr>
          <p:cNvPr id="11" name="Tekstvak 10">
            <a:extLst>
              <a:ext uri="{FF2B5EF4-FFF2-40B4-BE49-F238E27FC236}">
                <a16:creationId xmlns:a16="http://schemas.microsoft.com/office/drawing/2014/main" id="{5E2374C8-019C-59D6-798F-348D7E194030}"/>
              </a:ext>
            </a:extLst>
          </p:cNvPr>
          <p:cNvSpPr txBox="1"/>
          <p:nvPr/>
        </p:nvSpPr>
        <p:spPr>
          <a:xfrm>
            <a:off x="632994" y="6102686"/>
            <a:ext cx="6096000" cy="215444"/>
          </a:xfrm>
          <a:prstGeom prst="rect">
            <a:avLst/>
          </a:prstGeom>
          <a:noFill/>
        </p:spPr>
        <p:txBody>
          <a:bodyPr wrap="square">
            <a:spAutoFit/>
          </a:bodyPr>
          <a:lstStyle/>
          <a:p>
            <a:r>
              <a:rPr lang="nl-NL" sz="800"/>
              <a:t>Bron: </a:t>
            </a:r>
            <a:r>
              <a:rPr lang="nl-NL" sz="800">
                <a:hlinkClick r:id="rId4"/>
              </a:rPr>
              <a:t>https://www.shb-online.nl/shb-werk-projectgroepen/werkgroep-bibliotheken-en-open-online-onderwijs/</a:t>
            </a:r>
            <a:r>
              <a:rPr lang="nl-NL" sz="800"/>
              <a:t>  </a:t>
            </a:r>
          </a:p>
        </p:txBody>
      </p:sp>
    </p:spTree>
    <p:extLst>
      <p:ext uri="{BB962C8B-B14F-4D97-AF65-F5344CB8AC3E}">
        <p14:creationId xmlns:p14="http://schemas.microsoft.com/office/powerpoint/2010/main" val="2381093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6A2F19-E3FB-B3A1-CD7C-651B31453D1D}"/>
              </a:ext>
            </a:extLst>
          </p:cNvPr>
          <p:cNvSpPr>
            <a:spLocks noGrp="1"/>
          </p:cNvSpPr>
          <p:nvPr>
            <p:ph type="title"/>
          </p:nvPr>
        </p:nvSpPr>
        <p:spPr/>
        <p:txBody>
          <a:bodyPr/>
          <a:lstStyle/>
          <a:p>
            <a:r>
              <a:rPr lang="nl-NL"/>
              <a:t>Presentatie CTL </a:t>
            </a:r>
            <a:r>
              <a:rPr lang="nl-NL" err="1"/>
              <a:t>Npuls</a:t>
            </a:r>
          </a:p>
        </p:txBody>
      </p:sp>
      <p:sp>
        <p:nvSpPr>
          <p:cNvPr id="3" name="Tijdelijke aanduiding voor inhoud 2">
            <a:extLst>
              <a:ext uri="{FF2B5EF4-FFF2-40B4-BE49-F238E27FC236}">
                <a16:creationId xmlns:a16="http://schemas.microsoft.com/office/drawing/2014/main" id="{290B1ED0-0ACD-80D4-AE75-5B47BC5DD163}"/>
              </a:ext>
            </a:extLst>
          </p:cNvPr>
          <p:cNvSpPr>
            <a:spLocks noGrp="1"/>
          </p:cNvSpPr>
          <p:nvPr>
            <p:ph idx="1"/>
          </p:nvPr>
        </p:nvSpPr>
        <p:spPr/>
        <p:txBody>
          <a:bodyPr vert="horz" lIns="91440" tIns="45720" rIns="91440" bIns="45720" rtlCol="0" anchor="t">
            <a:normAutofit/>
          </a:bodyPr>
          <a:lstStyle/>
          <a:p>
            <a:r>
              <a:rPr lang="nl-NL"/>
              <a:t>Aukje </a:t>
            </a:r>
            <a:r>
              <a:rPr lang="nl-NL" err="1"/>
              <a:t>Leufkens</a:t>
            </a:r>
            <a:r>
              <a:rPr lang="nl-NL"/>
              <a:t> en Nynke </a:t>
            </a:r>
            <a:r>
              <a:rPr lang="nl-NL" err="1"/>
              <a:t>Kruiderink</a:t>
            </a:r>
          </a:p>
        </p:txBody>
      </p:sp>
    </p:spTree>
    <p:extLst>
      <p:ext uri="{BB962C8B-B14F-4D97-AF65-F5344CB8AC3E}">
        <p14:creationId xmlns:p14="http://schemas.microsoft.com/office/powerpoint/2010/main" val="62846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7DD0E09-F46C-1A64-28C5-ECFAD7AC4F73}"/>
              </a:ext>
            </a:extLst>
          </p:cNvPr>
          <p:cNvSpPr>
            <a:spLocks noGrp="1"/>
          </p:cNvSpPr>
          <p:nvPr>
            <p:ph type="title"/>
          </p:nvPr>
        </p:nvSpPr>
        <p:spPr>
          <a:xfrm>
            <a:off x="640080" y="325369"/>
            <a:ext cx="4368602" cy="1956841"/>
          </a:xfrm>
        </p:spPr>
        <p:txBody>
          <a:bodyPr anchor="b">
            <a:normAutofit/>
          </a:bodyPr>
          <a:lstStyle/>
          <a:p>
            <a:r>
              <a:rPr lang="nl-NL" sz="5400"/>
              <a:t>Koffie</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0">
            <a:extLst>
              <a:ext uri="{FF2B5EF4-FFF2-40B4-BE49-F238E27FC236}">
                <a16:creationId xmlns:a16="http://schemas.microsoft.com/office/drawing/2014/main" id="{77F32ED0-81C8-71FE-4D94-09BE3F1D6280}"/>
              </a:ext>
            </a:extLst>
          </p:cNvPr>
          <p:cNvSpPr>
            <a:spLocks noGrp="1"/>
          </p:cNvSpPr>
          <p:nvPr>
            <p:ph idx="1"/>
          </p:nvPr>
        </p:nvSpPr>
        <p:spPr>
          <a:xfrm>
            <a:off x="640080" y="2872899"/>
            <a:ext cx="4243589" cy="3320668"/>
          </a:xfrm>
        </p:spPr>
        <p:txBody>
          <a:bodyPr>
            <a:normAutofit/>
          </a:bodyPr>
          <a:lstStyle/>
          <a:p>
            <a:endParaRPr lang="en-US" sz="2200"/>
          </a:p>
        </p:txBody>
      </p:sp>
      <p:pic>
        <p:nvPicPr>
          <p:cNvPr id="17" name="Tijdelijke aanduiding voor inhoud 16" descr="Persoon die koffie drinkt en ontspant op een bank">
            <a:extLst>
              <a:ext uri="{FF2B5EF4-FFF2-40B4-BE49-F238E27FC236}">
                <a16:creationId xmlns:a16="http://schemas.microsoft.com/office/drawing/2014/main" id="{DA87427A-A569-42AF-CA09-EF6D36703050}"/>
              </a:ext>
            </a:extLst>
          </p:cNvPr>
          <p:cNvPicPr>
            <a:picLocks noChangeAspect="1"/>
          </p:cNvPicPr>
          <p:nvPr/>
        </p:nvPicPr>
        <p:blipFill>
          <a:blip r:embed="rId2"/>
          <a:srcRect l="20880" r="1216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2395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E03-AAA8-747C-4C33-3EC51067090D}"/>
              </a:ext>
            </a:extLst>
          </p:cNvPr>
          <p:cNvSpPr>
            <a:spLocks noGrp="1"/>
          </p:cNvSpPr>
          <p:nvPr>
            <p:ph type="title"/>
          </p:nvPr>
        </p:nvSpPr>
        <p:spPr/>
        <p:txBody>
          <a:bodyPr/>
          <a:lstStyle/>
          <a:p>
            <a:r>
              <a:rPr lang="en-US"/>
              <a:t>De start van VU Education Lab VU – voorheen CELL</a:t>
            </a:r>
          </a:p>
        </p:txBody>
      </p:sp>
      <p:pic>
        <p:nvPicPr>
          <p:cNvPr id="4" name="Content Placeholder 3">
            <a:extLst>
              <a:ext uri="{FF2B5EF4-FFF2-40B4-BE49-F238E27FC236}">
                <a16:creationId xmlns:a16="http://schemas.microsoft.com/office/drawing/2014/main" id="{C02F4B18-733F-34C9-C433-2973118372D0}"/>
              </a:ext>
            </a:extLst>
          </p:cNvPr>
          <p:cNvPicPr>
            <a:picLocks noGrp="1" noChangeAspect="1"/>
          </p:cNvPicPr>
          <p:nvPr>
            <p:ph idx="1"/>
          </p:nvPr>
        </p:nvPicPr>
        <p:blipFill>
          <a:blip r:embed="rId3"/>
          <a:stretch>
            <a:fillRect/>
          </a:stretch>
        </p:blipFill>
        <p:spPr>
          <a:xfrm>
            <a:off x="2238384" y="1825625"/>
            <a:ext cx="7715232" cy="4351338"/>
          </a:xfrm>
        </p:spPr>
      </p:pic>
    </p:spTree>
    <p:extLst>
      <p:ext uri="{BB962C8B-B14F-4D97-AF65-F5344CB8AC3E}">
        <p14:creationId xmlns:p14="http://schemas.microsoft.com/office/powerpoint/2010/main" val="389847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D035D-C505-A5A2-35C3-C035CB581123}"/>
              </a:ext>
            </a:extLst>
          </p:cNvPr>
          <p:cNvSpPr>
            <a:spLocks noGrp="1"/>
          </p:cNvSpPr>
          <p:nvPr>
            <p:ph type="title"/>
          </p:nvPr>
        </p:nvSpPr>
        <p:spPr/>
        <p:txBody>
          <a:bodyPr/>
          <a:lstStyle/>
          <a:p>
            <a:endParaRPr lang="en-US"/>
          </a:p>
        </p:txBody>
      </p:sp>
      <p:pic>
        <p:nvPicPr>
          <p:cNvPr id="4" name="Content Placeholder 3" descr="A diagram of cell concept&#10;&#10;Description automatically generated">
            <a:extLst>
              <a:ext uri="{FF2B5EF4-FFF2-40B4-BE49-F238E27FC236}">
                <a16:creationId xmlns:a16="http://schemas.microsoft.com/office/drawing/2014/main" id="{AC8F98BA-F946-D837-5172-A1D9C41660A6}"/>
              </a:ext>
            </a:extLst>
          </p:cNvPr>
          <p:cNvPicPr>
            <a:picLocks noGrp="1" noChangeAspect="1"/>
          </p:cNvPicPr>
          <p:nvPr>
            <p:ph idx="1"/>
          </p:nvPr>
        </p:nvPicPr>
        <p:blipFill>
          <a:blip r:embed="rId3"/>
          <a:stretch>
            <a:fillRect/>
          </a:stretch>
        </p:blipFill>
        <p:spPr>
          <a:xfrm>
            <a:off x="1922995" y="1878177"/>
            <a:ext cx="8346009" cy="4351338"/>
          </a:xfrm>
        </p:spPr>
      </p:pic>
      <p:sp>
        <p:nvSpPr>
          <p:cNvPr id="6" name="Rectangle 5">
            <a:extLst>
              <a:ext uri="{FF2B5EF4-FFF2-40B4-BE49-F238E27FC236}">
                <a16:creationId xmlns:a16="http://schemas.microsoft.com/office/drawing/2014/main" id="{A001C687-805E-C351-3712-0B52D2322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35D94C-814A-013F-8C48-7BC86CE1A41D}"/>
              </a:ext>
            </a:extLst>
          </p:cNvPr>
          <p:cNvSpPr txBox="1"/>
          <p:nvPr/>
        </p:nvSpPr>
        <p:spPr>
          <a:xfrm>
            <a:off x="4212021" y="651641"/>
            <a:ext cx="46219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FFFFFF"/>
                </a:solidFill>
                <a:latin typeface="Aptos Display"/>
              </a:rPr>
              <a:t>Onderdelen CELL</a:t>
            </a:r>
            <a:endParaRPr lang="en-US"/>
          </a:p>
        </p:txBody>
      </p:sp>
    </p:spTree>
    <p:extLst>
      <p:ext uri="{BB962C8B-B14F-4D97-AF65-F5344CB8AC3E}">
        <p14:creationId xmlns:p14="http://schemas.microsoft.com/office/powerpoint/2010/main" val="66545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9023F-7D6D-3AE7-8704-EEF7F723EB9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Waarom was dat nodig?</a:t>
            </a:r>
          </a:p>
        </p:txBody>
      </p:sp>
      <p:pic>
        <p:nvPicPr>
          <p:cNvPr id="4" name="Content Placeholder 3" descr="A diagram of a cell&#10;&#10;Description automatically generated">
            <a:extLst>
              <a:ext uri="{FF2B5EF4-FFF2-40B4-BE49-F238E27FC236}">
                <a16:creationId xmlns:a16="http://schemas.microsoft.com/office/drawing/2014/main" id="{F2E6E75F-350F-D8D5-F784-EE4B5F85D961}"/>
              </a:ext>
            </a:extLst>
          </p:cNvPr>
          <p:cNvPicPr>
            <a:picLocks noGrp="1" noChangeAspect="1"/>
          </p:cNvPicPr>
          <p:nvPr>
            <p:ph idx="1"/>
          </p:nvPr>
        </p:nvPicPr>
        <p:blipFill>
          <a:blip r:embed="rId3"/>
          <a:stretch>
            <a:fillRect/>
          </a:stretch>
        </p:blipFill>
        <p:spPr>
          <a:xfrm>
            <a:off x="2155014" y="1675227"/>
            <a:ext cx="7881971" cy="4394199"/>
          </a:xfrm>
          <a:prstGeom prst="rect">
            <a:avLst/>
          </a:prstGeom>
        </p:spPr>
      </p:pic>
    </p:spTree>
    <p:extLst>
      <p:ext uri="{BB962C8B-B14F-4D97-AF65-F5344CB8AC3E}">
        <p14:creationId xmlns:p14="http://schemas.microsoft.com/office/powerpoint/2010/main" val="312108695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78DCCDA7730242A0AE034896069C19" ma:contentTypeVersion="14" ma:contentTypeDescription="Een nieuw document maken." ma:contentTypeScope="" ma:versionID="eae1e94b267dfc3539a6d2c87cf5d118">
  <xsd:schema xmlns:xsd="http://www.w3.org/2001/XMLSchema" xmlns:xs="http://www.w3.org/2001/XMLSchema" xmlns:p="http://schemas.microsoft.com/office/2006/metadata/properties" xmlns:ns2="31523446-b0ed-4b2a-8211-2d9d4275935e" xmlns:ns3="97960dda-5596-47b1-8f38-79a2eab2ac61" targetNamespace="http://schemas.microsoft.com/office/2006/metadata/properties" ma:root="true" ma:fieldsID="a0cdc33a75fe8c5a0e44252b2eab2cb9" ns2:_="" ns3:_="">
    <xsd:import namespace="31523446-b0ed-4b2a-8211-2d9d4275935e"/>
    <xsd:import namespace="97960dda-5596-47b1-8f38-79a2eab2ac6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23446-b0ed-4b2a-8211-2d9d427593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960dda-5596-47b1-8f38-79a2eab2ac6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c2caba1-9a44-485a-b60f-c05c0403aab5}" ma:internalName="TaxCatchAll" ma:showField="CatchAllData" ma:web="97960dda-5596-47b1-8f38-79a2eab2ac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523446-b0ed-4b2a-8211-2d9d4275935e">
      <Terms xmlns="http://schemas.microsoft.com/office/infopath/2007/PartnerControls"/>
    </lcf76f155ced4ddcb4097134ff3c332f>
    <TaxCatchAll xmlns="97960dda-5596-47b1-8f38-79a2eab2ac61" xsi:nil="true"/>
    <SharedWithUsers xmlns="97960dda-5596-47b1-8f38-79a2eab2ac61">
      <UserInfo>
        <DisplayName>Wouter Leenards</DisplayName>
        <AccountId>82</AccountId>
        <AccountType/>
      </UserInfo>
      <UserInfo>
        <DisplayName>Martine Teirlinck</DisplayName>
        <AccountId>14</AccountId>
        <AccountType/>
      </UserInfo>
      <UserInfo>
        <DisplayName>Ellemieke Sigtermans</DisplayName>
        <AccountId>73</AccountId>
        <AccountType/>
      </UserInfo>
      <UserInfo>
        <DisplayName>Michel Jansen</DisplayName>
        <AccountId>21</AccountId>
        <AccountType/>
      </UserInfo>
      <UserInfo>
        <DisplayName>Irma van Houts</DisplayName>
        <AccountId>71</AccountId>
        <AccountType/>
      </UserInfo>
      <UserInfo>
        <DisplayName>Sylvia Moes</DisplayName>
        <AccountId>41</AccountId>
        <AccountType/>
      </UserInfo>
      <UserInfo>
        <DisplayName>Linda Le Grand</DisplayName>
        <AccountId>83</AccountId>
        <AccountType/>
      </UserInfo>
      <UserInfo>
        <DisplayName>Jenny de Werk</DisplayName>
        <AccountId>84</AccountId>
        <AccountType/>
      </UserInfo>
      <UserInfo>
        <DisplayName>Brenda Lems</DisplayName>
        <AccountId>72</AccountId>
        <AccountType/>
      </UserInfo>
      <UserInfo>
        <DisplayName>edusources - intern - Leden</DisplayName>
        <AccountId>85</AccountId>
        <AccountType/>
      </UserInfo>
    </SharedWithUsers>
  </documentManagement>
</p:properties>
</file>

<file path=customXml/itemProps1.xml><?xml version="1.0" encoding="utf-8"?>
<ds:datastoreItem xmlns:ds="http://schemas.openxmlformats.org/officeDocument/2006/customXml" ds:itemID="{4F40AD64-C1DF-44C0-AEB8-CAE5191788EF}">
  <ds:schemaRefs>
    <ds:schemaRef ds:uri="31523446-b0ed-4b2a-8211-2d9d4275935e"/>
    <ds:schemaRef ds:uri="97960dda-5596-47b1-8f38-79a2eab2ac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83714DC-B854-40F7-A112-2368DAFC8818}">
  <ds:schemaRefs>
    <ds:schemaRef ds:uri="http://schemas.microsoft.com/sharepoint/v3/contenttype/forms"/>
  </ds:schemaRefs>
</ds:datastoreItem>
</file>

<file path=customXml/itemProps3.xml><?xml version="1.0" encoding="utf-8"?>
<ds:datastoreItem xmlns:ds="http://schemas.openxmlformats.org/officeDocument/2006/customXml" ds:itemID="{4749E93D-D23B-45AD-B2C8-DE85F8674C28}">
  <ds:schemaRefs>
    <ds:schemaRef ds:uri="31523446-b0ed-4b2a-8211-2d9d4275935e"/>
    <ds:schemaRef ds:uri="97960dda-5596-47b1-8f38-79a2eab2ac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Kantoorthema</vt:lpstr>
      <vt:lpstr>Versterken van de relatie tussen bibliotheek en CTL voor open leermaterialen</vt:lpstr>
      <vt:lpstr>Programma</vt:lpstr>
      <vt:lpstr>PowerPoint Presentation</vt:lpstr>
      <vt:lpstr>Terugblik bijeenkomst Rol van de bibliotheek bij CTL 9 November 2023 </vt:lpstr>
      <vt:lpstr>Presentatie CTL Npuls</vt:lpstr>
      <vt:lpstr>Koffie</vt:lpstr>
      <vt:lpstr>De start van VU Education Lab VU – voorheen CELL</vt:lpstr>
      <vt:lpstr>PowerPoint Presentation</vt:lpstr>
      <vt:lpstr>Waarom was dat nodig?</vt:lpstr>
      <vt:lpstr>Met wie dan?</vt:lpstr>
      <vt:lpstr>Met wie dan?</vt:lpstr>
      <vt:lpstr>Waarom dan de bibliotheek in Onderwijswerkplaats?</vt:lpstr>
      <vt:lpstr>Je hebt elkaar nodig, hoe kom je tot een optimale mix leermaterialen die leerdoelen ondersteunen?</vt:lpstr>
      <vt:lpstr>Brainstorm/discussie I</vt:lpstr>
      <vt:lpstr>Brainstorm/discussie II</vt:lpstr>
      <vt:lpstr>Brainstorm/discussie III</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revision>1</cp:revision>
  <dcterms:created xsi:type="dcterms:W3CDTF">2024-04-24T13:08:22Z</dcterms:created>
  <dcterms:modified xsi:type="dcterms:W3CDTF">2024-09-26T12:36:31Z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0x0101001778DCCDA7730242A0AE034896069C19</vt:lpwstr>
  </property>
  <property fmtid="{D5CDD505-2E9C-101B-9397-08002B2CF9AE}" pid="3" name="MediaServiceImageTags">
    <vt:lpwstr/>
  </property>
</Properties>
</file>