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2"/>
  </p:notesMasterIdLst>
  <p:sldIdLst>
    <p:sldId id="256" r:id="rId6"/>
    <p:sldId id="261" r:id="rId7"/>
    <p:sldId id="257" r:id="rId8"/>
    <p:sldId id="299" r:id="rId9"/>
    <p:sldId id="258" r:id="rId10"/>
    <p:sldId id="291" r:id="rId11"/>
    <p:sldId id="277" r:id="rId12"/>
    <p:sldId id="276" r:id="rId13"/>
    <p:sldId id="278" r:id="rId14"/>
    <p:sldId id="280" r:id="rId15"/>
    <p:sldId id="284" r:id="rId16"/>
    <p:sldId id="290" r:id="rId17"/>
    <p:sldId id="294" r:id="rId18"/>
    <p:sldId id="286" r:id="rId19"/>
    <p:sldId id="288" r:id="rId20"/>
    <p:sldId id="285" r:id="rId21"/>
    <p:sldId id="292" r:id="rId22"/>
    <p:sldId id="283" r:id="rId23"/>
    <p:sldId id="293" r:id="rId24"/>
    <p:sldId id="295" r:id="rId25"/>
    <p:sldId id="296" r:id="rId26"/>
    <p:sldId id="297"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62" r:id="rId40"/>
    <p:sldId id="260"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6447B-9ABD-4D0D-B2DA-51966C9A5435}" v="11" dt="2024-06-04T08:46:35.727"/>
    <p1510:client id="{36FCE609-CBED-424B-8CB1-8A06054AFBB0}" v="56" dt="2024-06-04T08:35:20.438"/>
    <p1510:client id="{C70EB519-52C0-4EEB-9883-13F7E9120399}" v="2" dt="2024-06-04T14:59:21.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2" d="100"/>
          <a:sy n="102" d="100"/>
        </p:scale>
        <p:origin x="19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lvia Moes" userId="S::sylvia.moes@surf.nl::d9b4976c-f852-4b52-9dc8-46fec71b6c92" providerId="AD" clId="Web-{94E127EB-25AD-3967-EA56-D4EE9C9FF9B7}"/>
    <pc:docChg chg="addSld delSld modSld">
      <pc:chgData name="Sylvia Moes" userId="S::sylvia.moes@surf.nl::d9b4976c-f852-4b52-9dc8-46fec71b6c92" providerId="AD" clId="Web-{94E127EB-25AD-3967-EA56-D4EE9C9FF9B7}" dt="2024-05-28T09:35:49.675" v="486" actId="20577"/>
      <pc:docMkLst>
        <pc:docMk/>
      </pc:docMkLst>
      <pc:sldChg chg="addSp delSp modSp addAnim delAnim">
        <pc:chgData name="Sylvia Moes" userId="S::sylvia.moes@surf.nl::d9b4976c-f852-4b52-9dc8-46fec71b6c92" providerId="AD" clId="Web-{94E127EB-25AD-3967-EA56-D4EE9C9FF9B7}" dt="2024-05-28T09:24:55.485" v="36" actId="20577"/>
        <pc:sldMkLst>
          <pc:docMk/>
          <pc:sldMk cId="2103684386" sldId="258"/>
        </pc:sldMkLst>
        <pc:spChg chg="mod">
          <ac:chgData name="Sylvia Moes" userId="S::sylvia.moes@surf.nl::d9b4976c-f852-4b52-9dc8-46fec71b6c92" providerId="AD" clId="Web-{94E127EB-25AD-3967-EA56-D4EE9C9FF9B7}" dt="2024-05-28T09:24:55.485" v="36" actId="20577"/>
          <ac:spMkLst>
            <pc:docMk/>
            <pc:sldMk cId="2103684386" sldId="258"/>
            <ac:spMk id="2" creationId="{222888D4-F16C-23C5-4D99-5F4B31FE6970}"/>
          </ac:spMkLst>
        </pc:spChg>
        <pc:spChg chg="add del mod">
          <ac:chgData name="Sylvia Moes" userId="S::sylvia.moes@surf.nl::d9b4976c-f852-4b52-9dc8-46fec71b6c92" providerId="AD" clId="Web-{94E127EB-25AD-3967-EA56-D4EE9C9FF9B7}" dt="2024-05-28T09:24:22.094" v="25" actId="14100"/>
          <ac:spMkLst>
            <pc:docMk/>
            <pc:sldMk cId="2103684386" sldId="258"/>
            <ac:spMk id="3" creationId="{1437DFE0-3BEE-E001-6D6D-B581D0A5D7EE}"/>
          </ac:spMkLst>
        </pc:spChg>
        <pc:spChg chg="del">
          <ac:chgData name="Sylvia Moes" userId="S::sylvia.moes@surf.nl::d9b4976c-f852-4b52-9dc8-46fec71b6c92" providerId="AD" clId="Web-{94E127EB-25AD-3967-EA56-D4EE9C9FF9B7}" dt="2024-05-28T09:24:09.249" v="23"/>
          <ac:spMkLst>
            <pc:docMk/>
            <pc:sldMk cId="2103684386" sldId="258"/>
            <ac:spMk id="4" creationId="{E8EDC893-52DD-E333-A640-D2C78515AE75}"/>
          </ac:spMkLst>
        </pc:spChg>
        <pc:spChg chg="add del">
          <ac:chgData name="Sylvia Moes" userId="S::sylvia.moes@surf.nl::d9b4976c-f852-4b52-9dc8-46fec71b6c92" providerId="AD" clId="Web-{94E127EB-25AD-3967-EA56-D4EE9C9FF9B7}" dt="2024-05-28T09:22:06.965" v="14"/>
          <ac:spMkLst>
            <pc:docMk/>
            <pc:sldMk cId="2103684386" sldId="258"/>
            <ac:spMk id="5" creationId="{FB699EB6-B9C8-ADF4-B9C6-51AE57846AA4}"/>
          </ac:spMkLst>
        </pc:spChg>
        <pc:spChg chg="del mod">
          <ac:chgData name="Sylvia Moes" userId="S::sylvia.moes@surf.nl::d9b4976c-f852-4b52-9dc8-46fec71b6c92" providerId="AD" clId="Web-{94E127EB-25AD-3967-EA56-D4EE9C9FF9B7}" dt="2024-05-28T09:21:50.621" v="9"/>
          <ac:spMkLst>
            <pc:docMk/>
            <pc:sldMk cId="2103684386" sldId="258"/>
            <ac:spMk id="6" creationId="{94C5A541-05CE-F438-740C-FF8CCED7D93C}"/>
          </ac:spMkLst>
        </pc:spChg>
        <pc:spChg chg="del">
          <ac:chgData name="Sylvia Moes" userId="S::sylvia.moes@surf.nl::d9b4976c-f852-4b52-9dc8-46fec71b6c92" providerId="AD" clId="Web-{94E127EB-25AD-3967-EA56-D4EE9C9FF9B7}" dt="2024-05-28T09:20:29.103" v="0"/>
          <ac:spMkLst>
            <pc:docMk/>
            <pc:sldMk cId="2103684386" sldId="258"/>
            <ac:spMk id="7" creationId="{448146F5-8F2E-3AB8-6A9E-4C5D63419655}"/>
          </ac:spMkLst>
        </pc:spChg>
        <pc:spChg chg="add del mod">
          <ac:chgData name="Sylvia Moes" userId="S::sylvia.moes@surf.nl::d9b4976c-f852-4b52-9dc8-46fec71b6c92" providerId="AD" clId="Web-{94E127EB-25AD-3967-EA56-D4EE9C9FF9B7}" dt="2024-05-28T09:22:01.043" v="12"/>
          <ac:spMkLst>
            <pc:docMk/>
            <pc:sldMk cId="2103684386" sldId="258"/>
            <ac:spMk id="9" creationId="{92B71BF3-4B53-D73D-FC9C-3E17F60AB3F3}"/>
          </ac:spMkLst>
        </pc:spChg>
        <pc:picChg chg="add mod">
          <ac:chgData name="Sylvia Moes" userId="S::sylvia.moes@surf.nl::d9b4976c-f852-4b52-9dc8-46fec71b6c92" providerId="AD" clId="Web-{94E127EB-25AD-3967-EA56-D4EE9C9FF9B7}" dt="2024-05-28T09:24:16.922" v="24" actId="1076"/>
          <ac:picMkLst>
            <pc:docMk/>
            <pc:sldMk cId="2103684386" sldId="258"/>
            <ac:picMk id="10" creationId="{9FC50CAA-8C8D-A34A-D2BC-A5563D59D7E9}"/>
          </ac:picMkLst>
        </pc:picChg>
      </pc:sldChg>
      <pc:sldChg chg="del">
        <pc:chgData name="Sylvia Moes" userId="S::sylvia.moes@surf.nl::d9b4976c-f852-4b52-9dc8-46fec71b6c92" providerId="AD" clId="Web-{94E127EB-25AD-3967-EA56-D4EE9C9FF9B7}" dt="2024-05-28T09:35:12.160" v="446"/>
        <pc:sldMkLst>
          <pc:docMk/>
          <pc:sldMk cId="2763634256" sldId="259"/>
        </pc:sldMkLst>
      </pc:sldChg>
      <pc:sldChg chg="modSp">
        <pc:chgData name="Sylvia Moes" userId="S::sylvia.moes@surf.nl::d9b4976c-f852-4b52-9dc8-46fec71b6c92" providerId="AD" clId="Web-{94E127EB-25AD-3967-EA56-D4EE9C9FF9B7}" dt="2024-05-28T09:25:23.564" v="53" actId="1076"/>
        <pc:sldMkLst>
          <pc:docMk/>
          <pc:sldMk cId="639015121" sldId="276"/>
        </pc:sldMkLst>
        <pc:picChg chg="mod">
          <ac:chgData name="Sylvia Moes" userId="S::sylvia.moes@surf.nl::d9b4976c-f852-4b52-9dc8-46fec71b6c92" providerId="AD" clId="Web-{94E127EB-25AD-3967-EA56-D4EE9C9FF9B7}" dt="2024-05-28T09:25:23.564" v="53" actId="1076"/>
          <ac:picMkLst>
            <pc:docMk/>
            <pc:sldMk cId="639015121" sldId="276"/>
            <ac:picMk id="14" creationId="{FA404E84-0024-B5DC-E957-9B5B4463FFC7}"/>
          </ac:picMkLst>
        </pc:picChg>
      </pc:sldChg>
      <pc:sldChg chg="del">
        <pc:chgData name="Sylvia Moes" userId="S::sylvia.moes@surf.nl::d9b4976c-f852-4b52-9dc8-46fec71b6c92" providerId="AD" clId="Web-{94E127EB-25AD-3967-EA56-D4EE9C9FF9B7}" dt="2024-05-28T09:35:08.065" v="445"/>
        <pc:sldMkLst>
          <pc:docMk/>
          <pc:sldMk cId="3757177955" sldId="279"/>
        </pc:sldMkLst>
      </pc:sldChg>
      <pc:sldChg chg="del">
        <pc:chgData name="Sylvia Moes" userId="S::sylvia.moes@surf.nl::d9b4976c-f852-4b52-9dc8-46fec71b6c92" providerId="AD" clId="Web-{94E127EB-25AD-3967-EA56-D4EE9C9FF9B7}" dt="2024-05-28T09:35:06.518" v="444"/>
        <pc:sldMkLst>
          <pc:docMk/>
          <pc:sldMk cId="2848315430" sldId="281"/>
        </pc:sldMkLst>
      </pc:sldChg>
      <pc:sldChg chg="del">
        <pc:chgData name="Sylvia Moes" userId="S::sylvia.moes@surf.nl::d9b4976c-f852-4b52-9dc8-46fec71b6c92" providerId="AD" clId="Web-{94E127EB-25AD-3967-EA56-D4EE9C9FF9B7}" dt="2024-05-28T09:35:03.924" v="443"/>
        <pc:sldMkLst>
          <pc:docMk/>
          <pc:sldMk cId="2776430801" sldId="282"/>
        </pc:sldMkLst>
      </pc:sldChg>
      <pc:sldChg chg="addSp delSp modSp">
        <pc:chgData name="Sylvia Moes" userId="S::sylvia.moes@surf.nl::d9b4976c-f852-4b52-9dc8-46fec71b6c92" providerId="AD" clId="Web-{94E127EB-25AD-3967-EA56-D4EE9C9FF9B7}" dt="2024-05-28T09:35:49.675" v="486" actId="20577"/>
        <pc:sldMkLst>
          <pc:docMk/>
          <pc:sldMk cId="1362581170" sldId="283"/>
        </pc:sldMkLst>
        <pc:spChg chg="mod">
          <ac:chgData name="Sylvia Moes" userId="S::sylvia.moes@surf.nl::d9b4976c-f852-4b52-9dc8-46fec71b6c92" providerId="AD" clId="Web-{94E127EB-25AD-3967-EA56-D4EE9C9FF9B7}" dt="2024-05-28T09:32:48.392" v="220" actId="20577"/>
          <ac:spMkLst>
            <pc:docMk/>
            <pc:sldMk cId="1362581170" sldId="283"/>
            <ac:spMk id="2" creationId="{6B4BFD18-ADD5-13AC-DA8C-E7B59B84D107}"/>
          </ac:spMkLst>
        </pc:spChg>
        <pc:spChg chg="add mod">
          <ac:chgData name="Sylvia Moes" userId="S::sylvia.moes@surf.nl::d9b4976c-f852-4b52-9dc8-46fec71b6c92" providerId="AD" clId="Web-{94E127EB-25AD-3967-EA56-D4EE9C9FF9B7}" dt="2024-05-28T09:35:49.675" v="486" actId="20577"/>
          <ac:spMkLst>
            <pc:docMk/>
            <pc:sldMk cId="1362581170" sldId="283"/>
            <ac:spMk id="4" creationId="{4043F9AD-C96D-22C7-1883-937304B5E3F3}"/>
          </ac:spMkLst>
        </pc:spChg>
        <pc:picChg chg="del">
          <ac:chgData name="Sylvia Moes" userId="S::sylvia.moes@surf.nl::d9b4976c-f852-4b52-9dc8-46fec71b6c92" providerId="AD" clId="Web-{94E127EB-25AD-3967-EA56-D4EE9C9FF9B7}" dt="2024-05-28T09:32:54.905" v="221"/>
          <ac:picMkLst>
            <pc:docMk/>
            <pc:sldMk cId="1362581170" sldId="283"/>
            <ac:picMk id="13" creationId="{88115C93-993E-58BE-F657-22172089A735}"/>
          </ac:picMkLst>
        </pc:picChg>
        <pc:picChg chg="del">
          <ac:chgData name="Sylvia Moes" userId="S::sylvia.moes@surf.nl::d9b4976c-f852-4b52-9dc8-46fec71b6c92" providerId="AD" clId="Web-{94E127EB-25AD-3967-EA56-D4EE9C9FF9B7}" dt="2024-05-28T09:32:56.452" v="222"/>
          <ac:picMkLst>
            <pc:docMk/>
            <pc:sldMk cId="1362581170" sldId="283"/>
            <ac:picMk id="14" creationId="{FA404E84-0024-B5DC-E957-9B5B4463FFC7}"/>
          </ac:picMkLst>
        </pc:picChg>
      </pc:sldChg>
      <pc:sldChg chg="addSp delSp modSp">
        <pc:chgData name="Sylvia Moes" userId="S::sylvia.moes@surf.nl::d9b4976c-f852-4b52-9dc8-46fec71b6c92" providerId="AD" clId="Web-{94E127EB-25AD-3967-EA56-D4EE9C9FF9B7}" dt="2024-05-28T09:32:25.607" v="189" actId="1076"/>
        <pc:sldMkLst>
          <pc:docMk/>
          <pc:sldMk cId="2567109133" sldId="285"/>
        </pc:sldMkLst>
        <pc:spChg chg="mod">
          <ac:chgData name="Sylvia Moes" userId="S::sylvia.moes@surf.nl::d9b4976c-f852-4b52-9dc8-46fec71b6c92" providerId="AD" clId="Web-{94E127EB-25AD-3967-EA56-D4EE9C9FF9B7}" dt="2024-05-28T09:32:18.169" v="187" actId="20577"/>
          <ac:spMkLst>
            <pc:docMk/>
            <pc:sldMk cId="2567109133" sldId="285"/>
            <ac:spMk id="2" creationId="{6B4BFD18-ADD5-13AC-DA8C-E7B59B84D107}"/>
          </ac:spMkLst>
        </pc:spChg>
        <pc:spChg chg="add del mod">
          <ac:chgData name="Sylvia Moes" userId="S::sylvia.moes@surf.nl::d9b4976c-f852-4b52-9dc8-46fec71b6c92" providerId="AD" clId="Web-{94E127EB-25AD-3967-EA56-D4EE9C9FF9B7}" dt="2024-05-28T09:31:55.872" v="145"/>
          <ac:spMkLst>
            <pc:docMk/>
            <pc:sldMk cId="2567109133" sldId="285"/>
            <ac:spMk id="4" creationId="{21D30DE8-B723-883E-456E-CC6E5484199B}"/>
          </ac:spMkLst>
        </pc:spChg>
        <pc:picChg chg="add mod ord">
          <ac:chgData name="Sylvia Moes" userId="S::sylvia.moes@surf.nl::d9b4976c-f852-4b52-9dc8-46fec71b6c92" providerId="AD" clId="Web-{94E127EB-25AD-3967-EA56-D4EE9C9FF9B7}" dt="2024-05-28T09:32:25.607" v="189" actId="1076"/>
          <ac:picMkLst>
            <pc:docMk/>
            <pc:sldMk cId="2567109133" sldId="285"/>
            <ac:picMk id="5" creationId="{6829694A-C9DD-3FCF-DD71-E8F4FA8BCABB}"/>
          </ac:picMkLst>
        </pc:picChg>
        <pc:picChg chg="del">
          <ac:chgData name="Sylvia Moes" userId="S::sylvia.moes@surf.nl::d9b4976c-f852-4b52-9dc8-46fec71b6c92" providerId="AD" clId="Web-{94E127EB-25AD-3967-EA56-D4EE9C9FF9B7}" dt="2024-05-28T09:31:43.684" v="143"/>
          <ac:picMkLst>
            <pc:docMk/>
            <pc:sldMk cId="2567109133" sldId="285"/>
            <ac:picMk id="13" creationId="{88115C93-993E-58BE-F657-22172089A735}"/>
          </ac:picMkLst>
        </pc:picChg>
        <pc:picChg chg="del">
          <ac:chgData name="Sylvia Moes" userId="S::sylvia.moes@surf.nl::d9b4976c-f852-4b52-9dc8-46fec71b6c92" providerId="AD" clId="Web-{94E127EB-25AD-3967-EA56-D4EE9C9FF9B7}" dt="2024-05-28T09:31:45.465" v="144"/>
          <ac:picMkLst>
            <pc:docMk/>
            <pc:sldMk cId="2567109133" sldId="285"/>
            <ac:picMk id="14" creationId="{FA404E84-0024-B5DC-E957-9B5B4463FFC7}"/>
          </ac:picMkLst>
        </pc:picChg>
      </pc:sldChg>
      <pc:sldChg chg="addSp delSp modSp">
        <pc:chgData name="Sylvia Moes" userId="S::sylvia.moes@surf.nl::d9b4976c-f852-4b52-9dc8-46fec71b6c92" providerId="AD" clId="Web-{94E127EB-25AD-3967-EA56-D4EE9C9FF9B7}" dt="2024-05-28T09:30:25.651" v="102" actId="14100"/>
        <pc:sldMkLst>
          <pc:docMk/>
          <pc:sldMk cId="931082337" sldId="286"/>
        </pc:sldMkLst>
        <pc:spChg chg="del mod">
          <ac:chgData name="Sylvia Moes" userId="S::sylvia.moes@surf.nl::d9b4976c-f852-4b52-9dc8-46fec71b6c92" providerId="AD" clId="Web-{94E127EB-25AD-3967-EA56-D4EE9C9FF9B7}" dt="2024-05-28T09:29:52.837" v="96"/>
          <ac:spMkLst>
            <pc:docMk/>
            <pc:sldMk cId="931082337" sldId="286"/>
            <ac:spMk id="2" creationId="{6B4BFD18-ADD5-13AC-DA8C-E7B59B84D107}"/>
          </ac:spMkLst>
        </pc:spChg>
        <pc:spChg chg="add del mod">
          <ac:chgData name="Sylvia Moes" userId="S::sylvia.moes@surf.nl::d9b4976c-f852-4b52-9dc8-46fec71b6c92" providerId="AD" clId="Web-{94E127EB-25AD-3967-EA56-D4EE9C9FF9B7}" dt="2024-05-28T09:29:56.540" v="97"/>
          <ac:spMkLst>
            <pc:docMk/>
            <pc:sldMk cId="931082337" sldId="286"/>
            <ac:spMk id="4" creationId="{1ED8ED62-98F6-D309-B247-0A3A021A8EA6}"/>
          </ac:spMkLst>
        </pc:spChg>
        <pc:spChg chg="add del mod">
          <ac:chgData name="Sylvia Moes" userId="S::sylvia.moes@surf.nl::d9b4976c-f852-4b52-9dc8-46fec71b6c92" providerId="AD" clId="Web-{94E127EB-25AD-3967-EA56-D4EE9C9FF9B7}" dt="2024-05-28T09:30:15.713" v="101"/>
          <ac:spMkLst>
            <pc:docMk/>
            <pc:sldMk cId="931082337" sldId="286"/>
            <ac:spMk id="6" creationId="{1F0A296D-B26B-3896-C94A-6E86811B07D3}"/>
          </ac:spMkLst>
        </pc:spChg>
        <pc:picChg chg="add mod ord">
          <ac:chgData name="Sylvia Moes" userId="S::sylvia.moes@surf.nl::d9b4976c-f852-4b52-9dc8-46fec71b6c92" providerId="AD" clId="Web-{94E127EB-25AD-3967-EA56-D4EE9C9FF9B7}" dt="2024-05-28T09:30:25.651" v="102" actId="14100"/>
          <ac:picMkLst>
            <pc:docMk/>
            <pc:sldMk cId="931082337" sldId="286"/>
            <ac:picMk id="7" creationId="{0D14AAA8-9E08-023F-AD4B-FD50E192D065}"/>
          </ac:picMkLst>
        </pc:picChg>
        <pc:picChg chg="del">
          <ac:chgData name="Sylvia Moes" userId="S::sylvia.moes@surf.nl::d9b4976c-f852-4b52-9dc8-46fec71b6c92" providerId="AD" clId="Web-{94E127EB-25AD-3967-EA56-D4EE9C9FF9B7}" dt="2024-05-28T09:29:46.103" v="93"/>
          <ac:picMkLst>
            <pc:docMk/>
            <pc:sldMk cId="931082337" sldId="286"/>
            <ac:picMk id="14" creationId="{FA404E84-0024-B5DC-E957-9B5B4463FFC7}"/>
          </ac:picMkLst>
        </pc:picChg>
      </pc:sldChg>
      <pc:sldChg chg="addSp delSp modSp">
        <pc:chgData name="Sylvia Moes" userId="S::sylvia.moes@surf.nl::d9b4976c-f852-4b52-9dc8-46fec71b6c92" providerId="AD" clId="Web-{94E127EB-25AD-3967-EA56-D4EE9C9FF9B7}" dt="2024-05-28T09:31:16.715" v="142" actId="20577"/>
        <pc:sldMkLst>
          <pc:docMk/>
          <pc:sldMk cId="2642994652" sldId="288"/>
        </pc:sldMkLst>
        <pc:spChg chg="mod">
          <ac:chgData name="Sylvia Moes" userId="S::sylvia.moes@surf.nl::d9b4976c-f852-4b52-9dc8-46fec71b6c92" providerId="AD" clId="Web-{94E127EB-25AD-3967-EA56-D4EE9C9FF9B7}" dt="2024-05-28T09:31:16.715" v="142" actId="20577"/>
          <ac:spMkLst>
            <pc:docMk/>
            <pc:sldMk cId="2642994652" sldId="288"/>
            <ac:spMk id="2" creationId="{6B4BFD18-ADD5-13AC-DA8C-E7B59B84D107}"/>
          </ac:spMkLst>
        </pc:spChg>
        <pc:spChg chg="add mod">
          <ac:chgData name="Sylvia Moes" userId="S::sylvia.moes@surf.nl::d9b4976c-f852-4b52-9dc8-46fec71b6c92" providerId="AD" clId="Web-{94E127EB-25AD-3967-EA56-D4EE9C9FF9B7}" dt="2024-05-28T09:30:52.636" v="106" actId="20577"/>
          <ac:spMkLst>
            <pc:docMk/>
            <pc:sldMk cId="2642994652" sldId="288"/>
            <ac:spMk id="4" creationId="{D457243F-0FBA-FBC5-43CC-AA3B9B3BEE67}"/>
          </ac:spMkLst>
        </pc:spChg>
        <pc:picChg chg="add mod">
          <ac:chgData name="Sylvia Moes" userId="S::sylvia.moes@surf.nl::d9b4976c-f852-4b52-9dc8-46fec71b6c92" providerId="AD" clId="Web-{94E127EB-25AD-3967-EA56-D4EE9C9FF9B7}" dt="2024-05-28T09:31:04.371" v="108" actId="1076"/>
          <ac:picMkLst>
            <pc:docMk/>
            <pc:sldMk cId="2642994652" sldId="288"/>
            <ac:picMk id="5" creationId="{D93C6EED-47D7-BF79-A7FC-0B9311351D56}"/>
          </ac:picMkLst>
        </pc:picChg>
        <pc:picChg chg="del">
          <ac:chgData name="Sylvia Moes" userId="S::sylvia.moes@surf.nl::d9b4976c-f852-4b52-9dc8-46fec71b6c92" providerId="AD" clId="Web-{94E127EB-25AD-3967-EA56-D4EE9C9FF9B7}" dt="2024-05-28T09:30:29.729" v="103"/>
          <ac:picMkLst>
            <pc:docMk/>
            <pc:sldMk cId="2642994652" sldId="288"/>
            <ac:picMk id="13" creationId="{88115C93-993E-58BE-F657-22172089A735}"/>
          </ac:picMkLst>
        </pc:picChg>
        <pc:picChg chg="del">
          <ac:chgData name="Sylvia Moes" userId="S::sylvia.moes@surf.nl::d9b4976c-f852-4b52-9dc8-46fec71b6c92" providerId="AD" clId="Web-{94E127EB-25AD-3967-EA56-D4EE9C9FF9B7}" dt="2024-05-28T09:30:31.135" v="104"/>
          <ac:picMkLst>
            <pc:docMk/>
            <pc:sldMk cId="2642994652" sldId="288"/>
            <ac:picMk id="14" creationId="{FA404E84-0024-B5DC-E957-9B5B4463FFC7}"/>
          </ac:picMkLst>
        </pc:picChg>
      </pc:sldChg>
      <pc:sldChg chg="addSp delSp modSp">
        <pc:chgData name="Sylvia Moes" userId="S::sylvia.moes@surf.nl::d9b4976c-f852-4b52-9dc8-46fec71b6c92" providerId="AD" clId="Web-{94E127EB-25AD-3967-EA56-D4EE9C9FF9B7}" dt="2024-05-28T09:27:04.739" v="92" actId="1076"/>
        <pc:sldMkLst>
          <pc:docMk/>
          <pc:sldMk cId="1422039389" sldId="289"/>
        </pc:sldMkLst>
        <pc:spChg chg="del mod">
          <ac:chgData name="Sylvia Moes" userId="S::sylvia.moes@surf.nl::d9b4976c-f852-4b52-9dc8-46fec71b6c92" providerId="AD" clId="Web-{94E127EB-25AD-3967-EA56-D4EE9C9FF9B7}" dt="2024-05-28T09:26:44.754" v="89"/>
          <ac:spMkLst>
            <pc:docMk/>
            <pc:sldMk cId="1422039389" sldId="289"/>
            <ac:spMk id="2" creationId="{6B4BFD18-ADD5-13AC-DA8C-E7B59B84D107}"/>
          </ac:spMkLst>
        </pc:spChg>
        <pc:spChg chg="del">
          <ac:chgData name="Sylvia Moes" userId="S::sylvia.moes@surf.nl::d9b4976c-f852-4b52-9dc8-46fec71b6c92" providerId="AD" clId="Web-{94E127EB-25AD-3967-EA56-D4EE9C9FF9B7}" dt="2024-05-28T09:25:50.924" v="54"/>
          <ac:spMkLst>
            <pc:docMk/>
            <pc:sldMk cId="1422039389" sldId="289"/>
            <ac:spMk id="4" creationId="{6B30E31E-7F82-FDFD-CD71-4C60BB6627F3}"/>
          </ac:spMkLst>
        </pc:spChg>
        <pc:spChg chg="add del mod">
          <ac:chgData name="Sylvia Moes" userId="S::sylvia.moes@surf.nl::d9b4976c-f852-4b52-9dc8-46fec71b6c92" providerId="AD" clId="Web-{94E127EB-25AD-3967-EA56-D4EE9C9FF9B7}" dt="2024-05-28T09:26:57.035" v="90"/>
          <ac:spMkLst>
            <pc:docMk/>
            <pc:sldMk cId="1422039389" sldId="289"/>
            <ac:spMk id="6" creationId="{36F6BA6A-CDEB-2235-3AFD-148648F24077}"/>
          </ac:spMkLst>
        </pc:spChg>
        <pc:picChg chg="add mod ord">
          <ac:chgData name="Sylvia Moes" userId="S::sylvia.moes@surf.nl::d9b4976c-f852-4b52-9dc8-46fec71b6c92" providerId="AD" clId="Web-{94E127EB-25AD-3967-EA56-D4EE9C9FF9B7}" dt="2024-05-28T09:27:04.739" v="92" actId="1076"/>
          <ac:picMkLst>
            <pc:docMk/>
            <pc:sldMk cId="1422039389" sldId="289"/>
            <ac:picMk id="3" creationId="{3EB03FFA-6113-0F05-B982-01977A819392}"/>
          </ac:picMkLst>
        </pc:picChg>
      </pc:sldChg>
      <pc:sldChg chg="modSp new">
        <pc:chgData name="Sylvia Moes" userId="S::sylvia.moes@surf.nl::d9b4976c-f852-4b52-9dc8-46fec71b6c92" providerId="AD" clId="Web-{94E127EB-25AD-3967-EA56-D4EE9C9FF9B7}" dt="2024-05-28T09:25:12.595" v="51" actId="20577"/>
        <pc:sldMkLst>
          <pc:docMk/>
          <pc:sldMk cId="3485020045" sldId="291"/>
        </pc:sldMkLst>
        <pc:spChg chg="mod">
          <ac:chgData name="Sylvia Moes" userId="S::sylvia.moes@surf.nl::d9b4976c-f852-4b52-9dc8-46fec71b6c92" providerId="AD" clId="Web-{94E127EB-25AD-3967-EA56-D4EE9C9FF9B7}" dt="2024-05-28T09:25:12.595" v="51" actId="20577"/>
          <ac:spMkLst>
            <pc:docMk/>
            <pc:sldMk cId="3485020045" sldId="291"/>
            <ac:spMk id="2" creationId="{6221C4B9-3F31-A243-2CA8-BE482CBBF271}"/>
          </ac:spMkLst>
        </pc:spChg>
        <pc:spChg chg="mod">
          <ac:chgData name="Sylvia Moes" userId="S::sylvia.moes@surf.nl::d9b4976c-f852-4b52-9dc8-46fec71b6c92" providerId="AD" clId="Web-{94E127EB-25AD-3967-EA56-D4EE9C9FF9B7}" dt="2024-05-28T09:20:58.291" v="7" actId="20577"/>
          <ac:spMkLst>
            <pc:docMk/>
            <pc:sldMk cId="3485020045" sldId="291"/>
            <ac:spMk id="3" creationId="{52732341-32B9-F64D-D19D-D4163BD0BC1D}"/>
          </ac:spMkLst>
        </pc:spChg>
      </pc:sldChg>
    </pc:docChg>
  </pc:docChgLst>
  <pc:docChgLst>
    <pc:chgData name="Sylvia Moes" userId="S::sylvia.moes@surf.nl::d9b4976c-f852-4b52-9dc8-46fec71b6c92" providerId="AD" clId="Web-{219504BE-BF7B-AD8C-5ABC-DE3AF46F515E}"/>
    <pc:docChg chg="addSld delSld modSld">
      <pc:chgData name="Sylvia Moes" userId="S::sylvia.moes@surf.nl::d9b4976c-f852-4b52-9dc8-46fec71b6c92" providerId="AD" clId="Web-{219504BE-BF7B-AD8C-5ABC-DE3AF46F515E}" dt="2024-05-28T20:56:19.590" v="125"/>
      <pc:docMkLst>
        <pc:docMk/>
      </pc:docMkLst>
      <pc:sldChg chg="addSp delSp modSp">
        <pc:chgData name="Sylvia Moes" userId="S::sylvia.moes@surf.nl::d9b4976c-f852-4b52-9dc8-46fec71b6c92" providerId="AD" clId="Web-{219504BE-BF7B-AD8C-5ABC-DE3AF46F515E}" dt="2024-05-28T20:49:46.006" v="12" actId="14100"/>
        <pc:sldMkLst>
          <pc:docMk/>
          <pc:sldMk cId="931082337" sldId="286"/>
        </pc:sldMkLst>
        <pc:spChg chg="add del mod">
          <ac:chgData name="Sylvia Moes" userId="S::sylvia.moes@surf.nl::d9b4976c-f852-4b52-9dc8-46fec71b6c92" providerId="AD" clId="Web-{219504BE-BF7B-AD8C-5ABC-DE3AF46F515E}" dt="2024-05-28T20:49:30.130" v="9"/>
          <ac:spMkLst>
            <pc:docMk/>
            <pc:sldMk cId="931082337" sldId="286"/>
            <ac:spMk id="3" creationId="{19DA435D-E7DB-EEE7-46B6-B07FAD5B06BB}"/>
          </ac:spMkLst>
        </pc:spChg>
        <pc:picChg chg="add mod ord">
          <ac:chgData name="Sylvia Moes" userId="S::sylvia.moes@surf.nl::d9b4976c-f852-4b52-9dc8-46fec71b6c92" providerId="AD" clId="Web-{219504BE-BF7B-AD8C-5ABC-DE3AF46F515E}" dt="2024-05-28T20:49:46.006" v="12" actId="14100"/>
          <ac:picMkLst>
            <pc:docMk/>
            <pc:sldMk cId="931082337" sldId="286"/>
            <ac:picMk id="4" creationId="{AC73B3F0-F78E-63BC-A147-264D57491A27}"/>
          </ac:picMkLst>
        </pc:picChg>
        <pc:picChg chg="del">
          <ac:chgData name="Sylvia Moes" userId="S::sylvia.moes@surf.nl::d9b4976c-f852-4b52-9dc8-46fec71b6c92" providerId="AD" clId="Web-{219504BE-BF7B-AD8C-5ABC-DE3AF46F515E}" dt="2024-05-28T20:49:21.896" v="8"/>
          <ac:picMkLst>
            <pc:docMk/>
            <pc:sldMk cId="931082337" sldId="286"/>
            <ac:picMk id="7" creationId="{0D14AAA8-9E08-023F-AD4B-FD50E192D065}"/>
          </ac:picMkLst>
        </pc:picChg>
      </pc:sldChg>
      <pc:sldChg chg="del">
        <pc:chgData name="Sylvia Moes" userId="S::sylvia.moes@surf.nl::d9b4976c-f852-4b52-9dc8-46fec71b6c92" providerId="AD" clId="Web-{219504BE-BF7B-AD8C-5ABC-DE3AF46F515E}" dt="2024-05-28T20:47:51.922" v="2"/>
        <pc:sldMkLst>
          <pc:docMk/>
          <pc:sldMk cId="1422039389" sldId="289"/>
        </pc:sldMkLst>
      </pc:sldChg>
      <pc:sldChg chg="addSp delSp modSp">
        <pc:chgData name="Sylvia Moes" userId="S::sylvia.moes@surf.nl::d9b4976c-f852-4b52-9dc8-46fec71b6c92" providerId="AD" clId="Web-{219504BE-BF7B-AD8C-5ABC-DE3AF46F515E}" dt="2024-05-28T20:53:25.659" v="32" actId="1076"/>
        <pc:sldMkLst>
          <pc:docMk/>
          <pc:sldMk cId="2857318462" sldId="293"/>
        </pc:sldMkLst>
        <pc:spChg chg="del">
          <ac:chgData name="Sylvia Moes" userId="S::sylvia.moes@surf.nl::d9b4976c-f852-4b52-9dc8-46fec71b6c92" providerId="AD" clId="Web-{219504BE-BF7B-AD8C-5ABC-DE3AF46F515E}" dt="2024-05-28T20:50:28.962" v="13"/>
          <ac:spMkLst>
            <pc:docMk/>
            <pc:sldMk cId="2857318462" sldId="293"/>
            <ac:spMk id="3" creationId="{A6DDBA9D-C126-9518-59FC-672BF5908026}"/>
          </ac:spMkLst>
        </pc:spChg>
        <pc:picChg chg="add mod ord">
          <ac:chgData name="Sylvia Moes" userId="S::sylvia.moes@surf.nl::d9b4976c-f852-4b52-9dc8-46fec71b6c92" providerId="AD" clId="Web-{219504BE-BF7B-AD8C-5ABC-DE3AF46F515E}" dt="2024-05-28T20:53:23.393" v="31" actId="14100"/>
          <ac:picMkLst>
            <pc:docMk/>
            <pc:sldMk cId="2857318462" sldId="293"/>
            <ac:picMk id="4" creationId="{4B2AA494-5F07-C1F5-466E-15BDB4185062}"/>
          </ac:picMkLst>
        </pc:picChg>
        <pc:picChg chg="add del mod">
          <ac:chgData name="Sylvia Moes" userId="S::sylvia.moes@surf.nl::d9b4976c-f852-4b52-9dc8-46fec71b6c92" providerId="AD" clId="Web-{219504BE-BF7B-AD8C-5ABC-DE3AF46F515E}" dt="2024-05-28T20:53:25.659" v="32" actId="1076"/>
          <ac:picMkLst>
            <pc:docMk/>
            <pc:sldMk cId="2857318462" sldId="293"/>
            <ac:picMk id="5" creationId="{50BE958D-9A22-F5D9-BE80-7119609362E9}"/>
          </ac:picMkLst>
        </pc:picChg>
      </pc:sldChg>
      <pc:sldChg chg="addSp delSp modSp new">
        <pc:chgData name="Sylvia Moes" userId="S::sylvia.moes@surf.nl::d9b4976c-f852-4b52-9dc8-46fec71b6c92" providerId="AD" clId="Web-{219504BE-BF7B-AD8C-5ABC-DE3AF46F515E}" dt="2024-05-28T20:48:06.563" v="7" actId="1076"/>
        <pc:sldMkLst>
          <pc:docMk/>
          <pc:sldMk cId="2855948325" sldId="294"/>
        </pc:sldMkLst>
        <pc:spChg chg="del">
          <ac:chgData name="Sylvia Moes" userId="S::sylvia.moes@surf.nl::d9b4976c-f852-4b52-9dc8-46fec71b6c92" providerId="AD" clId="Web-{219504BE-BF7B-AD8C-5ABC-DE3AF46F515E}" dt="2024-05-28T20:48:04.313" v="6"/>
          <ac:spMkLst>
            <pc:docMk/>
            <pc:sldMk cId="2855948325" sldId="294"/>
            <ac:spMk id="2" creationId="{0A46B8BF-CF68-70C0-D7C3-B98BC78AAA40}"/>
          </ac:spMkLst>
        </pc:spChg>
        <pc:spChg chg="del">
          <ac:chgData name="Sylvia Moes" userId="S::sylvia.moes@surf.nl::d9b4976c-f852-4b52-9dc8-46fec71b6c92" providerId="AD" clId="Web-{219504BE-BF7B-AD8C-5ABC-DE3AF46F515E}" dt="2024-05-28T20:47:24.936" v="1"/>
          <ac:spMkLst>
            <pc:docMk/>
            <pc:sldMk cId="2855948325" sldId="294"/>
            <ac:spMk id="3" creationId="{5515C239-5C86-8ACC-1C1E-40197F529D04}"/>
          </ac:spMkLst>
        </pc:spChg>
        <pc:picChg chg="add mod ord">
          <ac:chgData name="Sylvia Moes" userId="S::sylvia.moes@surf.nl::d9b4976c-f852-4b52-9dc8-46fec71b6c92" providerId="AD" clId="Web-{219504BE-BF7B-AD8C-5ABC-DE3AF46F515E}" dt="2024-05-28T20:48:06.563" v="7" actId="1076"/>
          <ac:picMkLst>
            <pc:docMk/>
            <pc:sldMk cId="2855948325" sldId="294"/>
            <ac:picMk id="4" creationId="{796AB4FB-EDA9-AB8D-574C-086D0D3121E2}"/>
          </ac:picMkLst>
        </pc:picChg>
      </pc:sldChg>
      <pc:sldChg chg="addSp delSp modSp new">
        <pc:chgData name="Sylvia Moes" userId="S::sylvia.moes@surf.nl::d9b4976c-f852-4b52-9dc8-46fec71b6c92" providerId="AD" clId="Web-{219504BE-BF7B-AD8C-5ABC-DE3AF46F515E}" dt="2024-05-28T20:55:36.509" v="94" actId="20577"/>
        <pc:sldMkLst>
          <pc:docMk/>
          <pc:sldMk cId="1364430346" sldId="295"/>
        </pc:sldMkLst>
        <pc:spChg chg="mod">
          <ac:chgData name="Sylvia Moes" userId="S::sylvia.moes@surf.nl::d9b4976c-f852-4b52-9dc8-46fec71b6c92" providerId="AD" clId="Web-{219504BE-BF7B-AD8C-5ABC-DE3AF46F515E}" dt="2024-05-28T20:55:36.509" v="94" actId="20577"/>
          <ac:spMkLst>
            <pc:docMk/>
            <pc:sldMk cId="1364430346" sldId="295"/>
            <ac:spMk id="2" creationId="{16DECC27-0EE4-CD60-1A68-AA6D90351671}"/>
          </ac:spMkLst>
        </pc:spChg>
        <pc:spChg chg="del">
          <ac:chgData name="Sylvia Moes" userId="S::sylvia.moes@surf.nl::d9b4976c-f852-4b52-9dc8-46fec71b6c92" providerId="AD" clId="Web-{219504BE-BF7B-AD8C-5ABC-DE3AF46F515E}" dt="2024-05-28T20:55:13.149" v="35"/>
          <ac:spMkLst>
            <pc:docMk/>
            <pc:sldMk cId="1364430346" sldId="295"/>
            <ac:spMk id="3" creationId="{90DE57FC-201E-1495-99EC-187BE22C0FF5}"/>
          </ac:spMkLst>
        </pc:spChg>
        <pc:picChg chg="add mod ord">
          <ac:chgData name="Sylvia Moes" userId="S::sylvia.moes@surf.nl::d9b4976c-f852-4b52-9dc8-46fec71b6c92" providerId="AD" clId="Web-{219504BE-BF7B-AD8C-5ABC-DE3AF46F515E}" dt="2024-05-28T20:55:13.149" v="35"/>
          <ac:picMkLst>
            <pc:docMk/>
            <pc:sldMk cId="1364430346" sldId="295"/>
            <ac:picMk id="4" creationId="{CAAE26EF-0D06-6572-07F9-B11B6CF1921E}"/>
          </ac:picMkLst>
        </pc:picChg>
      </pc:sldChg>
      <pc:sldChg chg="modSp new del">
        <pc:chgData name="Sylvia Moes" userId="S::sylvia.moes@surf.nl::d9b4976c-f852-4b52-9dc8-46fec71b6c92" providerId="AD" clId="Web-{219504BE-BF7B-AD8C-5ABC-DE3AF46F515E}" dt="2024-05-28T20:53:30.315" v="33"/>
        <pc:sldMkLst>
          <pc:docMk/>
          <pc:sldMk cId="1856093772" sldId="295"/>
        </pc:sldMkLst>
        <pc:spChg chg="mod">
          <ac:chgData name="Sylvia Moes" userId="S::sylvia.moes@surf.nl::d9b4976c-f852-4b52-9dc8-46fec71b6c92" providerId="AD" clId="Web-{219504BE-BF7B-AD8C-5ABC-DE3AF46F515E}" dt="2024-05-28T20:53:09.970" v="28"/>
          <ac:spMkLst>
            <pc:docMk/>
            <pc:sldMk cId="1856093772" sldId="295"/>
            <ac:spMk id="3" creationId="{642C5B82-F722-251D-2A80-E1F97478CA7D}"/>
          </ac:spMkLst>
        </pc:spChg>
      </pc:sldChg>
      <pc:sldChg chg="addSp delSp modSp new">
        <pc:chgData name="Sylvia Moes" userId="S::sylvia.moes@surf.nl::d9b4976c-f852-4b52-9dc8-46fec71b6c92" providerId="AD" clId="Web-{219504BE-BF7B-AD8C-5ABC-DE3AF46F515E}" dt="2024-05-28T20:56:19.590" v="125"/>
        <pc:sldMkLst>
          <pc:docMk/>
          <pc:sldMk cId="1786118992" sldId="296"/>
        </pc:sldMkLst>
        <pc:spChg chg="mod">
          <ac:chgData name="Sylvia Moes" userId="S::sylvia.moes@surf.nl::d9b4976c-f852-4b52-9dc8-46fec71b6c92" providerId="AD" clId="Web-{219504BE-BF7B-AD8C-5ABC-DE3AF46F515E}" dt="2024-05-28T20:56:16.621" v="124" actId="20577"/>
          <ac:spMkLst>
            <pc:docMk/>
            <pc:sldMk cId="1786118992" sldId="296"/>
            <ac:spMk id="2" creationId="{413BA417-41A6-D1BC-5A99-AEB11BEC344F}"/>
          </ac:spMkLst>
        </pc:spChg>
        <pc:spChg chg="del">
          <ac:chgData name="Sylvia Moes" userId="S::sylvia.moes@surf.nl::d9b4976c-f852-4b52-9dc8-46fec71b6c92" providerId="AD" clId="Web-{219504BE-BF7B-AD8C-5ABC-DE3AF46F515E}" dt="2024-05-28T20:56:19.590" v="125"/>
          <ac:spMkLst>
            <pc:docMk/>
            <pc:sldMk cId="1786118992" sldId="296"/>
            <ac:spMk id="3" creationId="{E39DFC21-8855-45BA-8FBC-79D6FE1517F4}"/>
          </ac:spMkLst>
        </pc:spChg>
        <pc:picChg chg="add mod ord">
          <ac:chgData name="Sylvia Moes" userId="S::sylvia.moes@surf.nl::d9b4976c-f852-4b52-9dc8-46fec71b6c92" providerId="AD" clId="Web-{219504BE-BF7B-AD8C-5ABC-DE3AF46F515E}" dt="2024-05-28T20:56:19.590" v="125"/>
          <ac:picMkLst>
            <pc:docMk/>
            <pc:sldMk cId="1786118992" sldId="296"/>
            <ac:picMk id="4" creationId="{9BAEBCE0-D03C-E67D-894B-785EC23E9EAF}"/>
          </ac:picMkLst>
        </pc:picChg>
      </pc:sldChg>
    </pc:docChg>
  </pc:docChgLst>
  <pc:docChgLst>
    <pc:chgData name="Michel Jansen" userId="S::michel.jansen@surf.nl::9368ba73-e4a6-4068-a44c-36850827edd8" providerId="AD" clId="Web-{E1B3D084-98B4-7D77-1F32-BB8F45E4B4FA}"/>
    <pc:docChg chg="addSld modSld sldOrd">
      <pc:chgData name="Michel Jansen" userId="S::michel.jansen@surf.nl::9368ba73-e4a6-4068-a44c-36850827edd8" providerId="AD" clId="Web-{E1B3D084-98B4-7D77-1F32-BB8F45E4B4FA}" dt="2024-05-16T09:10:38.827" v="45"/>
      <pc:docMkLst>
        <pc:docMk/>
      </pc:docMkLst>
      <pc:sldChg chg="addSp delSp">
        <pc:chgData name="Michel Jansen" userId="S::michel.jansen@surf.nl::9368ba73-e4a6-4068-a44c-36850827edd8" providerId="AD" clId="Web-{E1B3D084-98B4-7D77-1F32-BB8F45E4B4FA}" dt="2024-05-16T09:02:09.857" v="1"/>
        <pc:sldMkLst>
          <pc:docMk/>
          <pc:sldMk cId="3351439039" sldId="256"/>
        </pc:sldMkLst>
        <pc:spChg chg="add del">
          <ac:chgData name="Michel Jansen" userId="S::michel.jansen@surf.nl::9368ba73-e4a6-4068-a44c-36850827edd8" providerId="AD" clId="Web-{E1B3D084-98B4-7D77-1F32-BB8F45E4B4FA}" dt="2024-05-16T09:02:09.857" v="1"/>
          <ac:spMkLst>
            <pc:docMk/>
            <pc:sldMk cId="3351439039" sldId="256"/>
            <ac:spMk id="12" creationId="{2B57D64E-FF84-AEB2-8DDB-1DE74CCDDEC2}"/>
          </ac:spMkLst>
        </pc:spChg>
        <pc:spChg chg="add del">
          <ac:chgData name="Michel Jansen" userId="S::michel.jansen@surf.nl::9368ba73-e4a6-4068-a44c-36850827edd8" providerId="AD" clId="Web-{E1B3D084-98B4-7D77-1F32-BB8F45E4B4FA}" dt="2024-05-16T09:02:09.857" v="1"/>
          <ac:spMkLst>
            <pc:docMk/>
            <pc:sldMk cId="3351439039" sldId="256"/>
            <ac:spMk id="13" creationId="{024CEF7E-34D5-265A-6323-55A0DA5878CC}"/>
          </ac:spMkLst>
        </pc:spChg>
        <pc:spChg chg="add del">
          <ac:chgData name="Michel Jansen" userId="S::michel.jansen@surf.nl::9368ba73-e4a6-4068-a44c-36850827edd8" providerId="AD" clId="Web-{E1B3D084-98B4-7D77-1F32-BB8F45E4B4FA}" dt="2024-05-16T09:02:09.857" v="1"/>
          <ac:spMkLst>
            <pc:docMk/>
            <pc:sldMk cId="3351439039" sldId="256"/>
            <ac:spMk id="15" creationId="{0B4632EC-36E3-3BC1-A45A-7E010D310BD8}"/>
          </ac:spMkLst>
        </pc:spChg>
        <pc:picChg chg="add del">
          <ac:chgData name="Michel Jansen" userId="S::michel.jansen@surf.nl::9368ba73-e4a6-4068-a44c-36850827edd8" providerId="AD" clId="Web-{E1B3D084-98B4-7D77-1F32-BB8F45E4B4FA}" dt="2024-05-16T09:02:09.857" v="1"/>
          <ac:picMkLst>
            <pc:docMk/>
            <pc:sldMk cId="3351439039" sldId="256"/>
            <ac:picMk id="10" creationId="{103C4467-0A63-CDF4-961F-D05923C20D1F}"/>
          </ac:picMkLst>
        </pc:picChg>
        <pc:picChg chg="add del">
          <ac:chgData name="Michel Jansen" userId="S::michel.jansen@surf.nl::9368ba73-e4a6-4068-a44c-36850827edd8" providerId="AD" clId="Web-{E1B3D084-98B4-7D77-1F32-BB8F45E4B4FA}" dt="2024-05-16T09:02:09.857" v="1"/>
          <ac:picMkLst>
            <pc:docMk/>
            <pc:sldMk cId="3351439039" sldId="256"/>
            <ac:picMk id="11" creationId="{BCD5A413-C8CD-A75B-324F-F4210DD53D45}"/>
          </ac:picMkLst>
        </pc:picChg>
        <pc:picChg chg="add del">
          <ac:chgData name="Michel Jansen" userId="S::michel.jansen@surf.nl::9368ba73-e4a6-4068-a44c-36850827edd8" providerId="AD" clId="Web-{E1B3D084-98B4-7D77-1F32-BB8F45E4B4FA}" dt="2024-05-16T09:02:09.857" v="1"/>
          <ac:picMkLst>
            <pc:docMk/>
            <pc:sldMk cId="3351439039" sldId="256"/>
            <ac:picMk id="14" creationId="{D69D95CF-387A-906F-7C90-752D1F089D01}"/>
          </ac:picMkLst>
        </pc:picChg>
        <pc:picChg chg="add del">
          <ac:chgData name="Michel Jansen" userId="S::michel.jansen@surf.nl::9368ba73-e4a6-4068-a44c-36850827edd8" providerId="AD" clId="Web-{E1B3D084-98B4-7D77-1F32-BB8F45E4B4FA}" dt="2024-05-16T09:02:09.857" v="1"/>
          <ac:picMkLst>
            <pc:docMk/>
            <pc:sldMk cId="3351439039" sldId="256"/>
            <ac:picMk id="16" creationId="{ACA17081-70AF-D34D-DDE3-BF7E91587A97}"/>
          </ac:picMkLst>
        </pc:picChg>
      </pc:sldChg>
      <pc:sldChg chg="addSp new">
        <pc:chgData name="Michel Jansen" userId="S::michel.jansen@surf.nl::9368ba73-e4a6-4068-a44c-36850827edd8" providerId="AD" clId="Web-{E1B3D084-98B4-7D77-1F32-BB8F45E4B4FA}" dt="2024-05-16T09:10:38.827" v="45"/>
        <pc:sldMkLst>
          <pc:docMk/>
          <pc:sldMk cId="3323566214" sldId="261"/>
        </pc:sldMkLst>
        <pc:spChg chg="add">
          <ac:chgData name="Michel Jansen" userId="S::michel.jansen@surf.nl::9368ba73-e4a6-4068-a44c-36850827edd8" providerId="AD" clId="Web-{E1B3D084-98B4-7D77-1F32-BB8F45E4B4FA}" dt="2024-05-16T09:02:15.654" v="3"/>
          <ac:spMkLst>
            <pc:docMk/>
            <pc:sldMk cId="3323566214" sldId="261"/>
            <ac:spMk id="4" creationId="{2B57D64E-FF84-AEB2-8DDB-1DE74CCDDEC2}"/>
          </ac:spMkLst>
        </pc:spChg>
        <pc:spChg chg="add">
          <ac:chgData name="Michel Jansen" userId="S::michel.jansen@surf.nl::9368ba73-e4a6-4068-a44c-36850827edd8" providerId="AD" clId="Web-{E1B3D084-98B4-7D77-1F32-BB8F45E4B4FA}" dt="2024-05-16T09:02:15.654" v="3"/>
          <ac:spMkLst>
            <pc:docMk/>
            <pc:sldMk cId="3323566214" sldId="261"/>
            <ac:spMk id="5" creationId="{024CEF7E-34D5-265A-6323-55A0DA5878CC}"/>
          </ac:spMkLst>
        </pc:spChg>
        <pc:spChg chg="add">
          <ac:chgData name="Michel Jansen" userId="S::michel.jansen@surf.nl::9368ba73-e4a6-4068-a44c-36850827edd8" providerId="AD" clId="Web-{E1B3D084-98B4-7D77-1F32-BB8F45E4B4FA}" dt="2024-05-16T09:02:15.654" v="3"/>
          <ac:spMkLst>
            <pc:docMk/>
            <pc:sldMk cId="3323566214" sldId="261"/>
            <ac:spMk id="7" creationId="{0B4632EC-36E3-3BC1-A45A-7E010D310BD8}"/>
          </ac:spMkLst>
        </pc:spChg>
        <pc:spChg chg="add">
          <ac:chgData name="Michel Jansen" userId="S::michel.jansen@surf.nl::9368ba73-e4a6-4068-a44c-36850827edd8" providerId="AD" clId="Web-{E1B3D084-98B4-7D77-1F32-BB8F45E4B4FA}" dt="2024-05-16T09:10:38.827" v="45"/>
          <ac:spMkLst>
            <pc:docMk/>
            <pc:sldMk cId="3323566214" sldId="261"/>
            <ac:spMk id="10" creationId="{B731473D-D5C1-D901-15DA-D112EBA2A204}"/>
          </ac:spMkLst>
        </pc:spChg>
        <pc:picChg chg="add">
          <ac:chgData name="Michel Jansen" userId="S::michel.jansen@surf.nl::9368ba73-e4a6-4068-a44c-36850827edd8" providerId="AD" clId="Web-{E1B3D084-98B4-7D77-1F32-BB8F45E4B4FA}" dt="2024-05-16T09:02:15.654" v="3"/>
          <ac:picMkLst>
            <pc:docMk/>
            <pc:sldMk cId="3323566214" sldId="261"/>
            <ac:picMk id="2" creationId="{103C4467-0A63-CDF4-961F-D05923C20D1F}"/>
          </ac:picMkLst>
        </pc:picChg>
        <pc:picChg chg="add">
          <ac:chgData name="Michel Jansen" userId="S::michel.jansen@surf.nl::9368ba73-e4a6-4068-a44c-36850827edd8" providerId="AD" clId="Web-{E1B3D084-98B4-7D77-1F32-BB8F45E4B4FA}" dt="2024-05-16T09:02:15.654" v="3"/>
          <ac:picMkLst>
            <pc:docMk/>
            <pc:sldMk cId="3323566214" sldId="261"/>
            <ac:picMk id="3" creationId="{BCD5A413-C8CD-A75B-324F-F4210DD53D45}"/>
          </ac:picMkLst>
        </pc:picChg>
        <pc:picChg chg="add">
          <ac:chgData name="Michel Jansen" userId="S::michel.jansen@surf.nl::9368ba73-e4a6-4068-a44c-36850827edd8" providerId="AD" clId="Web-{E1B3D084-98B4-7D77-1F32-BB8F45E4B4FA}" dt="2024-05-16T09:02:15.654" v="3"/>
          <ac:picMkLst>
            <pc:docMk/>
            <pc:sldMk cId="3323566214" sldId="261"/>
            <ac:picMk id="6" creationId="{D69D95CF-387A-906F-7C90-752D1F089D01}"/>
          </ac:picMkLst>
        </pc:picChg>
        <pc:picChg chg="add">
          <ac:chgData name="Michel Jansen" userId="S::michel.jansen@surf.nl::9368ba73-e4a6-4068-a44c-36850827edd8" providerId="AD" clId="Web-{E1B3D084-98B4-7D77-1F32-BB8F45E4B4FA}" dt="2024-05-16T09:02:15.654" v="3"/>
          <ac:picMkLst>
            <pc:docMk/>
            <pc:sldMk cId="3323566214" sldId="261"/>
            <ac:picMk id="8" creationId="{ACA17081-70AF-D34D-DDE3-BF7E91587A97}"/>
          </ac:picMkLst>
        </pc:picChg>
      </pc:sldChg>
      <pc:sldChg chg="addSp modSp add ord replId">
        <pc:chgData name="Michel Jansen" userId="S::michel.jansen@surf.nl::9368ba73-e4a6-4068-a44c-36850827edd8" providerId="AD" clId="Web-{E1B3D084-98B4-7D77-1F32-BB8F45E4B4FA}" dt="2024-05-16T09:10:29.530" v="44" actId="1076"/>
        <pc:sldMkLst>
          <pc:docMk/>
          <pc:sldMk cId="3148606055" sldId="262"/>
        </pc:sldMkLst>
        <pc:spChg chg="add mod">
          <ac:chgData name="Michel Jansen" userId="S::michel.jansen@surf.nl::9368ba73-e4a6-4068-a44c-36850827edd8" providerId="AD" clId="Web-{E1B3D084-98B4-7D77-1F32-BB8F45E4B4FA}" dt="2024-05-16T09:10:29.530" v="44" actId="1076"/>
          <ac:spMkLst>
            <pc:docMk/>
            <pc:sldMk cId="3148606055" sldId="262"/>
            <ac:spMk id="9" creationId="{4E36CE75-463B-5EB9-1BED-DFA7E9017A11}"/>
          </ac:spMkLst>
        </pc:spChg>
      </pc:sldChg>
    </pc:docChg>
  </pc:docChgLst>
  <pc:docChgLst>
    <pc:chgData name="Sylvia Moes" userId="S::sylvia.moes@surf.nl::d9b4976c-f852-4b52-9dc8-46fec71b6c92" providerId="AD" clId="Web-{C6C81EB5-19B3-B7E5-136A-B025982369B9}"/>
    <pc:docChg chg="addSld delSld modSld">
      <pc:chgData name="Sylvia Moes" userId="S::sylvia.moes@surf.nl::d9b4976c-f852-4b52-9dc8-46fec71b6c92" providerId="AD" clId="Web-{C6C81EB5-19B3-B7E5-136A-B025982369B9}" dt="2024-05-28T09:15:45.414" v="1288"/>
      <pc:docMkLst>
        <pc:docMk/>
      </pc:docMkLst>
      <pc:sldChg chg="addSp modSp addAnim">
        <pc:chgData name="Sylvia Moes" userId="S::sylvia.moes@surf.nl::d9b4976c-f852-4b52-9dc8-46fec71b6c92" providerId="AD" clId="Web-{C6C81EB5-19B3-B7E5-136A-B025982369B9}" dt="2024-05-28T08:58:50.531" v="1023"/>
        <pc:sldMkLst>
          <pc:docMk/>
          <pc:sldMk cId="2103684386" sldId="258"/>
        </pc:sldMkLst>
        <pc:spChg chg="mod">
          <ac:chgData name="Sylvia Moes" userId="S::sylvia.moes@surf.nl::d9b4976c-f852-4b52-9dc8-46fec71b6c92" providerId="AD" clId="Web-{C6C81EB5-19B3-B7E5-136A-B025982369B9}" dt="2024-05-28T08:56:36.807" v="991" actId="20577"/>
          <ac:spMkLst>
            <pc:docMk/>
            <pc:sldMk cId="2103684386" sldId="258"/>
            <ac:spMk id="3" creationId="{1437DFE0-3BEE-E001-6D6D-B581D0A5D7EE}"/>
          </ac:spMkLst>
        </pc:spChg>
        <pc:spChg chg="add mod">
          <ac:chgData name="Sylvia Moes" userId="S::sylvia.moes@surf.nl::d9b4976c-f852-4b52-9dc8-46fec71b6c92" providerId="AD" clId="Web-{C6C81EB5-19B3-B7E5-136A-B025982369B9}" dt="2024-05-28T08:54:43.208" v="944" actId="1076"/>
          <ac:spMkLst>
            <pc:docMk/>
            <pc:sldMk cId="2103684386" sldId="258"/>
            <ac:spMk id="4" creationId="{E8EDC893-52DD-E333-A640-D2C78515AE75}"/>
          </ac:spMkLst>
        </pc:spChg>
        <pc:spChg chg="add mod">
          <ac:chgData name="Sylvia Moes" userId="S::sylvia.moes@surf.nl::d9b4976c-f852-4b52-9dc8-46fec71b6c92" providerId="AD" clId="Web-{C6C81EB5-19B3-B7E5-136A-B025982369B9}" dt="2024-05-28T08:56:42.588" v="992" actId="1076"/>
          <ac:spMkLst>
            <pc:docMk/>
            <pc:sldMk cId="2103684386" sldId="258"/>
            <ac:spMk id="5" creationId="{FB699EB6-B9C8-ADF4-B9C6-51AE57846AA4}"/>
          </ac:spMkLst>
        </pc:spChg>
        <pc:spChg chg="add mod">
          <ac:chgData name="Sylvia Moes" userId="S::sylvia.moes@surf.nl::d9b4976c-f852-4b52-9dc8-46fec71b6c92" providerId="AD" clId="Web-{C6C81EB5-19B3-B7E5-136A-B025982369B9}" dt="2024-05-28T08:56:46.213" v="993" actId="1076"/>
          <ac:spMkLst>
            <pc:docMk/>
            <pc:sldMk cId="2103684386" sldId="258"/>
            <ac:spMk id="6" creationId="{94C5A541-05CE-F438-740C-FF8CCED7D93C}"/>
          </ac:spMkLst>
        </pc:spChg>
        <pc:spChg chg="add mod">
          <ac:chgData name="Sylvia Moes" userId="S::sylvia.moes@surf.nl::d9b4976c-f852-4b52-9dc8-46fec71b6c92" providerId="AD" clId="Web-{C6C81EB5-19B3-B7E5-136A-B025982369B9}" dt="2024-05-28T08:58:50.531" v="1023"/>
          <ac:spMkLst>
            <pc:docMk/>
            <pc:sldMk cId="2103684386" sldId="258"/>
            <ac:spMk id="7" creationId="{448146F5-8F2E-3AB8-6A9E-4C5D63419655}"/>
          </ac:spMkLst>
        </pc:spChg>
      </pc:sldChg>
      <pc:sldChg chg="addSp delSp modSp new del addAnim delAnim">
        <pc:chgData name="Sylvia Moes" userId="S::sylvia.moes@surf.nl::d9b4976c-f852-4b52-9dc8-46fec71b6c92" providerId="AD" clId="Web-{C6C81EB5-19B3-B7E5-136A-B025982369B9}" dt="2024-05-28T09:07:34.848" v="1105"/>
        <pc:sldMkLst>
          <pc:docMk/>
          <pc:sldMk cId="1852026226" sldId="275"/>
        </pc:sldMkLst>
        <pc:spChg chg="mod">
          <ac:chgData name="Sylvia Moes" userId="S::sylvia.moes@surf.nl::d9b4976c-f852-4b52-9dc8-46fec71b6c92" providerId="AD" clId="Web-{C6C81EB5-19B3-B7E5-136A-B025982369B9}" dt="2024-05-28T09:01:47.116" v="1039"/>
          <ac:spMkLst>
            <pc:docMk/>
            <pc:sldMk cId="1852026226" sldId="275"/>
            <ac:spMk id="2" creationId="{E571416D-0317-F4D2-D5CF-E1D3AA287568}"/>
          </ac:spMkLst>
        </pc:spChg>
        <pc:spChg chg="del mod">
          <ac:chgData name="Sylvia Moes" userId="S::sylvia.moes@surf.nl::d9b4976c-f852-4b52-9dc8-46fec71b6c92" providerId="AD" clId="Web-{C6C81EB5-19B3-B7E5-136A-B025982369B9}" dt="2024-05-28T09:00:25.831" v="1026"/>
          <ac:spMkLst>
            <pc:docMk/>
            <pc:sldMk cId="1852026226" sldId="275"/>
            <ac:spMk id="3" creationId="{F626F3E4-72EE-EE24-CFD2-BCCD917C670A}"/>
          </ac:spMkLst>
        </pc:spChg>
        <pc:spChg chg="add del mod">
          <ac:chgData name="Sylvia Moes" userId="S::sylvia.moes@surf.nl::d9b4976c-f852-4b52-9dc8-46fec71b6c92" providerId="AD" clId="Web-{C6C81EB5-19B3-B7E5-136A-B025982369B9}" dt="2024-05-28T09:01:12.271" v="1034"/>
          <ac:spMkLst>
            <pc:docMk/>
            <pc:sldMk cId="1852026226" sldId="275"/>
            <ac:spMk id="6" creationId="{EE2A0F5F-5E95-C7EE-4BCA-1A8AF134F6A8}"/>
          </ac:spMkLst>
        </pc:spChg>
        <pc:spChg chg="add del mod">
          <ac:chgData name="Sylvia Moes" userId="S::sylvia.moes@surf.nl::d9b4976c-f852-4b52-9dc8-46fec71b6c92" providerId="AD" clId="Web-{C6C81EB5-19B3-B7E5-136A-B025982369B9}" dt="2024-05-28T09:01:19.912" v="1036"/>
          <ac:spMkLst>
            <pc:docMk/>
            <pc:sldMk cId="1852026226" sldId="275"/>
            <ac:spMk id="9" creationId="{B4BEE4F9-C2CA-EF85-26E1-A9B56AB665FD}"/>
          </ac:spMkLst>
        </pc:spChg>
        <pc:picChg chg="add del mod ord modCrop">
          <ac:chgData name="Sylvia Moes" userId="S::sylvia.moes@surf.nl::d9b4976c-f852-4b52-9dc8-46fec71b6c92" providerId="AD" clId="Web-{C6C81EB5-19B3-B7E5-136A-B025982369B9}" dt="2024-05-28T09:00:55.379" v="1030"/>
          <ac:picMkLst>
            <pc:docMk/>
            <pc:sldMk cId="1852026226" sldId="275"/>
            <ac:picMk id="4" creationId="{0055D733-AE04-3849-4311-1E5C8330A76D}"/>
          </ac:picMkLst>
        </pc:picChg>
        <pc:picChg chg="add del mod">
          <ac:chgData name="Sylvia Moes" userId="S::sylvia.moes@surf.nl::d9b4976c-f852-4b52-9dc8-46fec71b6c92" providerId="AD" clId="Web-{C6C81EB5-19B3-B7E5-136A-B025982369B9}" dt="2024-05-28T09:07:06.019" v="1095"/>
          <ac:picMkLst>
            <pc:docMk/>
            <pc:sldMk cId="1852026226" sldId="275"/>
            <ac:picMk id="7" creationId="{ECDF67C6-1330-1B2C-D312-59C473DB9276}"/>
          </ac:picMkLst>
        </pc:picChg>
        <pc:picChg chg="add del mod">
          <ac:chgData name="Sylvia Moes" userId="S::sylvia.moes@surf.nl::d9b4976c-f852-4b52-9dc8-46fec71b6c92" providerId="AD" clId="Web-{C6C81EB5-19B3-B7E5-136A-B025982369B9}" dt="2024-05-28T09:07:21.676" v="1100"/>
          <ac:picMkLst>
            <pc:docMk/>
            <pc:sldMk cId="1852026226" sldId="275"/>
            <ac:picMk id="10" creationId="{7B78E7E0-438A-B81B-9E2E-CAC081CBCC67}"/>
          </ac:picMkLst>
        </pc:picChg>
      </pc:sldChg>
      <pc:sldChg chg="addSp delSp modSp new mod setBg">
        <pc:chgData name="Sylvia Moes" userId="S::sylvia.moes@surf.nl::d9b4976c-f852-4b52-9dc8-46fec71b6c92" providerId="AD" clId="Web-{C6C81EB5-19B3-B7E5-136A-B025982369B9}" dt="2024-05-28T09:06:26.533" v="1093" actId="1076"/>
        <pc:sldMkLst>
          <pc:docMk/>
          <pc:sldMk cId="639015121" sldId="276"/>
        </pc:sldMkLst>
        <pc:spChg chg="mod">
          <ac:chgData name="Sylvia Moes" userId="S::sylvia.moes@surf.nl::d9b4976c-f852-4b52-9dc8-46fec71b6c92" providerId="AD" clId="Web-{C6C81EB5-19B3-B7E5-136A-B025982369B9}" dt="2024-05-28T09:05:58.766" v="1084"/>
          <ac:spMkLst>
            <pc:docMk/>
            <pc:sldMk cId="639015121" sldId="276"/>
            <ac:spMk id="2" creationId="{6B4BFD18-ADD5-13AC-DA8C-E7B59B84D107}"/>
          </ac:spMkLst>
        </pc:spChg>
        <pc:spChg chg="del">
          <ac:chgData name="Sylvia Moes" userId="S::sylvia.moes@surf.nl::d9b4976c-f852-4b52-9dc8-46fec71b6c92" providerId="AD" clId="Web-{C6C81EB5-19B3-B7E5-136A-B025982369B9}" dt="2024-05-28T09:03:17.104" v="1045"/>
          <ac:spMkLst>
            <pc:docMk/>
            <pc:sldMk cId="639015121" sldId="276"/>
            <ac:spMk id="3" creationId="{6780A642-F280-29F8-5843-F5619EF7291D}"/>
          </ac:spMkLst>
        </pc:spChg>
        <pc:spChg chg="add del mod">
          <ac:chgData name="Sylvia Moes" userId="S::sylvia.moes@surf.nl::d9b4976c-f852-4b52-9dc8-46fec71b6c92" providerId="AD" clId="Web-{C6C81EB5-19B3-B7E5-136A-B025982369B9}" dt="2024-05-28T09:03:33.245" v="1047"/>
          <ac:spMkLst>
            <pc:docMk/>
            <pc:sldMk cId="639015121" sldId="276"/>
            <ac:spMk id="6" creationId="{ACB9EF89-26CE-6C23-5A51-039E6647E9ED}"/>
          </ac:spMkLst>
        </pc:spChg>
        <pc:spChg chg="add del mod">
          <ac:chgData name="Sylvia Moes" userId="S::sylvia.moes@surf.nl::d9b4976c-f852-4b52-9dc8-46fec71b6c92" providerId="AD" clId="Web-{C6C81EB5-19B3-B7E5-136A-B025982369B9}" dt="2024-05-28T09:03:51.386" v="1051"/>
          <ac:spMkLst>
            <pc:docMk/>
            <pc:sldMk cId="639015121" sldId="276"/>
            <ac:spMk id="9" creationId="{379D6E51-E68D-C9D2-AB24-01009EEB4A3F}"/>
          </ac:spMkLst>
        </pc:spChg>
        <pc:spChg chg="add del mod">
          <ac:chgData name="Sylvia Moes" userId="S::sylvia.moes@surf.nl::d9b4976c-f852-4b52-9dc8-46fec71b6c92" providerId="AD" clId="Web-{C6C81EB5-19B3-B7E5-136A-B025982369B9}" dt="2024-05-28T09:05:34.093" v="1057"/>
          <ac:spMkLst>
            <pc:docMk/>
            <pc:sldMk cId="639015121" sldId="276"/>
            <ac:spMk id="12" creationId="{703CEB00-5321-D599-878E-10E9C97AB39F}"/>
          </ac:spMkLst>
        </pc:spChg>
        <pc:spChg chg="add del mod">
          <ac:chgData name="Sylvia Moes" userId="S::sylvia.moes@surf.nl::d9b4976c-f852-4b52-9dc8-46fec71b6c92" providerId="AD" clId="Web-{C6C81EB5-19B3-B7E5-136A-B025982369B9}" dt="2024-05-28T09:06:16.626" v="1089"/>
          <ac:spMkLst>
            <pc:docMk/>
            <pc:sldMk cId="639015121" sldId="276"/>
            <ac:spMk id="17" creationId="{A2D543C0-AB94-58C5-B4E6-643506992517}"/>
          </ac:spMkLst>
        </pc:spChg>
        <pc:spChg chg="add">
          <ac:chgData name="Sylvia Moes" userId="S::sylvia.moes@surf.nl::d9b4976c-f852-4b52-9dc8-46fec71b6c92" providerId="AD" clId="Web-{C6C81EB5-19B3-B7E5-136A-B025982369B9}" dt="2024-05-28T09:05:58.766" v="1084"/>
          <ac:spMkLst>
            <pc:docMk/>
            <pc:sldMk cId="639015121" sldId="276"/>
            <ac:spMk id="20" creationId="{058A14AF-9FB5-4CC7-BA35-E8E85D3EDF0E}"/>
          </ac:spMkLst>
        </pc:spChg>
        <pc:spChg chg="add">
          <ac:chgData name="Sylvia Moes" userId="S::sylvia.moes@surf.nl::d9b4976c-f852-4b52-9dc8-46fec71b6c92" providerId="AD" clId="Web-{C6C81EB5-19B3-B7E5-136A-B025982369B9}" dt="2024-05-28T09:05:58.766" v="1084"/>
          <ac:spMkLst>
            <pc:docMk/>
            <pc:sldMk cId="639015121" sldId="276"/>
            <ac:spMk id="22" creationId="{3A9A4357-BD1D-4622-A4FE-766E6AB8DE84}"/>
          </ac:spMkLst>
        </pc:spChg>
        <pc:spChg chg="add">
          <ac:chgData name="Sylvia Moes" userId="S::sylvia.moes@surf.nl::d9b4976c-f852-4b52-9dc8-46fec71b6c92" providerId="AD" clId="Web-{C6C81EB5-19B3-B7E5-136A-B025982369B9}" dt="2024-05-28T09:05:58.766" v="1084"/>
          <ac:spMkLst>
            <pc:docMk/>
            <pc:sldMk cId="639015121" sldId="276"/>
            <ac:spMk id="24" creationId="{E659831F-0D9A-4C63-9EBB-8435B85A440F}"/>
          </ac:spMkLst>
        </pc:spChg>
        <pc:spChg chg="add">
          <ac:chgData name="Sylvia Moes" userId="S::sylvia.moes@surf.nl::d9b4976c-f852-4b52-9dc8-46fec71b6c92" providerId="AD" clId="Web-{C6C81EB5-19B3-B7E5-136A-B025982369B9}" dt="2024-05-28T09:05:58.766" v="1084"/>
          <ac:spMkLst>
            <pc:docMk/>
            <pc:sldMk cId="639015121" sldId="276"/>
            <ac:spMk id="26" creationId="{E6995CE5-F890-4ABA-82A2-26507CE8D2A3}"/>
          </ac:spMkLst>
        </pc:spChg>
        <pc:picChg chg="add del mod ord">
          <ac:chgData name="Sylvia Moes" userId="S::sylvia.moes@surf.nl::d9b4976c-f852-4b52-9dc8-46fec71b6c92" providerId="AD" clId="Web-{C6C81EB5-19B3-B7E5-136A-B025982369B9}" dt="2024-05-28T09:03:19.572" v="1046"/>
          <ac:picMkLst>
            <pc:docMk/>
            <pc:sldMk cId="639015121" sldId="276"/>
            <ac:picMk id="4" creationId="{4EF40823-C254-A59E-DC6D-25D662AD8DF7}"/>
          </ac:picMkLst>
        </pc:picChg>
        <pc:picChg chg="add del mod ord">
          <ac:chgData name="Sylvia Moes" userId="S::sylvia.moes@surf.nl::d9b4976c-f852-4b52-9dc8-46fec71b6c92" providerId="AD" clId="Web-{C6C81EB5-19B3-B7E5-136A-B025982369B9}" dt="2024-05-28T09:03:34.854" v="1048"/>
          <ac:picMkLst>
            <pc:docMk/>
            <pc:sldMk cId="639015121" sldId="276"/>
            <ac:picMk id="7" creationId="{33590287-7504-C758-7805-911EBFAB13EF}"/>
          </ac:picMkLst>
        </pc:picChg>
        <pc:picChg chg="add del mod ord">
          <ac:chgData name="Sylvia Moes" userId="S::sylvia.moes@surf.nl::d9b4976c-f852-4b52-9dc8-46fec71b6c92" providerId="AD" clId="Web-{C6C81EB5-19B3-B7E5-136A-B025982369B9}" dt="2024-05-28T09:04:46.920" v="1054"/>
          <ac:picMkLst>
            <pc:docMk/>
            <pc:sldMk cId="639015121" sldId="276"/>
            <ac:picMk id="10" creationId="{52FC09EE-A574-6D1E-B656-AB2F602ADB06}"/>
          </ac:picMkLst>
        </pc:picChg>
        <pc:picChg chg="add mod ord">
          <ac:chgData name="Sylvia Moes" userId="S::sylvia.moes@surf.nl::d9b4976c-f852-4b52-9dc8-46fec71b6c92" providerId="AD" clId="Web-{C6C81EB5-19B3-B7E5-136A-B025982369B9}" dt="2024-05-28T09:06:23.705" v="1092" actId="1076"/>
          <ac:picMkLst>
            <pc:docMk/>
            <pc:sldMk cId="639015121" sldId="276"/>
            <ac:picMk id="13" creationId="{88115C93-993E-58BE-F657-22172089A735}"/>
          </ac:picMkLst>
        </pc:picChg>
        <pc:picChg chg="add mod ord">
          <ac:chgData name="Sylvia Moes" userId="S::sylvia.moes@surf.nl::d9b4976c-f852-4b52-9dc8-46fec71b6c92" providerId="AD" clId="Web-{C6C81EB5-19B3-B7E5-136A-B025982369B9}" dt="2024-05-28T09:06:26.533" v="1093" actId="1076"/>
          <ac:picMkLst>
            <pc:docMk/>
            <pc:sldMk cId="639015121" sldId="276"/>
            <ac:picMk id="14" creationId="{FA404E84-0024-B5DC-E957-9B5B4463FFC7}"/>
          </ac:picMkLst>
        </pc:picChg>
      </pc:sldChg>
      <pc:sldChg chg="addSp delSp modSp add replId">
        <pc:chgData name="Sylvia Moes" userId="S::sylvia.moes@surf.nl::d9b4976c-f852-4b52-9dc8-46fec71b6c92" providerId="AD" clId="Web-{C6C81EB5-19B3-B7E5-136A-B025982369B9}" dt="2024-05-28T09:07:57.146" v="1172" actId="20577"/>
        <pc:sldMkLst>
          <pc:docMk/>
          <pc:sldMk cId="2164842393" sldId="277"/>
        </pc:sldMkLst>
        <pc:spChg chg="mod">
          <ac:chgData name="Sylvia Moes" userId="S::sylvia.moes@surf.nl::d9b4976c-f852-4b52-9dc8-46fec71b6c92" providerId="AD" clId="Web-{C6C81EB5-19B3-B7E5-136A-B025982369B9}" dt="2024-05-28T09:07:57.146" v="1172" actId="20577"/>
          <ac:spMkLst>
            <pc:docMk/>
            <pc:sldMk cId="2164842393" sldId="277"/>
            <ac:spMk id="2" creationId="{6B4BFD18-ADD5-13AC-DA8C-E7B59B84D107}"/>
          </ac:spMkLst>
        </pc:spChg>
        <pc:spChg chg="add del mod">
          <ac:chgData name="Sylvia Moes" userId="S::sylvia.moes@surf.nl::d9b4976c-f852-4b52-9dc8-46fec71b6c92" providerId="AD" clId="Web-{C6C81EB5-19B3-B7E5-136A-B025982369B9}" dt="2024-05-28T09:07:26.879" v="1102"/>
          <ac:spMkLst>
            <pc:docMk/>
            <pc:sldMk cId="2164842393" sldId="277"/>
            <ac:spMk id="5" creationId="{A1A5501A-95EF-6804-9224-DBFCB79969A9}"/>
          </ac:spMkLst>
        </pc:spChg>
        <pc:picChg chg="add mod">
          <ac:chgData name="Sylvia Moes" userId="S::sylvia.moes@surf.nl::d9b4976c-f852-4b52-9dc8-46fec71b6c92" providerId="AD" clId="Web-{C6C81EB5-19B3-B7E5-136A-B025982369B9}" dt="2024-05-28T09:07:18.097" v="1099" actId="14100"/>
          <ac:picMkLst>
            <pc:docMk/>
            <pc:sldMk cId="2164842393" sldId="277"/>
            <ac:picMk id="3" creationId="{FCA72438-5201-F8F3-0EF7-67901CC03240}"/>
          </ac:picMkLst>
        </pc:picChg>
        <pc:picChg chg="add mod ord">
          <ac:chgData name="Sylvia Moes" userId="S::sylvia.moes@surf.nl::d9b4976c-f852-4b52-9dc8-46fec71b6c92" providerId="AD" clId="Web-{C6C81EB5-19B3-B7E5-136A-B025982369B9}" dt="2024-05-28T09:07:32.520" v="1104" actId="1076"/>
          <ac:picMkLst>
            <pc:docMk/>
            <pc:sldMk cId="2164842393" sldId="277"/>
            <ac:picMk id="6" creationId="{67676765-DB14-CAB0-3427-DB21354D4F57}"/>
          </ac:picMkLst>
        </pc:picChg>
        <pc:picChg chg="del">
          <ac:chgData name="Sylvia Moes" userId="S::sylvia.moes@surf.nl::d9b4976c-f852-4b52-9dc8-46fec71b6c92" providerId="AD" clId="Web-{C6C81EB5-19B3-B7E5-136A-B025982369B9}" dt="2024-05-28T09:07:11.691" v="1097"/>
          <ac:picMkLst>
            <pc:docMk/>
            <pc:sldMk cId="2164842393" sldId="277"/>
            <ac:picMk id="13" creationId="{88115C93-993E-58BE-F657-22172089A735}"/>
          </ac:picMkLst>
        </pc:picChg>
        <pc:picChg chg="del">
          <ac:chgData name="Sylvia Moes" userId="S::sylvia.moes@surf.nl::d9b4976c-f852-4b52-9dc8-46fec71b6c92" providerId="AD" clId="Web-{C6C81EB5-19B3-B7E5-136A-B025982369B9}" dt="2024-05-28T09:07:25.863" v="1101"/>
          <ac:picMkLst>
            <pc:docMk/>
            <pc:sldMk cId="2164842393" sldId="277"/>
            <ac:picMk id="14" creationId="{FA404E84-0024-B5DC-E957-9B5B4463FFC7}"/>
          </ac:picMkLst>
        </pc:picChg>
      </pc:sldChg>
      <pc:sldChg chg="addSp delSp modSp add del replId">
        <pc:chgData name="Sylvia Moes" userId="S::sylvia.moes@surf.nl::d9b4976c-f852-4b52-9dc8-46fec71b6c92" providerId="AD" clId="Web-{C6C81EB5-19B3-B7E5-136A-B025982369B9}" dt="2024-05-28T09:13:35.659" v="1273"/>
        <pc:sldMkLst>
          <pc:docMk/>
          <pc:sldMk cId="1406834667" sldId="278"/>
        </pc:sldMkLst>
        <pc:spChg chg="mod">
          <ac:chgData name="Sylvia Moes" userId="S::sylvia.moes@surf.nl::d9b4976c-f852-4b52-9dc8-46fec71b6c92" providerId="AD" clId="Web-{C6C81EB5-19B3-B7E5-136A-B025982369B9}" dt="2024-05-28T09:13:30.253" v="1271" actId="20577"/>
          <ac:spMkLst>
            <pc:docMk/>
            <pc:sldMk cId="1406834667" sldId="278"/>
            <ac:spMk id="2" creationId="{6B4BFD18-ADD5-13AC-DA8C-E7B59B84D107}"/>
          </ac:spMkLst>
        </pc:spChg>
        <pc:spChg chg="add del mod">
          <ac:chgData name="Sylvia Moes" userId="S::sylvia.moes@surf.nl::d9b4976c-f852-4b52-9dc8-46fec71b6c92" providerId="AD" clId="Web-{C6C81EB5-19B3-B7E5-136A-B025982369B9}" dt="2024-05-28T09:09:23.462" v="1202"/>
          <ac:spMkLst>
            <pc:docMk/>
            <pc:sldMk cId="1406834667" sldId="278"/>
            <ac:spMk id="4" creationId="{5E3C7DFD-CF1A-9DF4-5E40-2EF52287DB46}"/>
          </ac:spMkLst>
        </pc:spChg>
        <pc:spChg chg="add del mod">
          <ac:chgData name="Sylvia Moes" userId="S::sylvia.moes@surf.nl::d9b4976c-f852-4b52-9dc8-46fec71b6c92" providerId="AD" clId="Web-{C6C81EB5-19B3-B7E5-136A-B025982369B9}" dt="2024-05-28T09:13:35.659" v="1273"/>
          <ac:spMkLst>
            <pc:docMk/>
            <pc:sldMk cId="1406834667" sldId="278"/>
            <ac:spMk id="6" creationId="{D0BF4205-83C3-22C7-24C6-038981BE7EEB}"/>
          </ac:spMkLst>
        </pc:spChg>
        <pc:picChg chg="add mod ord">
          <ac:chgData name="Sylvia Moes" userId="S::sylvia.moes@surf.nl::d9b4976c-f852-4b52-9dc8-46fec71b6c92" providerId="AD" clId="Web-{C6C81EB5-19B3-B7E5-136A-B025982369B9}" dt="2024-05-28T09:09:59.963" v="1221" actId="1076"/>
          <ac:picMkLst>
            <pc:docMk/>
            <pc:sldMk cId="1406834667" sldId="278"/>
            <ac:picMk id="5" creationId="{59647450-F479-8E94-2A84-73F900E3771B}"/>
          </ac:picMkLst>
        </pc:picChg>
        <pc:picChg chg="del">
          <ac:chgData name="Sylvia Moes" userId="S::sylvia.moes@surf.nl::d9b4976c-f852-4b52-9dc8-46fec71b6c92" providerId="AD" clId="Web-{C6C81EB5-19B3-B7E5-136A-B025982369B9}" dt="2024-05-28T09:08:38.960" v="1196"/>
          <ac:picMkLst>
            <pc:docMk/>
            <pc:sldMk cId="1406834667" sldId="278"/>
            <ac:picMk id="13" creationId="{88115C93-993E-58BE-F657-22172089A735}"/>
          </ac:picMkLst>
        </pc:picChg>
        <pc:picChg chg="del">
          <ac:chgData name="Sylvia Moes" userId="S::sylvia.moes@surf.nl::d9b4976c-f852-4b52-9dc8-46fec71b6c92" providerId="AD" clId="Web-{C6C81EB5-19B3-B7E5-136A-B025982369B9}" dt="2024-05-28T09:08:40.804" v="1197"/>
          <ac:picMkLst>
            <pc:docMk/>
            <pc:sldMk cId="1406834667" sldId="278"/>
            <ac:picMk id="14" creationId="{FA404E84-0024-B5DC-E957-9B5B4463FFC7}"/>
          </ac:picMkLst>
        </pc:picChg>
      </pc:sldChg>
      <pc:sldChg chg="add replId">
        <pc:chgData name="Sylvia Moes" userId="S::sylvia.moes@surf.nl::d9b4976c-f852-4b52-9dc8-46fec71b6c92" providerId="AD" clId="Web-{C6C81EB5-19B3-B7E5-136A-B025982369B9}" dt="2024-05-28T09:08:44.538" v="1198"/>
        <pc:sldMkLst>
          <pc:docMk/>
          <pc:sldMk cId="3757177955" sldId="279"/>
        </pc:sldMkLst>
      </pc:sldChg>
      <pc:sldChg chg="addSp delSp modSp add replId">
        <pc:chgData name="Sylvia Moes" userId="S::sylvia.moes@surf.nl::d9b4976c-f852-4b52-9dc8-46fec71b6c92" providerId="AD" clId="Web-{C6C81EB5-19B3-B7E5-136A-B025982369B9}" dt="2024-05-28T09:13:42.300" v="1274" actId="1076"/>
        <pc:sldMkLst>
          <pc:docMk/>
          <pc:sldMk cId="983968288" sldId="280"/>
        </pc:sldMkLst>
        <pc:spChg chg="mod">
          <ac:chgData name="Sylvia Moes" userId="S::sylvia.moes@surf.nl::d9b4976c-f852-4b52-9dc8-46fec71b6c92" providerId="AD" clId="Web-{C6C81EB5-19B3-B7E5-136A-B025982369B9}" dt="2024-05-28T09:13:23.596" v="1263" actId="20577"/>
          <ac:spMkLst>
            <pc:docMk/>
            <pc:sldMk cId="983968288" sldId="280"/>
            <ac:spMk id="2" creationId="{6B4BFD18-ADD5-13AC-DA8C-E7B59B84D107}"/>
          </ac:spMkLst>
        </pc:spChg>
        <pc:spChg chg="add del mod">
          <ac:chgData name="Sylvia Moes" userId="S::sylvia.moes@surf.nl::d9b4976c-f852-4b52-9dc8-46fec71b6c92" providerId="AD" clId="Web-{C6C81EB5-19B3-B7E5-136A-B025982369B9}" dt="2024-05-28T09:11:30.748" v="1233"/>
          <ac:spMkLst>
            <pc:docMk/>
            <pc:sldMk cId="983968288" sldId="280"/>
            <ac:spMk id="4" creationId="{2060BF02-E84E-6D0B-DD0A-0964A991D618}"/>
          </ac:spMkLst>
        </pc:spChg>
        <pc:spChg chg="add del mod">
          <ac:chgData name="Sylvia Moes" userId="S::sylvia.moes@surf.nl::d9b4976c-f852-4b52-9dc8-46fec71b6c92" providerId="AD" clId="Web-{C6C81EB5-19B3-B7E5-136A-B025982369B9}" dt="2024-05-28T09:12:47.751" v="1251"/>
          <ac:spMkLst>
            <pc:docMk/>
            <pc:sldMk cId="983968288" sldId="280"/>
            <ac:spMk id="7" creationId="{D22C68D3-6432-D48F-5448-A5A09118F742}"/>
          </ac:spMkLst>
        </pc:spChg>
        <pc:picChg chg="add del mod ord">
          <ac:chgData name="Sylvia Moes" userId="S::sylvia.moes@surf.nl::d9b4976c-f852-4b52-9dc8-46fec71b6c92" providerId="AD" clId="Web-{C6C81EB5-19B3-B7E5-136A-B025982369B9}" dt="2024-05-28T09:12:33.626" v="1249"/>
          <ac:picMkLst>
            <pc:docMk/>
            <pc:sldMk cId="983968288" sldId="280"/>
            <ac:picMk id="5" creationId="{D03CE6D3-8198-6F7C-882B-3DEF724DD3D0}"/>
          </ac:picMkLst>
        </pc:picChg>
        <pc:picChg chg="add mod ord">
          <ac:chgData name="Sylvia Moes" userId="S::sylvia.moes@surf.nl::d9b4976c-f852-4b52-9dc8-46fec71b6c92" providerId="AD" clId="Web-{C6C81EB5-19B3-B7E5-136A-B025982369B9}" dt="2024-05-28T09:13:42.300" v="1274" actId="1076"/>
          <ac:picMkLst>
            <pc:docMk/>
            <pc:sldMk cId="983968288" sldId="280"/>
            <ac:picMk id="8" creationId="{5C8E615A-4062-52A7-B5D4-EB95BAAD1B80}"/>
          </ac:picMkLst>
        </pc:picChg>
        <pc:picChg chg="del">
          <ac:chgData name="Sylvia Moes" userId="S::sylvia.moes@surf.nl::d9b4976c-f852-4b52-9dc8-46fec71b6c92" providerId="AD" clId="Web-{C6C81EB5-19B3-B7E5-136A-B025982369B9}" dt="2024-05-28T09:09:02.039" v="1200"/>
          <ac:picMkLst>
            <pc:docMk/>
            <pc:sldMk cId="983968288" sldId="280"/>
            <ac:picMk id="13" creationId="{88115C93-993E-58BE-F657-22172089A735}"/>
          </ac:picMkLst>
        </pc:picChg>
        <pc:picChg chg="del">
          <ac:chgData name="Sylvia Moes" userId="S::sylvia.moes@surf.nl::d9b4976c-f852-4b52-9dc8-46fec71b6c92" providerId="AD" clId="Web-{C6C81EB5-19B3-B7E5-136A-B025982369B9}" dt="2024-05-28T09:10:59.263" v="1226"/>
          <ac:picMkLst>
            <pc:docMk/>
            <pc:sldMk cId="983968288" sldId="280"/>
            <ac:picMk id="14" creationId="{FA404E84-0024-B5DC-E957-9B5B4463FFC7}"/>
          </ac:picMkLst>
        </pc:picChg>
      </pc:sldChg>
      <pc:sldChg chg="add replId">
        <pc:chgData name="Sylvia Moes" userId="S::sylvia.moes@surf.nl::d9b4976c-f852-4b52-9dc8-46fec71b6c92" providerId="AD" clId="Web-{C6C81EB5-19B3-B7E5-136A-B025982369B9}" dt="2024-05-28T09:09:10.961" v="1201"/>
        <pc:sldMkLst>
          <pc:docMk/>
          <pc:sldMk cId="2848315430" sldId="281"/>
        </pc:sldMkLst>
      </pc:sldChg>
      <pc:sldChg chg="add replId">
        <pc:chgData name="Sylvia Moes" userId="S::sylvia.moes@surf.nl::d9b4976c-f852-4b52-9dc8-46fec71b6c92" providerId="AD" clId="Web-{C6C81EB5-19B3-B7E5-136A-B025982369B9}" dt="2024-05-28T09:10:20.792" v="1222"/>
        <pc:sldMkLst>
          <pc:docMk/>
          <pc:sldMk cId="2776430801" sldId="282"/>
        </pc:sldMkLst>
      </pc:sldChg>
      <pc:sldChg chg="add replId">
        <pc:chgData name="Sylvia Moes" userId="S::sylvia.moes@surf.nl::d9b4976c-f852-4b52-9dc8-46fec71b6c92" providerId="AD" clId="Web-{C6C81EB5-19B3-B7E5-136A-B025982369B9}" dt="2024-05-28T09:10:27.199" v="1223"/>
        <pc:sldMkLst>
          <pc:docMk/>
          <pc:sldMk cId="1362581170" sldId="283"/>
        </pc:sldMkLst>
      </pc:sldChg>
      <pc:sldChg chg="add del replId">
        <pc:chgData name="Sylvia Moes" userId="S::sylvia.moes@surf.nl::d9b4976c-f852-4b52-9dc8-46fec71b6c92" providerId="AD" clId="Web-{C6C81EB5-19B3-B7E5-136A-B025982369B9}" dt="2024-05-28T09:11:24.373" v="1231"/>
        <pc:sldMkLst>
          <pc:docMk/>
          <pc:sldMk cId="1463534780" sldId="284"/>
        </pc:sldMkLst>
      </pc:sldChg>
      <pc:sldChg chg="addSp delSp modSp add replId">
        <pc:chgData name="Sylvia Moes" userId="S::sylvia.moes@surf.nl::d9b4976c-f852-4b52-9dc8-46fec71b6c92" providerId="AD" clId="Web-{C6C81EB5-19B3-B7E5-136A-B025982369B9}" dt="2024-05-28T09:15:45.414" v="1288"/>
        <pc:sldMkLst>
          <pc:docMk/>
          <pc:sldMk cId="1719209212" sldId="284"/>
        </pc:sldMkLst>
        <pc:spChg chg="add mod">
          <ac:chgData name="Sylvia Moes" userId="S::sylvia.moes@surf.nl::d9b4976c-f852-4b52-9dc8-46fec71b6c92" providerId="AD" clId="Web-{C6C81EB5-19B3-B7E5-136A-B025982369B9}" dt="2024-05-28T09:15:41.289" v="1287" actId="20577"/>
          <ac:spMkLst>
            <pc:docMk/>
            <pc:sldMk cId="1719209212" sldId="284"/>
            <ac:spMk id="4" creationId="{C72D1FD0-023B-2F47-1022-EA26193DA8B3}"/>
          </ac:spMkLst>
        </pc:spChg>
        <pc:picChg chg="add mod">
          <ac:chgData name="Sylvia Moes" userId="S::sylvia.moes@surf.nl::d9b4976c-f852-4b52-9dc8-46fec71b6c92" providerId="AD" clId="Web-{C6C81EB5-19B3-B7E5-136A-B025982369B9}" dt="2024-05-28T09:15:45.414" v="1288"/>
          <ac:picMkLst>
            <pc:docMk/>
            <pc:sldMk cId="1719209212" sldId="284"/>
            <ac:picMk id="5" creationId="{0B3F8BC7-9F46-E4A6-05BC-4CF22B3F5C09}"/>
          </ac:picMkLst>
        </pc:picChg>
        <pc:picChg chg="del">
          <ac:chgData name="Sylvia Moes" userId="S::sylvia.moes@surf.nl::d9b4976c-f852-4b52-9dc8-46fec71b6c92" providerId="AD" clId="Web-{C6C81EB5-19B3-B7E5-136A-B025982369B9}" dt="2024-05-28T09:14:50.272" v="1281"/>
          <ac:picMkLst>
            <pc:docMk/>
            <pc:sldMk cId="1719209212" sldId="284"/>
            <ac:picMk id="13" creationId="{88115C93-993E-58BE-F657-22172089A735}"/>
          </ac:picMkLst>
        </pc:picChg>
        <pc:picChg chg="del">
          <ac:chgData name="Sylvia Moes" userId="S::sylvia.moes@surf.nl::d9b4976c-f852-4b52-9dc8-46fec71b6c92" providerId="AD" clId="Web-{C6C81EB5-19B3-B7E5-136A-B025982369B9}" dt="2024-05-28T09:15:11.710" v="1282"/>
          <ac:picMkLst>
            <pc:docMk/>
            <pc:sldMk cId="1719209212" sldId="284"/>
            <ac:picMk id="14" creationId="{FA404E84-0024-B5DC-E957-9B5B4463FFC7}"/>
          </ac:picMkLst>
        </pc:picChg>
      </pc:sldChg>
      <pc:sldChg chg="add del replId">
        <pc:chgData name="Sylvia Moes" userId="S::sylvia.moes@surf.nl::d9b4976c-f852-4b52-9dc8-46fec71b6c92" providerId="AD" clId="Web-{C6C81EB5-19B3-B7E5-136A-B025982369B9}" dt="2024-05-28T09:11:25.357" v="1232"/>
        <pc:sldMkLst>
          <pc:docMk/>
          <pc:sldMk cId="2537071097" sldId="285"/>
        </pc:sldMkLst>
      </pc:sldChg>
      <pc:sldChg chg="add replId">
        <pc:chgData name="Sylvia Moes" userId="S::sylvia.moes@surf.nl::d9b4976c-f852-4b52-9dc8-46fec71b6c92" providerId="AD" clId="Web-{C6C81EB5-19B3-B7E5-136A-B025982369B9}" dt="2024-05-28T09:14:06.942" v="1275"/>
        <pc:sldMkLst>
          <pc:docMk/>
          <pc:sldMk cId="2567109133" sldId="285"/>
        </pc:sldMkLst>
      </pc:sldChg>
      <pc:sldChg chg="delSp add replId">
        <pc:chgData name="Sylvia Moes" userId="S::sylvia.moes@surf.nl::d9b4976c-f852-4b52-9dc8-46fec71b6c92" providerId="AD" clId="Web-{C6C81EB5-19B3-B7E5-136A-B025982369B9}" dt="2024-05-28T09:14:28.786" v="1277"/>
        <pc:sldMkLst>
          <pc:docMk/>
          <pc:sldMk cId="931082337" sldId="286"/>
        </pc:sldMkLst>
        <pc:picChg chg="del">
          <ac:chgData name="Sylvia Moes" userId="S::sylvia.moes@surf.nl::d9b4976c-f852-4b52-9dc8-46fec71b6c92" providerId="AD" clId="Web-{C6C81EB5-19B3-B7E5-136A-B025982369B9}" dt="2024-05-28T09:14:28.786" v="1277"/>
          <ac:picMkLst>
            <pc:docMk/>
            <pc:sldMk cId="931082337" sldId="286"/>
            <ac:picMk id="13" creationId="{88115C93-993E-58BE-F657-22172089A735}"/>
          </ac:picMkLst>
        </pc:picChg>
      </pc:sldChg>
      <pc:sldChg chg="add del replId">
        <pc:chgData name="Sylvia Moes" userId="S::sylvia.moes@surf.nl::d9b4976c-f852-4b52-9dc8-46fec71b6c92" providerId="AD" clId="Web-{C6C81EB5-19B3-B7E5-136A-B025982369B9}" dt="2024-05-28T09:11:22.529" v="1229"/>
        <pc:sldMkLst>
          <pc:docMk/>
          <pc:sldMk cId="976239483" sldId="286"/>
        </pc:sldMkLst>
      </pc:sldChg>
      <pc:sldChg chg="add del replId">
        <pc:chgData name="Sylvia Moes" userId="S::sylvia.moes@surf.nl::d9b4976c-f852-4b52-9dc8-46fec71b6c92" providerId="AD" clId="Web-{C6C81EB5-19B3-B7E5-136A-B025982369B9}" dt="2024-05-28T09:14:38.412" v="1280"/>
        <pc:sldMkLst>
          <pc:docMk/>
          <pc:sldMk cId="1105843169" sldId="287"/>
        </pc:sldMkLst>
      </pc:sldChg>
      <pc:sldChg chg="add del replId">
        <pc:chgData name="Sylvia Moes" userId="S::sylvia.moes@surf.nl::d9b4976c-f852-4b52-9dc8-46fec71b6c92" providerId="AD" clId="Web-{C6C81EB5-19B3-B7E5-136A-B025982369B9}" dt="2024-05-28T09:11:23.576" v="1230"/>
        <pc:sldMkLst>
          <pc:docMk/>
          <pc:sldMk cId="2823345265" sldId="287"/>
        </pc:sldMkLst>
      </pc:sldChg>
      <pc:sldChg chg="add replId">
        <pc:chgData name="Sylvia Moes" userId="S::sylvia.moes@surf.nl::d9b4976c-f852-4b52-9dc8-46fec71b6c92" providerId="AD" clId="Web-{C6C81EB5-19B3-B7E5-136A-B025982369B9}" dt="2024-05-28T09:14:33.474" v="1279"/>
        <pc:sldMkLst>
          <pc:docMk/>
          <pc:sldMk cId="2642994652" sldId="288"/>
        </pc:sldMkLst>
      </pc:sldChg>
      <pc:sldChg chg="add replId">
        <pc:chgData name="Sylvia Moes" userId="S::sylvia.moes@surf.nl::d9b4976c-f852-4b52-9dc8-46fec71b6c92" providerId="AD" clId="Web-{C6C81EB5-19B3-B7E5-136A-B025982369B9}" dt="2024-05-28T09:15:15.445" v="1283"/>
        <pc:sldMkLst>
          <pc:docMk/>
          <pc:sldMk cId="1422039389" sldId="289"/>
        </pc:sldMkLst>
      </pc:sldChg>
      <pc:sldChg chg="add replId">
        <pc:chgData name="Sylvia Moes" userId="S::sylvia.moes@surf.nl::d9b4976c-f852-4b52-9dc8-46fec71b6c92" providerId="AD" clId="Web-{C6C81EB5-19B3-B7E5-136A-B025982369B9}" dt="2024-05-28T09:15:22.382" v="1284"/>
        <pc:sldMkLst>
          <pc:docMk/>
          <pc:sldMk cId="3341304391" sldId="290"/>
        </pc:sldMkLst>
      </pc:sldChg>
    </pc:docChg>
  </pc:docChgLst>
  <pc:docChgLst>
    <pc:chgData name="Linda Le Grand" userId="1d8cabac-6bf1-4130-a4cc-0a3eabca2dd6" providerId="ADAL" clId="{D85A4D53-C424-4CF8-ABC6-DC32E2EE9040}"/>
    <pc:docChg chg="addSld modSld addMainMaster modMainMaster">
      <pc:chgData name="Linda Le Grand" userId="1d8cabac-6bf1-4130-a4cc-0a3eabca2dd6" providerId="ADAL" clId="{D85A4D53-C424-4CF8-ABC6-DC32E2EE9040}" dt="2024-05-28T07:11:20.152" v="24"/>
      <pc:docMkLst>
        <pc:docMk/>
      </pc:docMkLst>
      <pc:sldChg chg="modSp mod">
        <pc:chgData name="Linda Le Grand" userId="1d8cabac-6bf1-4130-a4cc-0a3eabca2dd6" providerId="ADAL" clId="{D85A4D53-C424-4CF8-ABC6-DC32E2EE9040}" dt="2024-05-28T07:09:58.360" v="0" actId="20577"/>
        <pc:sldMkLst>
          <pc:docMk/>
          <pc:sldMk cId="3351439039" sldId="256"/>
        </pc:sldMkLst>
        <pc:spChg chg="mod">
          <ac:chgData name="Linda Le Grand" userId="1d8cabac-6bf1-4130-a4cc-0a3eabca2dd6" providerId="ADAL" clId="{D85A4D53-C424-4CF8-ABC6-DC32E2EE9040}" dt="2024-05-28T07:09:58.360" v="0" actId="20577"/>
          <ac:spMkLst>
            <pc:docMk/>
            <pc:sldMk cId="3351439039" sldId="256"/>
            <ac:spMk id="3" creationId="{00000000-0000-0000-0000-000000000000}"/>
          </ac:spMkLst>
        </pc:spChg>
      </pc:sldChg>
      <pc:sldChg chg="add">
        <pc:chgData name="Linda Le Grand" userId="1d8cabac-6bf1-4130-a4cc-0a3eabca2dd6" providerId="ADAL" clId="{D85A4D53-C424-4CF8-ABC6-DC32E2EE9040}" dt="2024-05-28T07:10:46.383" v="2"/>
        <pc:sldMkLst>
          <pc:docMk/>
          <pc:sldMk cId="237035937" sldId="263"/>
        </pc:sldMkLst>
      </pc:sldChg>
      <pc:sldChg chg="add">
        <pc:chgData name="Linda Le Grand" userId="1d8cabac-6bf1-4130-a4cc-0a3eabca2dd6" providerId="ADAL" clId="{D85A4D53-C424-4CF8-ABC6-DC32E2EE9040}" dt="2024-05-28T07:10:49.885" v="4"/>
        <pc:sldMkLst>
          <pc:docMk/>
          <pc:sldMk cId="3814608714" sldId="264"/>
        </pc:sldMkLst>
      </pc:sldChg>
      <pc:sldChg chg="add">
        <pc:chgData name="Linda Le Grand" userId="1d8cabac-6bf1-4130-a4cc-0a3eabca2dd6" providerId="ADAL" clId="{D85A4D53-C424-4CF8-ABC6-DC32E2EE9040}" dt="2024-05-28T07:10:53.086" v="6"/>
        <pc:sldMkLst>
          <pc:docMk/>
          <pc:sldMk cId="2806276140" sldId="265"/>
        </pc:sldMkLst>
      </pc:sldChg>
      <pc:sldChg chg="add">
        <pc:chgData name="Linda Le Grand" userId="1d8cabac-6bf1-4130-a4cc-0a3eabca2dd6" providerId="ADAL" clId="{D85A4D53-C424-4CF8-ABC6-DC32E2EE9040}" dt="2024-05-28T07:10:55.989" v="8"/>
        <pc:sldMkLst>
          <pc:docMk/>
          <pc:sldMk cId="4168877681" sldId="266"/>
        </pc:sldMkLst>
      </pc:sldChg>
      <pc:sldChg chg="add">
        <pc:chgData name="Linda Le Grand" userId="1d8cabac-6bf1-4130-a4cc-0a3eabca2dd6" providerId="ADAL" clId="{D85A4D53-C424-4CF8-ABC6-DC32E2EE9040}" dt="2024-05-28T07:10:58.936" v="10"/>
        <pc:sldMkLst>
          <pc:docMk/>
          <pc:sldMk cId="778007165" sldId="267"/>
        </pc:sldMkLst>
      </pc:sldChg>
      <pc:sldChg chg="add">
        <pc:chgData name="Linda Le Grand" userId="1d8cabac-6bf1-4130-a4cc-0a3eabca2dd6" providerId="ADAL" clId="{D85A4D53-C424-4CF8-ABC6-DC32E2EE9040}" dt="2024-05-28T07:11:01.205" v="12"/>
        <pc:sldMkLst>
          <pc:docMk/>
          <pc:sldMk cId="252663344" sldId="268"/>
        </pc:sldMkLst>
      </pc:sldChg>
      <pc:sldChg chg="add">
        <pc:chgData name="Linda Le Grand" userId="1d8cabac-6bf1-4130-a4cc-0a3eabca2dd6" providerId="ADAL" clId="{D85A4D53-C424-4CF8-ABC6-DC32E2EE9040}" dt="2024-05-28T07:11:03.899" v="14"/>
        <pc:sldMkLst>
          <pc:docMk/>
          <pc:sldMk cId="864720751" sldId="269"/>
        </pc:sldMkLst>
      </pc:sldChg>
      <pc:sldChg chg="add">
        <pc:chgData name="Linda Le Grand" userId="1d8cabac-6bf1-4130-a4cc-0a3eabca2dd6" providerId="ADAL" clId="{D85A4D53-C424-4CF8-ABC6-DC32E2EE9040}" dt="2024-05-28T07:11:06.816" v="16"/>
        <pc:sldMkLst>
          <pc:docMk/>
          <pc:sldMk cId="680619560" sldId="270"/>
        </pc:sldMkLst>
      </pc:sldChg>
      <pc:sldChg chg="add">
        <pc:chgData name="Linda Le Grand" userId="1d8cabac-6bf1-4130-a4cc-0a3eabca2dd6" providerId="ADAL" clId="{D85A4D53-C424-4CF8-ABC6-DC32E2EE9040}" dt="2024-05-28T07:11:09.516" v="18"/>
        <pc:sldMkLst>
          <pc:docMk/>
          <pc:sldMk cId="88130199" sldId="271"/>
        </pc:sldMkLst>
      </pc:sldChg>
      <pc:sldChg chg="add">
        <pc:chgData name="Linda Le Grand" userId="1d8cabac-6bf1-4130-a4cc-0a3eabca2dd6" providerId="ADAL" clId="{D85A4D53-C424-4CF8-ABC6-DC32E2EE9040}" dt="2024-05-28T07:11:12.821" v="20"/>
        <pc:sldMkLst>
          <pc:docMk/>
          <pc:sldMk cId="4027221666" sldId="272"/>
        </pc:sldMkLst>
      </pc:sldChg>
      <pc:sldChg chg="add">
        <pc:chgData name="Linda Le Grand" userId="1d8cabac-6bf1-4130-a4cc-0a3eabca2dd6" providerId="ADAL" clId="{D85A4D53-C424-4CF8-ABC6-DC32E2EE9040}" dt="2024-05-28T07:11:14.893" v="22"/>
        <pc:sldMkLst>
          <pc:docMk/>
          <pc:sldMk cId="2677337385" sldId="273"/>
        </pc:sldMkLst>
      </pc:sldChg>
      <pc:sldChg chg="add">
        <pc:chgData name="Linda Le Grand" userId="1d8cabac-6bf1-4130-a4cc-0a3eabca2dd6" providerId="ADAL" clId="{D85A4D53-C424-4CF8-ABC6-DC32E2EE9040}" dt="2024-05-28T07:11:20.152" v="24"/>
        <pc:sldMkLst>
          <pc:docMk/>
          <pc:sldMk cId="4123725690" sldId="274"/>
        </pc:sldMkLst>
      </pc:sldChg>
      <pc:sldMasterChg chg="add addSldLayout">
        <pc:chgData name="Linda Le Grand" userId="1d8cabac-6bf1-4130-a4cc-0a3eabca2dd6" providerId="ADAL" clId="{D85A4D53-C424-4CF8-ABC6-DC32E2EE9040}" dt="2024-05-28T07:10:58.936" v="9" actId="27028"/>
        <pc:sldMasterMkLst>
          <pc:docMk/>
          <pc:sldMasterMk cId="414364587" sldId="2147483648"/>
        </pc:sldMasterMkLst>
        <pc:sldLayoutChg chg="add">
          <pc:chgData name="Linda Le Grand" userId="1d8cabac-6bf1-4130-a4cc-0a3eabca2dd6" providerId="ADAL" clId="{D85A4D53-C424-4CF8-ABC6-DC32E2EE9040}" dt="2024-05-28T07:10:58.936" v="9" actId="27028"/>
          <pc:sldLayoutMkLst>
            <pc:docMk/>
            <pc:sldMasterMk cId="414364587" sldId="2147483648"/>
            <pc:sldLayoutMk cId="1714809245" sldId="2147483650"/>
          </pc:sldLayoutMkLst>
        </pc:sldLayoutChg>
        <pc:sldLayoutChg chg="add">
          <pc:chgData name="Linda Le Grand" userId="1d8cabac-6bf1-4130-a4cc-0a3eabca2dd6" providerId="ADAL" clId="{D85A4D53-C424-4CF8-ABC6-DC32E2EE9040}" dt="2024-05-28T07:10:46.379" v="1" actId="27028"/>
          <pc:sldLayoutMkLst>
            <pc:docMk/>
            <pc:sldMasterMk cId="414364587" sldId="2147483648"/>
            <pc:sldLayoutMk cId="2601378630" sldId="2147483655"/>
          </pc:sldLayoutMkLst>
        </pc:sldLayoutChg>
      </pc:sldMasterChg>
      <pc:sldMasterChg chg="replId modSldLayout">
        <pc:chgData name="Linda Le Grand" userId="1d8cabac-6bf1-4130-a4cc-0a3eabca2dd6" providerId="ADAL" clId="{D85A4D53-C424-4CF8-ABC6-DC32E2EE9040}" dt="2024-05-28T07:10:58.936" v="9" actId="27028"/>
        <pc:sldMasterMkLst>
          <pc:docMk/>
          <pc:sldMasterMk cId="1710546820" sldId="2147483660"/>
        </pc:sldMasterMkLst>
        <pc:sldLayoutChg chg="replId">
          <pc:chgData name="Linda Le Grand" userId="1d8cabac-6bf1-4130-a4cc-0a3eabca2dd6" providerId="ADAL" clId="{D85A4D53-C424-4CF8-ABC6-DC32E2EE9040}" dt="2024-05-28T07:10:46.379" v="1" actId="27028"/>
          <pc:sldLayoutMkLst>
            <pc:docMk/>
            <pc:sldMasterMk cId="1710546820" sldId="2147483660"/>
            <pc:sldLayoutMk cId="3349604172" sldId="2147483661"/>
          </pc:sldLayoutMkLst>
        </pc:sldLayoutChg>
        <pc:sldLayoutChg chg="replId">
          <pc:chgData name="Linda Le Grand" userId="1d8cabac-6bf1-4130-a4cc-0a3eabca2dd6" providerId="ADAL" clId="{D85A4D53-C424-4CF8-ABC6-DC32E2EE9040}" dt="2024-05-28T07:10:58.936" v="9" actId="27028"/>
          <pc:sldLayoutMkLst>
            <pc:docMk/>
            <pc:sldMasterMk cId="1710546820" sldId="2147483660"/>
            <pc:sldLayoutMk cId="3885912252" sldId="2147483662"/>
          </pc:sldLayoutMkLst>
        </pc:sldLayoutChg>
      </pc:sldMasterChg>
    </pc:docChg>
  </pc:docChgLst>
  <pc:docChgLst>
    <pc:chgData name="Lems, B.Y. (Brenda)" userId="S::b.y.lems_hr.nl#ext#@surf.onmicrosoft.com::06f3a0a2-67a6-498f-833e-b73150e0e140" providerId="AD" clId="Web-{C70EB519-52C0-4EEB-9883-13F7E9120399}"/>
    <pc:docChg chg="modSld">
      <pc:chgData name="Lems, B.Y. (Brenda)" userId="S::b.y.lems_hr.nl#ext#@surf.onmicrosoft.com::06f3a0a2-67a6-498f-833e-b73150e0e140" providerId="AD" clId="Web-{C70EB519-52C0-4EEB-9883-13F7E9120399}" dt="2024-06-04T14:59:21.779" v="1" actId="20577"/>
      <pc:docMkLst>
        <pc:docMk/>
      </pc:docMkLst>
      <pc:sldChg chg="modSp">
        <pc:chgData name="Lems, B.Y. (Brenda)" userId="S::b.y.lems_hr.nl#ext#@surf.onmicrosoft.com::06f3a0a2-67a6-498f-833e-b73150e0e140" providerId="AD" clId="Web-{C70EB519-52C0-4EEB-9883-13F7E9120399}" dt="2024-06-04T14:59:21.779" v="1" actId="20577"/>
        <pc:sldMkLst>
          <pc:docMk/>
          <pc:sldMk cId="3519802800" sldId="260"/>
        </pc:sldMkLst>
        <pc:spChg chg="mod">
          <ac:chgData name="Lems, B.Y. (Brenda)" userId="S::b.y.lems_hr.nl#ext#@surf.onmicrosoft.com::06f3a0a2-67a6-498f-833e-b73150e0e140" providerId="AD" clId="Web-{C70EB519-52C0-4EEB-9883-13F7E9120399}" dt="2024-06-04T14:59:21.779" v="1" actId="20577"/>
          <ac:spMkLst>
            <pc:docMk/>
            <pc:sldMk cId="3519802800" sldId="260"/>
            <ac:spMk id="3" creationId="{B3914B0A-7594-C3F2-51E9-A2876443EAAF}"/>
          </ac:spMkLst>
        </pc:spChg>
      </pc:sldChg>
    </pc:docChg>
  </pc:docChgLst>
  <pc:docChgLst>
    <pc:chgData name="Michel Jansen" userId="9368ba73-e4a6-4068-a44c-36850827edd8" providerId="ADAL" clId="{4AB85EE2-14F0-F740-85D3-AA95C7299F2D}"/>
    <pc:docChg chg="modSld">
      <pc:chgData name="Michel Jansen" userId="9368ba73-e4a6-4068-a44c-36850827edd8" providerId="ADAL" clId="{4AB85EE2-14F0-F740-85D3-AA95C7299F2D}" dt="2024-05-31T12:34:38.976" v="1" actId="1076"/>
      <pc:docMkLst>
        <pc:docMk/>
      </pc:docMkLst>
      <pc:sldChg chg="addSp modSp mod">
        <pc:chgData name="Michel Jansen" userId="9368ba73-e4a6-4068-a44c-36850827edd8" providerId="ADAL" clId="{4AB85EE2-14F0-F740-85D3-AA95C7299F2D}" dt="2024-05-31T12:34:38.976" v="1" actId="1076"/>
        <pc:sldMkLst>
          <pc:docMk/>
          <pc:sldMk cId="3519802800" sldId="260"/>
        </pc:sldMkLst>
        <pc:picChg chg="add mod">
          <ac:chgData name="Michel Jansen" userId="9368ba73-e4a6-4068-a44c-36850827edd8" providerId="ADAL" clId="{4AB85EE2-14F0-F740-85D3-AA95C7299F2D}" dt="2024-05-31T12:34:38.976" v="1" actId="1076"/>
          <ac:picMkLst>
            <pc:docMk/>
            <pc:sldMk cId="3519802800" sldId="260"/>
            <ac:picMk id="6" creationId="{18436B6E-0A1C-4B1B-3287-9E5C05283645}"/>
          </ac:picMkLst>
        </pc:picChg>
      </pc:sldChg>
    </pc:docChg>
  </pc:docChgLst>
  <pc:docChgLst>
    <pc:chgData name="Lems, B.Y. (Brenda)" userId="S::b.y.lems_hr.nl#ext#@surf.onmicrosoft.com::06f3a0a2-67a6-498f-833e-b73150e0e140" providerId="AD" clId="Web-{8D580BA6-A1D6-0072-D617-2AE47A4446BC}"/>
    <pc:docChg chg="modSld">
      <pc:chgData name="Lems, B.Y. (Brenda)" userId="S::b.y.lems_hr.nl#ext#@surf.onmicrosoft.com::06f3a0a2-67a6-498f-833e-b73150e0e140" providerId="AD" clId="Web-{8D580BA6-A1D6-0072-D617-2AE47A4446BC}" dt="2024-05-15T13:19:19.616" v="7" actId="1076"/>
      <pc:docMkLst>
        <pc:docMk/>
      </pc:docMkLst>
      <pc:sldChg chg="addSp delSp modSp">
        <pc:chgData name="Lems, B.Y. (Brenda)" userId="S::b.y.lems_hr.nl#ext#@surf.onmicrosoft.com::06f3a0a2-67a6-498f-833e-b73150e0e140" providerId="AD" clId="Web-{8D580BA6-A1D6-0072-D617-2AE47A4446BC}" dt="2024-05-15T13:19:19.616" v="7" actId="1076"/>
        <pc:sldMkLst>
          <pc:docMk/>
          <pc:sldMk cId="3351439039" sldId="256"/>
        </pc:sldMkLst>
        <pc:spChg chg="mod">
          <ac:chgData name="Lems, B.Y. (Brenda)" userId="S::b.y.lems_hr.nl#ext#@surf.onmicrosoft.com::06f3a0a2-67a6-498f-833e-b73150e0e140" providerId="AD" clId="Web-{8D580BA6-A1D6-0072-D617-2AE47A4446BC}" dt="2024-05-15T13:18:53.881" v="2"/>
          <ac:spMkLst>
            <pc:docMk/>
            <pc:sldMk cId="3351439039" sldId="256"/>
            <ac:spMk id="2" creationId="{00000000-0000-0000-0000-000000000000}"/>
          </ac:spMkLst>
        </pc:spChg>
        <pc:spChg chg="mod ord">
          <ac:chgData name="Lems, B.Y. (Brenda)" userId="S::b.y.lems_hr.nl#ext#@surf.onmicrosoft.com::06f3a0a2-67a6-498f-833e-b73150e0e140" providerId="AD" clId="Web-{8D580BA6-A1D6-0072-D617-2AE47A4446BC}" dt="2024-05-15T13:19:02.897" v="4" actId="20577"/>
          <ac:spMkLst>
            <pc:docMk/>
            <pc:sldMk cId="3351439039" sldId="256"/>
            <ac:spMk id="3" creationId="{00000000-0000-0000-0000-000000000000}"/>
          </ac:spMkLst>
        </pc:spChg>
        <pc:spChg chg="del">
          <ac:chgData name="Lems, B.Y. (Brenda)" userId="S::b.y.lems_hr.nl#ext#@surf.onmicrosoft.com::06f3a0a2-67a6-498f-833e-b73150e0e140" providerId="AD" clId="Web-{8D580BA6-A1D6-0072-D617-2AE47A4446BC}" dt="2024-05-15T13:18:53.881" v="2"/>
          <ac:spMkLst>
            <pc:docMk/>
            <pc:sldMk cId="3351439039" sldId="256"/>
            <ac:spMk id="47" creationId="{F1E7273E-E5A3-4B1D-BE3E-56F045D92700}"/>
          </ac:spMkLst>
        </pc:spChg>
        <pc:spChg chg="del">
          <ac:chgData name="Lems, B.Y. (Brenda)" userId="S::b.y.lems_hr.nl#ext#@surf.onmicrosoft.com::06f3a0a2-67a6-498f-833e-b73150e0e140" providerId="AD" clId="Web-{8D580BA6-A1D6-0072-D617-2AE47A4446BC}" dt="2024-05-15T13:18:53.881" v="2"/>
          <ac:spMkLst>
            <pc:docMk/>
            <pc:sldMk cId="3351439039" sldId="256"/>
            <ac:spMk id="49" creationId="{9CF7FE1C-8BC5-4B0C-A2BC-93AB72C90FDD}"/>
          </ac:spMkLst>
        </pc:spChg>
        <pc:spChg chg="add">
          <ac:chgData name="Lems, B.Y. (Brenda)" userId="S::b.y.lems_hr.nl#ext#@surf.onmicrosoft.com::06f3a0a2-67a6-498f-833e-b73150e0e140" providerId="AD" clId="Web-{8D580BA6-A1D6-0072-D617-2AE47A4446BC}" dt="2024-05-15T13:18:53.881" v="2"/>
          <ac:spMkLst>
            <pc:docMk/>
            <pc:sldMk cId="3351439039" sldId="256"/>
            <ac:spMk id="54" creationId="{61293230-B0F6-45B1-96D1-13D18E242995}"/>
          </ac:spMkLst>
        </pc:spChg>
        <pc:spChg chg="add">
          <ac:chgData name="Lems, B.Y. (Brenda)" userId="S::b.y.lems_hr.nl#ext#@surf.onmicrosoft.com::06f3a0a2-67a6-498f-833e-b73150e0e140" providerId="AD" clId="Web-{8D580BA6-A1D6-0072-D617-2AE47A4446BC}" dt="2024-05-15T13:18:53.881" v="2"/>
          <ac:spMkLst>
            <pc:docMk/>
            <pc:sldMk cId="3351439039" sldId="256"/>
            <ac:spMk id="56" creationId="{DB74BAD7-F0FC-4719-A31F-1ABDB62116DA}"/>
          </ac:spMkLst>
        </pc:spChg>
        <pc:grpChg chg="mod">
          <ac:chgData name="Lems, B.Y. (Brenda)" userId="S::b.y.lems_hr.nl#ext#@surf.onmicrosoft.com::06f3a0a2-67a6-498f-833e-b73150e0e140" providerId="AD" clId="Web-{8D580BA6-A1D6-0072-D617-2AE47A4446BC}" dt="2024-05-15T13:19:19.616" v="7" actId="1076"/>
          <ac:grpSpMkLst>
            <pc:docMk/>
            <pc:sldMk cId="3351439039" sldId="256"/>
            <ac:grpSpMk id="6" creationId="{D4590B3F-668E-28F5-E859-117E73B1710C}"/>
          </ac:grpSpMkLst>
        </pc:grpChg>
        <pc:picChg chg="mod">
          <ac:chgData name="Lems, B.Y. (Brenda)" userId="S::b.y.lems_hr.nl#ext#@surf.onmicrosoft.com::06f3a0a2-67a6-498f-833e-b73150e0e140" providerId="AD" clId="Web-{8D580BA6-A1D6-0072-D617-2AE47A4446BC}" dt="2024-05-15T13:18:53.881" v="2"/>
          <ac:picMkLst>
            <pc:docMk/>
            <pc:sldMk cId="3351439039" sldId="256"/>
            <ac:picMk id="4" creationId="{E9E1A67D-18F8-103B-D71E-2D214F08BE08}"/>
          </ac:picMkLst>
        </pc:picChg>
        <pc:picChg chg="mod">
          <ac:chgData name="Lems, B.Y. (Brenda)" userId="S::b.y.lems_hr.nl#ext#@surf.onmicrosoft.com::06f3a0a2-67a6-498f-833e-b73150e0e140" providerId="AD" clId="Web-{8D580BA6-A1D6-0072-D617-2AE47A4446BC}" dt="2024-05-15T13:18:53.881" v="2"/>
          <ac:picMkLst>
            <pc:docMk/>
            <pc:sldMk cId="3351439039" sldId="256"/>
            <ac:picMk id="5" creationId="{FF5C6D89-B60E-AE79-3FD8-23D8A14B3EA5}"/>
          </ac:picMkLst>
        </pc:picChg>
        <pc:picChg chg="add mod ord">
          <ac:chgData name="Lems, B.Y. (Brenda)" userId="S::b.y.lems_hr.nl#ext#@surf.onmicrosoft.com::06f3a0a2-67a6-498f-833e-b73150e0e140" providerId="AD" clId="Web-{8D580BA6-A1D6-0072-D617-2AE47A4446BC}" dt="2024-05-15T13:19:16.819" v="6" actId="1076"/>
          <ac:picMkLst>
            <pc:docMk/>
            <pc:sldMk cId="3351439039" sldId="256"/>
            <ac:picMk id="9" creationId="{43B68B10-6511-DC68-606F-2A196AF458D9}"/>
          </ac:picMkLst>
        </pc:picChg>
      </pc:sldChg>
    </pc:docChg>
  </pc:docChgLst>
  <pc:docChgLst>
    <pc:chgData name="Lems, B.Y. (Brenda)" userId="S::b.y.lems_hr.nl#ext#@surf.onmicrosoft.com::06f3a0a2-67a6-498f-833e-b73150e0e140" providerId="AD" clId="Web-{2706447B-9ABD-4D0D-B2DA-51966C9A5435}"/>
    <pc:docChg chg="addSld delSld modSld">
      <pc:chgData name="Lems, B.Y. (Brenda)" userId="S::b.y.lems_hr.nl#ext#@surf.onmicrosoft.com::06f3a0a2-67a6-498f-833e-b73150e0e140" providerId="AD" clId="Web-{2706447B-9ABD-4D0D-B2DA-51966C9A5435}" dt="2024-06-04T08:46:35.727" v="6"/>
      <pc:docMkLst>
        <pc:docMk/>
      </pc:docMkLst>
      <pc:sldChg chg="modSp del">
        <pc:chgData name="Lems, B.Y. (Brenda)" userId="S::b.y.lems_hr.nl#ext#@surf.onmicrosoft.com::06f3a0a2-67a6-498f-833e-b73150e0e140" providerId="AD" clId="Web-{2706447B-9ABD-4D0D-B2DA-51966C9A5435}" dt="2024-06-04T08:46:35.727" v="6"/>
        <pc:sldMkLst>
          <pc:docMk/>
          <pc:sldMk cId="3844592293" sldId="298"/>
        </pc:sldMkLst>
        <pc:spChg chg="mod">
          <ac:chgData name="Lems, B.Y. (Brenda)" userId="S::b.y.lems_hr.nl#ext#@surf.onmicrosoft.com::06f3a0a2-67a6-498f-833e-b73150e0e140" providerId="AD" clId="Web-{2706447B-9ABD-4D0D-B2DA-51966C9A5435}" dt="2024-06-04T08:46:13.382" v="1" actId="20577"/>
          <ac:spMkLst>
            <pc:docMk/>
            <pc:sldMk cId="3844592293" sldId="298"/>
            <ac:spMk id="2" creationId="{00000000-0000-0000-0000-000000000000}"/>
          </ac:spMkLst>
        </pc:spChg>
      </pc:sldChg>
      <pc:sldChg chg="modSp add replId">
        <pc:chgData name="Lems, B.Y. (Brenda)" userId="S::b.y.lems_hr.nl#ext#@surf.onmicrosoft.com::06f3a0a2-67a6-498f-833e-b73150e0e140" providerId="AD" clId="Web-{2706447B-9ABD-4D0D-B2DA-51966C9A5435}" dt="2024-06-04T08:46:33.258" v="5" actId="20577"/>
        <pc:sldMkLst>
          <pc:docMk/>
          <pc:sldMk cId="2381093331" sldId="299"/>
        </pc:sldMkLst>
        <pc:spChg chg="mod">
          <ac:chgData name="Lems, B.Y. (Brenda)" userId="S::b.y.lems_hr.nl#ext#@surf.onmicrosoft.com::06f3a0a2-67a6-498f-833e-b73150e0e140" providerId="AD" clId="Web-{2706447B-9ABD-4D0D-B2DA-51966C9A5435}" dt="2024-06-04T08:46:29.414" v="4" actId="20577"/>
          <ac:spMkLst>
            <pc:docMk/>
            <pc:sldMk cId="2381093331" sldId="299"/>
            <ac:spMk id="2" creationId="{00000000-0000-0000-0000-000000000000}"/>
          </ac:spMkLst>
        </pc:spChg>
        <pc:spChg chg="mod">
          <ac:chgData name="Lems, B.Y. (Brenda)" userId="S::b.y.lems_hr.nl#ext#@surf.onmicrosoft.com::06f3a0a2-67a6-498f-833e-b73150e0e140" providerId="AD" clId="Web-{2706447B-9ABD-4D0D-B2DA-51966C9A5435}" dt="2024-06-04T08:46:33.258" v="5" actId="20577"/>
          <ac:spMkLst>
            <pc:docMk/>
            <pc:sldMk cId="2381093331" sldId="299"/>
            <ac:spMk id="3" creationId="{00000000-0000-0000-0000-000000000000}"/>
          </ac:spMkLst>
        </pc:spChg>
      </pc:sldChg>
    </pc:docChg>
  </pc:docChgLst>
  <pc:docChgLst>
    <pc:chgData name="Lems, B.Y. (Brenda)" userId="S::b.y.lems_hr.nl#ext#@surf.onmicrosoft.com::06f3a0a2-67a6-498f-833e-b73150e0e140" providerId="AD" clId="Web-{40E1488D-CDFE-9EFA-F943-3452823F2ABA}"/>
    <pc:docChg chg="addSld modSld">
      <pc:chgData name="Lems, B.Y. (Brenda)" userId="S::b.y.lems_hr.nl#ext#@surf.onmicrosoft.com::06f3a0a2-67a6-498f-833e-b73150e0e140" providerId="AD" clId="Web-{40E1488D-CDFE-9EFA-F943-3452823F2ABA}" dt="2024-04-24T14:08:51.934" v="515" actId="20577"/>
      <pc:docMkLst>
        <pc:docMk/>
      </pc:docMkLst>
      <pc:sldChg chg="addSp delSp modSp mod setBg">
        <pc:chgData name="Lems, B.Y. (Brenda)" userId="S::b.y.lems_hr.nl#ext#@surf.onmicrosoft.com::06f3a0a2-67a6-498f-833e-b73150e0e140" providerId="AD" clId="Web-{40E1488D-CDFE-9EFA-F943-3452823F2ABA}" dt="2024-04-24T13:28:17.894" v="385" actId="1076"/>
        <pc:sldMkLst>
          <pc:docMk/>
          <pc:sldMk cId="3351439039" sldId="256"/>
        </pc:sldMkLst>
        <pc:spChg chg="mod">
          <ac:chgData name="Lems, B.Y. (Brenda)" userId="S::b.y.lems_hr.nl#ext#@surf.onmicrosoft.com::06f3a0a2-67a6-498f-833e-b73150e0e140" providerId="AD" clId="Web-{40E1488D-CDFE-9EFA-F943-3452823F2ABA}" dt="2024-04-24T13:17:31.980" v="118" actId="1076"/>
          <ac:spMkLst>
            <pc:docMk/>
            <pc:sldMk cId="3351439039" sldId="256"/>
            <ac:spMk id="2" creationId="{00000000-0000-0000-0000-000000000000}"/>
          </ac:spMkLst>
        </pc:spChg>
        <pc:spChg chg="mod ord">
          <ac:chgData name="Lems, B.Y. (Brenda)" userId="S::b.y.lems_hr.nl#ext#@surf.onmicrosoft.com::06f3a0a2-67a6-498f-833e-b73150e0e140" providerId="AD" clId="Web-{40E1488D-CDFE-9EFA-F943-3452823F2ABA}" dt="2024-04-24T13:17:37.589" v="119" actId="1076"/>
          <ac:spMkLst>
            <pc:docMk/>
            <pc:sldMk cId="3351439039" sldId="256"/>
            <ac:spMk id="3" creationId="{00000000-0000-0000-0000-000000000000}"/>
          </ac:spMkLst>
        </pc:spChg>
        <pc:spChg chg="add">
          <ac:chgData name="Lems, B.Y. (Brenda)" userId="S::b.y.lems_hr.nl#ext#@surf.onmicrosoft.com::06f3a0a2-67a6-498f-833e-b73150e0e140" providerId="AD" clId="Web-{40E1488D-CDFE-9EFA-F943-3452823F2ABA}" dt="2024-04-24T13:17:07.979" v="116"/>
          <ac:spMkLst>
            <pc:docMk/>
            <pc:sldMk cId="3351439039" sldId="256"/>
            <ac:spMk id="8" creationId="{98B5DF87-B3DC-7647-A42F-FB00709C8DD8}"/>
          </ac:spMkLst>
        </pc:spChg>
        <pc:spChg chg="add del">
          <ac:chgData name="Lems, B.Y. (Brenda)" userId="S::b.y.lems_hr.nl#ext#@surf.onmicrosoft.com::06f3a0a2-67a6-498f-833e-b73150e0e140" providerId="AD" clId="Web-{40E1488D-CDFE-9EFA-F943-3452823F2ABA}" dt="2024-04-24T13:16:49.588" v="115"/>
          <ac:spMkLst>
            <pc:docMk/>
            <pc:sldMk cId="3351439039" sldId="256"/>
            <ac:spMk id="9" creationId="{F269BDC9-F5DC-4A16-9583-2F8CE418465E}"/>
          </ac:spMkLst>
        </pc:spChg>
        <pc:spChg chg="add del">
          <ac:chgData name="Lems, B.Y. (Brenda)" userId="S::b.y.lems_hr.nl#ext#@surf.onmicrosoft.com::06f3a0a2-67a6-498f-833e-b73150e0e140" providerId="AD" clId="Web-{40E1488D-CDFE-9EFA-F943-3452823F2ABA}" dt="2024-04-24T13:16:49.588" v="115"/>
          <ac:spMkLst>
            <pc:docMk/>
            <pc:sldMk cId="3351439039" sldId="256"/>
            <ac:spMk id="11" creationId="{903CE7F4-D1BB-4A5B-8E96-915177640385}"/>
          </ac:spMkLst>
        </pc:spChg>
        <pc:spChg chg="add del">
          <ac:chgData name="Lems, B.Y. (Brenda)" userId="S::b.y.lems_hr.nl#ext#@surf.onmicrosoft.com::06f3a0a2-67a6-498f-833e-b73150e0e140" providerId="AD" clId="Web-{40E1488D-CDFE-9EFA-F943-3452823F2ABA}" dt="2024-04-24T13:16:38.822" v="108"/>
          <ac:spMkLst>
            <pc:docMk/>
            <pc:sldMk cId="3351439039" sldId="256"/>
            <ac:spMk id="16" creationId="{FB33DC6A-1F1C-4A06-834E-CFF88F1C0BB9}"/>
          </ac:spMkLst>
        </pc:spChg>
        <pc:spChg chg="add del">
          <ac:chgData name="Lems, B.Y. (Brenda)" userId="S::b.y.lems_hr.nl#ext#@surf.onmicrosoft.com::06f3a0a2-67a6-498f-833e-b73150e0e140" providerId="AD" clId="Web-{40E1488D-CDFE-9EFA-F943-3452823F2ABA}" dt="2024-04-24T13:16:38.822" v="108"/>
          <ac:spMkLst>
            <pc:docMk/>
            <pc:sldMk cId="3351439039" sldId="256"/>
            <ac:spMk id="18" creationId="{0FE1D5CF-87B8-4A8A-AD3C-01D06A60769B}"/>
          </ac:spMkLst>
        </pc:spChg>
        <pc:spChg chg="add del">
          <ac:chgData name="Lems, B.Y. (Brenda)" userId="S::b.y.lems_hr.nl#ext#@surf.onmicrosoft.com::06f3a0a2-67a6-498f-833e-b73150e0e140" providerId="AD" clId="Web-{40E1488D-CDFE-9EFA-F943-3452823F2ABA}" dt="2024-04-24T13:16:38.822" v="108"/>
          <ac:spMkLst>
            <pc:docMk/>
            <pc:sldMk cId="3351439039" sldId="256"/>
            <ac:spMk id="20" creationId="{60926200-45C2-41E9-839F-31CD5FE4CD59}"/>
          </ac:spMkLst>
        </pc:spChg>
        <pc:spChg chg="add del">
          <ac:chgData name="Lems, B.Y. (Brenda)" userId="S::b.y.lems_hr.nl#ext#@surf.onmicrosoft.com::06f3a0a2-67a6-498f-833e-b73150e0e140" providerId="AD" clId="Web-{40E1488D-CDFE-9EFA-F943-3452823F2ABA}" dt="2024-04-24T13:16:38.822" v="108"/>
          <ac:spMkLst>
            <pc:docMk/>
            <pc:sldMk cId="3351439039" sldId="256"/>
            <ac:spMk id="22" creationId="{AF2F604E-43BE-4DC3-B983-E071523364F8}"/>
          </ac:spMkLst>
        </pc:spChg>
        <pc:spChg chg="add del">
          <ac:chgData name="Lems, B.Y. (Brenda)" userId="S::b.y.lems_hr.nl#ext#@surf.onmicrosoft.com::06f3a0a2-67a6-498f-833e-b73150e0e140" providerId="AD" clId="Web-{40E1488D-CDFE-9EFA-F943-3452823F2ABA}" dt="2024-04-24T13:16:38.822" v="108"/>
          <ac:spMkLst>
            <pc:docMk/>
            <pc:sldMk cId="3351439039" sldId="256"/>
            <ac:spMk id="24" creationId="{08C9B587-E65E-4B52-B37C-ABEBB6E87928}"/>
          </ac:spMkLst>
        </pc:spChg>
        <pc:spChg chg="add del">
          <ac:chgData name="Lems, B.Y. (Brenda)" userId="S::b.y.lems_hr.nl#ext#@surf.onmicrosoft.com::06f3a0a2-67a6-498f-833e-b73150e0e140" providerId="AD" clId="Web-{40E1488D-CDFE-9EFA-F943-3452823F2ABA}" dt="2024-04-24T13:16:41.165" v="110"/>
          <ac:spMkLst>
            <pc:docMk/>
            <pc:sldMk cId="3351439039" sldId="256"/>
            <ac:spMk id="26" creationId="{61293230-B0F6-45B1-96D1-13D18E242995}"/>
          </ac:spMkLst>
        </pc:spChg>
        <pc:spChg chg="add del">
          <ac:chgData name="Lems, B.Y. (Brenda)" userId="S::b.y.lems_hr.nl#ext#@surf.onmicrosoft.com::06f3a0a2-67a6-498f-833e-b73150e0e140" providerId="AD" clId="Web-{40E1488D-CDFE-9EFA-F943-3452823F2ABA}" dt="2024-04-24T13:16:41.165" v="110"/>
          <ac:spMkLst>
            <pc:docMk/>
            <pc:sldMk cId="3351439039" sldId="256"/>
            <ac:spMk id="27" creationId="{F1E8018D-D29A-4B9D-BF9C-9F4D7BA12343}"/>
          </ac:spMkLst>
        </pc:spChg>
        <pc:spChg chg="add del">
          <ac:chgData name="Lems, B.Y. (Brenda)" userId="S::b.y.lems_hr.nl#ext#@surf.onmicrosoft.com::06f3a0a2-67a6-498f-833e-b73150e0e140" providerId="AD" clId="Web-{40E1488D-CDFE-9EFA-F943-3452823F2ABA}" dt="2024-04-24T13:16:44.337" v="112"/>
          <ac:spMkLst>
            <pc:docMk/>
            <pc:sldMk cId="3351439039" sldId="256"/>
            <ac:spMk id="29" creationId="{FB33DC6A-1F1C-4A06-834E-CFF88F1C0BB9}"/>
          </ac:spMkLst>
        </pc:spChg>
        <pc:spChg chg="add del">
          <ac:chgData name="Lems, B.Y. (Brenda)" userId="S::b.y.lems_hr.nl#ext#@surf.onmicrosoft.com::06f3a0a2-67a6-498f-833e-b73150e0e140" providerId="AD" clId="Web-{40E1488D-CDFE-9EFA-F943-3452823F2ABA}" dt="2024-04-24T13:16:44.337" v="112"/>
          <ac:spMkLst>
            <pc:docMk/>
            <pc:sldMk cId="3351439039" sldId="256"/>
            <ac:spMk id="30" creationId="{0FE1D5CF-87B8-4A8A-AD3C-01D06A60769B}"/>
          </ac:spMkLst>
        </pc:spChg>
        <pc:spChg chg="add del">
          <ac:chgData name="Lems, B.Y. (Brenda)" userId="S::b.y.lems_hr.nl#ext#@surf.onmicrosoft.com::06f3a0a2-67a6-498f-833e-b73150e0e140" providerId="AD" clId="Web-{40E1488D-CDFE-9EFA-F943-3452823F2ABA}" dt="2024-04-24T13:16:44.337" v="112"/>
          <ac:spMkLst>
            <pc:docMk/>
            <pc:sldMk cId="3351439039" sldId="256"/>
            <ac:spMk id="31" creationId="{60926200-45C2-41E9-839F-31CD5FE4CD59}"/>
          </ac:spMkLst>
        </pc:spChg>
        <pc:spChg chg="add del">
          <ac:chgData name="Lems, B.Y. (Brenda)" userId="S::b.y.lems_hr.nl#ext#@surf.onmicrosoft.com::06f3a0a2-67a6-498f-833e-b73150e0e140" providerId="AD" clId="Web-{40E1488D-CDFE-9EFA-F943-3452823F2ABA}" dt="2024-04-24T13:16:44.337" v="112"/>
          <ac:spMkLst>
            <pc:docMk/>
            <pc:sldMk cId="3351439039" sldId="256"/>
            <ac:spMk id="32" creationId="{AF2F604E-43BE-4DC3-B983-E071523364F8}"/>
          </ac:spMkLst>
        </pc:spChg>
        <pc:spChg chg="add del">
          <ac:chgData name="Lems, B.Y. (Brenda)" userId="S::b.y.lems_hr.nl#ext#@surf.onmicrosoft.com::06f3a0a2-67a6-498f-833e-b73150e0e140" providerId="AD" clId="Web-{40E1488D-CDFE-9EFA-F943-3452823F2ABA}" dt="2024-04-24T13:16:44.337" v="112"/>
          <ac:spMkLst>
            <pc:docMk/>
            <pc:sldMk cId="3351439039" sldId="256"/>
            <ac:spMk id="33" creationId="{08C9B587-E65E-4B52-B37C-ABEBB6E87928}"/>
          </ac:spMkLst>
        </pc:spChg>
        <pc:spChg chg="add del">
          <ac:chgData name="Lems, B.Y. (Brenda)" userId="S::b.y.lems_hr.nl#ext#@surf.onmicrosoft.com::06f3a0a2-67a6-498f-833e-b73150e0e140" providerId="AD" clId="Web-{40E1488D-CDFE-9EFA-F943-3452823F2ABA}" dt="2024-04-24T13:16:49.572" v="114"/>
          <ac:spMkLst>
            <pc:docMk/>
            <pc:sldMk cId="3351439039" sldId="256"/>
            <ac:spMk id="35" creationId="{04695F26-39DB-450E-B464-9C76CD233B36}"/>
          </ac:spMkLst>
        </pc:spChg>
        <pc:spChg chg="add del">
          <ac:chgData name="Lems, B.Y. (Brenda)" userId="S::b.y.lems_hr.nl#ext#@surf.onmicrosoft.com::06f3a0a2-67a6-498f-833e-b73150e0e140" providerId="AD" clId="Web-{40E1488D-CDFE-9EFA-F943-3452823F2ABA}" dt="2024-04-24T13:16:49.572" v="114"/>
          <ac:spMkLst>
            <pc:docMk/>
            <pc:sldMk cId="3351439039" sldId="256"/>
            <ac:spMk id="36" creationId="{2F42E55F-A297-474F-AF2D-6D3A15822BCA}"/>
          </ac:spMkLst>
        </pc:spChg>
        <pc:spChg chg="add del">
          <ac:chgData name="Lems, B.Y. (Brenda)" userId="S::b.y.lems_hr.nl#ext#@surf.onmicrosoft.com::06f3a0a2-67a6-498f-833e-b73150e0e140" providerId="AD" clId="Web-{40E1488D-CDFE-9EFA-F943-3452823F2ABA}" dt="2024-04-24T13:17:19.307" v="117"/>
          <ac:spMkLst>
            <pc:docMk/>
            <pc:sldMk cId="3351439039" sldId="256"/>
            <ac:spMk id="41" creationId="{61293230-B0F6-45B1-96D1-13D18E242995}"/>
          </ac:spMkLst>
        </pc:spChg>
        <pc:spChg chg="add del">
          <ac:chgData name="Lems, B.Y. (Brenda)" userId="S::b.y.lems_hr.nl#ext#@surf.onmicrosoft.com::06f3a0a2-67a6-498f-833e-b73150e0e140" providerId="AD" clId="Web-{40E1488D-CDFE-9EFA-F943-3452823F2ABA}" dt="2024-04-24T13:17:19.307" v="117"/>
          <ac:spMkLst>
            <pc:docMk/>
            <pc:sldMk cId="3351439039" sldId="256"/>
            <ac:spMk id="42" creationId="{F1E8018D-D29A-4B9D-BF9C-9F4D7BA12343}"/>
          </ac:spMkLst>
        </pc:spChg>
        <pc:spChg chg="add">
          <ac:chgData name="Lems, B.Y. (Brenda)" userId="S::b.y.lems_hr.nl#ext#@surf.onmicrosoft.com::06f3a0a2-67a6-498f-833e-b73150e0e140" providerId="AD" clId="Web-{40E1488D-CDFE-9EFA-F943-3452823F2ABA}" dt="2024-04-24T13:17:19.307" v="117"/>
          <ac:spMkLst>
            <pc:docMk/>
            <pc:sldMk cId="3351439039" sldId="256"/>
            <ac:spMk id="47" creationId="{F1E7273E-E5A3-4B1D-BE3E-56F045D92700}"/>
          </ac:spMkLst>
        </pc:spChg>
        <pc:spChg chg="add">
          <ac:chgData name="Lems, B.Y. (Brenda)" userId="S::b.y.lems_hr.nl#ext#@surf.onmicrosoft.com::06f3a0a2-67a6-498f-833e-b73150e0e140" providerId="AD" clId="Web-{40E1488D-CDFE-9EFA-F943-3452823F2ABA}" dt="2024-04-24T13:17:19.307" v="117"/>
          <ac:spMkLst>
            <pc:docMk/>
            <pc:sldMk cId="3351439039" sldId="256"/>
            <ac:spMk id="49" creationId="{9CF7FE1C-8BC5-4B0C-A2BC-93AB72C90FDD}"/>
          </ac:spMkLst>
        </pc:spChg>
        <pc:grpChg chg="add mod">
          <ac:chgData name="Lems, B.Y. (Brenda)" userId="S::b.y.lems_hr.nl#ext#@surf.onmicrosoft.com::06f3a0a2-67a6-498f-833e-b73150e0e140" providerId="AD" clId="Web-{40E1488D-CDFE-9EFA-F943-3452823F2ABA}" dt="2024-04-24T13:28:11.268" v="384" actId="1076"/>
          <ac:grpSpMkLst>
            <pc:docMk/>
            <pc:sldMk cId="3351439039" sldId="256"/>
            <ac:grpSpMk id="6" creationId="{D4590B3F-668E-28F5-E859-117E73B1710C}"/>
          </ac:grpSpMkLst>
        </pc:grpChg>
        <pc:grpChg chg="add del">
          <ac:chgData name="Lems, B.Y. (Brenda)" userId="S::b.y.lems_hr.nl#ext#@surf.onmicrosoft.com::06f3a0a2-67a6-498f-833e-b73150e0e140" providerId="AD" clId="Web-{40E1488D-CDFE-9EFA-F943-3452823F2ABA}" dt="2024-04-24T13:16:49.572" v="114"/>
          <ac:grpSpMkLst>
            <pc:docMk/>
            <pc:sldMk cId="3351439039" sldId="256"/>
            <ac:grpSpMk id="37" creationId="{972070F7-E065-4D60-8938-9FB8CDB8ACB0}"/>
          </ac:grpSpMkLst>
        </pc:grpChg>
        <pc:picChg chg="add mod ord">
          <ac:chgData name="Lems, B.Y. (Brenda)" userId="S::b.y.lems_hr.nl#ext#@surf.onmicrosoft.com::06f3a0a2-67a6-498f-833e-b73150e0e140" providerId="AD" clId="Web-{40E1488D-CDFE-9EFA-F943-3452823F2ABA}" dt="2024-04-24T13:28:17.894" v="385" actId="1076"/>
          <ac:picMkLst>
            <pc:docMk/>
            <pc:sldMk cId="3351439039" sldId="256"/>
            <ac:picMk id="4" creationId="{E9E1A67D-18F8-103B-D71E-2D214F08BE08}"/>
          </ac:picMkLst>
        </pc:picChg>
        <pc:picChg chg="add mod">
          <ac:chgData name="Lems, B.Y. (Brenda)" userId="S::b.y.lems_hr.nl#ext#@surf.onmicrosoft.com::06f3a0a2-67a6-498f-833e-b73150e0e140" providerId="AD" clId="Web-{40E1488D-CDFE-9EFA-F943-3452823F2ABA}" dt="2024-04-24T13:17:19.307" v="117"/>
          <ac:picMkLst>
            <pc:docMk/>
            <pc:sldMk cId="3351439039" sldId="256"/>
            <ac:picMk id="5" creationId="{FF5C6D89-B60E-AE79-3FD8-23D8A14B3EA5}"/>
          </ac:picMkLst>
        </pc:picChg>
        <pc:picChg chg="add">
          <ac:chgData name="Lems, B.Y. (Brenda)" userId="S::b.y.lems_hr.nl#ext#@surf.onmicrosoft.com::06f3a0a2-67a6-498f-833e-b73150e0e140" providerId="AD" clId="Web-{40E1488D-CDFE-9EFA-F943-3452823F2ABA}" dt="2024-04-24T13:17:07.979" v="116"/>
          <ac:picMkLst>
            <pc:docMk/>
            <pc:sldMk cId="3351439039" sldId="256"/>
            <ac:picMk id="7" creationId="{0ECBDC9D-BFF7-81C6-BA06-CAAD6CA82271}"/>
          </ac:picMkLst>
        </pc:picChg>
        <pc:picChg chg="add del mod">
          <ac:chgData name="Lems, B.Y. (Brenda)" userId="S::b.y.lems_hr.nl#ext#@surf.onmicrosoft.com::06f3a0a2-67a6-498f-833e-b73150e0e140" providerId="AD" clId="Web-{40E1488D-CDFE-9EFA-F943-3452823F2ABA}" dt="2024-04-24T13:27:47.377" v="380"/>
          <ac:picMkLst>
            <pc:docMk/>
            <pc:sldMk cId="3351439039" sldId="256"/>
            <ac:picMk id="10" creationId="{4EE9DB82-4713-2AF8-56B6-0A1F5E0EBB70}"/>
          </ac:picMkLst>
        </pc:picChg>
      </pc:sldChg>
      <pc:sldChg chg="addSp delSp modSp new mod setBg modNotes">
        <pc:chgData name="Lems, B.Y. (Brenda)" userId="S::b.y.lems_hr.nl#ext#@surf.onmicrosoft.com::06f3a0a2-67a6-498f-833e-b73150e0e140" providerId="AD" clId="Web-{40E1488D-CDFE-9EFA-F943-3452823F2ABA}" dt="2024-04-24T14:08:51.934" v="515" actId="20577"/>
        <pc:sldMkLst>
          <pc:docMk/>
          <pc:sldMk cId="1061428102" sldId="257"/>
        </pc:sldMkLst>
        <pc:spChg chg="mod">
          <ac:chgData name="Lems, B.Y. (Brenda)" userId="S::b.y.lems_hr.nl#ext#@surf.onmicrosoft.com::06f3a0a2-67a6-498f-833e-b73150e0e140" providerId="AD" clId="Web-{40E1488D-CDFE-9EFA-F943-3452823F2ABA}" dt="2024-04-24T13:22:10.240" v="285"/>
          <ac:spMkLst>
            <pc:docMk/>
            <pc:sldMk cId="1061428102" sldId="257"/>
            <ac:spMk id="2" creationId="{E87A384C-5BA3-2A60-F044-17E76D4727E8}"/>
          </ac:spMkLst>
        </pc:spChg>
        <pc:spChg chg="del mod">
          <ac:chgData name="Lems, B.Y. (Brenda)" userId="S::b.y.lems_hr.nl#ext#@surf.onmicrosoft.com::06f3a0a2-67a6-498f-833e-b73150e0e140" providerId="AD" clId="Web-{40E1488D-CDFE-9EFA-F943-3452823F2ABA}" dt="2024-04-24T13:22:10.240" v="285"/>
          <ac:spMkLst>
            <pc:docMk/>
            <pc:sldMk cId="1061428102" sldId="257"/>
            <ac:spMk id="3" creationId="{5B625CB5-8160-D3E4-CD4B-6E1330B69417}"/>
          </ac:spMkLst>
        </pc:spChg>
        <pc:spChg chg="add">
          <ac:chgData name="Lems, B.Y. (Brenda)" userId="S::b.y.lems_hr.nl#ext#@surf.onmicrosoft.com::06f3a0a2-67a6-498f-833e-b73150e0e140" providerId="AD" clId="Web-{40E1488D-CDFE-9EFA-F943-3452823F2ABA}" dt="2024-04-24T13:22:10.240" v="285"/>
          <ac:spMkLst>
            <pc:docMk/>
            <pc:sldMk cId="1061428102" sldId="257"/>
            <ac:spMk id="9" creationId="{7517A47C-B2E5-4B79-8061-D74B1311AF6E}"/>
          </ac:spMkLst>
        </pc:spChg>
        <pc:spChg chg="add">
          <ac:chgData name="Lems, B.Y. (Brenda)" userId="S::b.y.lems_hr.nl#ext#@surf.onmicrosoft.com::06f3a0a2-67a6-498f-833e-b73150e0e140" providerId="AD" clId="Web-{40E1488D-CDFE-9EFA-F943-3452823F2ABA}" dt="2024-04-24T13:22:10.240" v="285"/>
          <ac:spMkLst>
            <pc:docMk/>
            <pc:sldMk cId="1061428102" sldId="257"/>
            <ac:spMk id="11" creationId="{C505E780-2083-4CB5-A42A-5E0E2908ECC3}"/>
          </ac:spMkLst>
        </pc:spChg>
        <pc:spChg chg="add">
          <ac:chgData name="Lems, B.Y. (Brenda)" userId="S::b.y.lems_hr.nl#ext#@surf.onmicrosoft.com::06f3a0a2-67a6-498f-833e-b73150e0e140" providerId="AD" clId="Web-{40E1488D-CDFE-9EFA-F943-3452823F2ABA}" dt="2024-04-24T13:22:10.240" v="285"/>
          <ac:spMkLst>
            <pc:docMk/>
            <pc:sldMk cId="1061428102" sldId="257"/>
            <ac:spMk id="13" creationId="{D2C0AE1C-0118-41AE-8A10-7CDCBF10E96F}"/>
          </ac:spMkLst>
        </pc:spChg>
        <pc:spChg chg="add">
          <ac:chgData name="Lems, B.Y. (Brenda)" userId="S::b.y.lems_hr.nl#ext#@surf.onmicrosoft.com::06f3a0a2-67a6-498f-833e-b73150e0e140" providerId="AD" clId="Web-{40E1488D-CDFE-9EFA-F943-3452823F2ABA}" dt="2024-04-24T13:22:10.240" v="285"/>
          <ac:spMkLst>
            <pc:docMk/>
            <pc:sldMk cId="1061428102" sldId="257"/>
            <ac:spMk id="15" creationId="{463EEC44-1BA3-44ED-81FC-A644B04B2A44}"/>
          </ac:spMkLst>
        </pc:spChg>
        <pc:graphicFrameChg chg="add modGraphic">
          <ac:chgData name="Lems, B.Y. (Brenda)" userId="S::b.y.lems_hr.nl#ext#@surf.onmicrosoft.com::06f3a0a2-67a6-498f-833e-b73150e0e140" providerId="AD" clId="Web-{40E1488D-CDFE-9EFA-F943-3452823F2ABA}" dt="2024-04-24T14:08:51.934" v="515" actId="20577"/>
          <ac:graphicFrameMkLst>
            <pc:docMk/>
            <pc:sldMk cId="1061428102" sldId="257"/>
            <ac:graphicFrameMk id="5" creationId="{80ED1A45-625F-FE7C-96C5-1061CB804820}"/>
          </ac:graphicFrameMkLst>
        </pc:graphicFrameChg>
      </pc:sldChg>
      <pc:sldChg chg="modSp new modNotes">
        <pc:chgData name="Lems, B.Y. (Brenda)" userId="S::b.y.lems_hr.nl#ext#@surf.onmicrosoft.com::06f3a0a2-67a6-498f-833e-b73150e0e140" providerId="AD" clId="Web-{40E1488D-CDFE-9EFA-F943-3452823F2ABA}" dt="2024-04-24T13:24:18.197" v="350" actId="20577"/>
        <pc:sldMkLst>
          <pc:docMk/>
          <pc:sldMk cId="2103684386" sldId="258"/>
        </pc:sldMkLst>
        <pc:spChg chg="mod">
          <ac:chgData name="Lems, B.Y. (Brenda)" userId="S::b.y.lems_hr.nl#ext#@surf.onmicrosoft.com::06f3a0a2-67a6-498f-833e-b73150e0e140" providerId="AD" clId="Web-{40E1488D-CDFE-9EFA-F943-3452823F2ABA}" dt="2024-04-24T13:24:18.197" v="350" actId="20577"/>
          <ac:spMkLst>
            <pc:docMk/>
            <pc:sldMk cId="2103684386" sldId="258"/>
            <ac:spMk id="2" creationId="{222888D4-F16C-23C5-4D99-5F4B31FE6970}"/>
          </ac:spMkLst>
        </pc:spChg>
      </pc:sldChg>
      <pc:sldChg chg="modSp new">
        <pc:chgData name="Lems, B.Y. (Brenda)" userId="S::b.y.lems_hr.nl#ext#@surf.onmicrosoft.com::06f3a0a2-67a6-498f-833e-b73150e0e140" providerId="AD" clId="Web-{40E1488D-CDFE-9EFA-F943-3452823F2ABA}" dt="2024-04-24T13:24:35.714" v="364" actId="20577"/>
        <pc:sldMkLst>
          <pc:docMk/>
          <pc:sldMk cId="2763634256" sldId="259"/>
        </pc:sldMkLst>
        <pc:spChg chg="mod">
          <ac:chgData name="Lems, B.Y. (Brenda)" userId="S::b.y.lems_hr.nl#ext#@surf.onmicrosoft.com::06f3a0a2-67a6-498f-833e-b73150e0e140" providerId="AD" clId="Web-{40E1488D-CDFE-9EFA-F943-3452823F2ABA}" dt="2024-04-24T13:24:35.714" v="364" actId="20577"/>
          <ac:spMkLst>
            <pc:docMk/>
            <pc:sldMk cId="2763634256" sldId="259"/>
            <ac:spMk id="2" creationId="{3A2A6540-BA13-315C-0E9B-423F374F3C68}"/>
          </ac:spMkLst>
        </pc:spChg>
      </pc:sldChg>
      <pc:sldChg chg="addSp modSp new">
        <pc:chgData name="Lems, B.Y. (Brenda)" userId="S::b.y.lems_hr.nl#ext#@surf.onmicrosoft.com::06f3a0a2-67a6-498f-833e-b73150e0e140" providerId="AD" clId="Web-{40E1488D-CDFE-9EFA-F943-3452823F2ABA}" dt="2024-04-24T13:35:40.082" v="490" actId="1076"/>
        <pc:sldMkLst>
          <pc:docMk/>
          <pc:sldMk cId="3519802800" sldId="260"/>
        </pc:sldMkLst>
        <pc:spChg chg="mod">
          <ac:chgData name="Lems, B.Y. (Brenda)" userId="S::b.y.lems_hr.nl#ext#@surf.onmicrosoft.com::06f3a0a2-67a6-498f-833e-b73150e0e140" providerId="AD" clId="Web-{40E1488D-CDFE-9EFA-F943-3452823F2ABA}" dt="2024-04-24T13:26:47.703" v="369" actId="20577"/>
          <ac:spMkLst>
            <pc:docMk/>
            <pc:sldMk cId="3519802800" sldId="260"/>
            <ac:spMk id="2" creationId="{FA54E787-D70A-A2AF-7DB6-70DB7E484F86}"/>
          </ac:spMkLst>
        </pc:spChg>
        <pc:spChg chg="mod">
          <ac:chgData name="Lems, B.Y. (Brenda)" userId="S::b.y.lems_hr.nl#ext#@surf.onmicrosoft.com::06f3a0a2-67a6-498f-833e-b73150e0e140" providerId="AD" clId="Web-{40E1488D-CDFE-9EFA-F943-3452823F2ABA}" dt="2024-04-24T13:35:35.816" v="489" actId="20577"/>
          <ac:spMkLst>
            <pc:docMk/>
            <pc:sldMk cId="3519802800" sldId="260"/>
            <ac:spMk id="3" creationId="{B3914B0A-7594-C3F2-51E9-A2876443EAAF}"/>
          </ac:spMkLst>
        </pc:spChg>
        <pc:spChg chg="add mod">
          <ac:chgData name="Lems, B.Y. (Brenda)" userId="S::b.y.lems_hr.nl#ext#@surf.onmicrosoft.com::06f3a0a2-67a6-498f-833e-b73150e0e140" providerId="AD" clId="Web-{40E1488D-CDFE-9EFA-F943-3452823F2ABA}" dt="2024-04-24T13:35:40.082" v="490" actId="1076"/>
          <ac:spMkLst>
            <pc:docMk/>
            <pc:sldMk cId="3519802800" sldId="260"/>
            <ac:spMk id="4" creationId="{DA6BE30D-9554-4867-0B92-C8EDC999E9A1}"/>
          </ac:spMkLst>
        </pc:spChg>
      </pc:sldChg>
    </pc:docChg>
  </pc:docChgLst>
  <pc:docChgLst>
    <pc:chgData name="Sylvia Moes" userId="S::sylvia.moes@surf.nl::d9b4976c-f852-4b52-9dc8-46fec71b6c92" providerId="AD" clId="Web-{9F155BE1-F750-3A45-77C3-43E68B39714C}"/>
    <pc:docChg chg="addSld modSld">
      <pc:chgData name="Sylvia Moes" userId="S::sylvia.moes@surf.nl::d9b4976c-f852-4b52-9dc8-46fec71b6c92" providerId="AD" clId="Web-{9F155BE1-F750-3A45-77C3-43E68B39714C}" dt="2024-05-28T09:39:46.421" v="17" actId="20577"/>
      <pc:docMkLst>
        <pc:docMk/>
      </pc:docMkLst>
      <pc:sldChg chg="modSp new">
        <pc:chgData name="Sylvia Moes" userId="S::sylvia.moes@surf.nl::d9b4976c-f852-4b52-9dc8-46fec71b6c92" providerId="AD" clId="Web-{9F155BE1-F750-3A45-77C3-43E68B39714C}" dt="2024-05-28T09:39:46.421" v="17" actId="20577"/>
        <pc:sldMkLst>
          <pc:docMk/>
          <pc:sldMk cId="203525592" sldId="292"/>
        </pc:sldMkLst>
        <pc:spChg chg="mod">
          <ac:chgData name="Sylvia Moes" userId="S::sylvia.moes@surf.nl::d9b4976c-f852-4b52-9dc8-46fec71b6c92" providerId="AD" clId="Web-{9F155BE1-F750-3A45-77C3-43E68B39714C}" dt="2024-05-28T09:39:46.421" v="17" actId="20577"/>
          <ac:spMkLst>
            <pc:docMk/>
            <pc:sldMk cId="203525592" sldId="292"/>
            <ac:spMk id="2" creationId="{BA252788-22B1-9DD9-DEAC-3FE6DAE8E376}"/>
          </ac:spMkLst>
        </pc:spChg>
      </pc:sldChg>
    </pc:docChg>
  </pc:docChgLst>
  <pc:docChgLst>
    <pc:chgData name="Sylvia Moes" userId="S::sylvia.moes@surf.nl::d9b4976c-f852-4b52-9dc8-46fec71b6c92" providerId="AD" clId="Web-{54B855F6-5D9E-BF8F-1EFF-31E54BFD304D}"/>
    <pc:docChg chg="addSld modSld">
      <pc:chgData name="Sylvia Moes" userId="S::sylvia.moes@surf.nl::d9b4976c-f852-4b52-9dc8-46fec71b6c92" providerId="AD" clId="Web-{54B855F6-5D9E-BF8F-1EFF-31E54BFD304D}" dt="2024-05-28T09:44:55.796" v="413" actId="20577"/>
      <pc:docMkLst>
        <pc:docMk/>
      </pc:docMkLst>
      <pc:sldChg chg="addSp modSp addAnim">
        <pc:chgData name="Sylvia Moes" userId="S::sylvia.moes@surf.nl::d9b4976c-f852-4b52-9dc8-46fec71b6c92" providerId="AD" clId="Web-{54B855F6-5D9E-BF8F-1EFF-31E54BFD304D}" dt="2024-05-28T09:43:55.637" v="355"/>
        <pc:sldMkLst>
          <pc:docMk/>
          <pc:sldMk cId="3485020045" sldId="291"/>
        </pc:sldMkLst>
        <pc:spChg chg="add mod">
          <ac:chgData name="Sylvia Moes" userId="S::sylvia.moes@surf.nl::d9b4976c-f852-4b52-9dc8-46fec71b6c92" providerId="AD" clId="Web-{54B855F6-5D9E-BF8F-1EFF-31E54BFD304D}" dt="2024-05-28T09:43:17.384" v="258" actId="1076"/>
          <ac:spMkLst>
            <pc:docMk/>
            <pc:sldMk cId="3485020045" sldId="291"/>
            <ac:spMk id="4" creationId="{72EB1C05-A223-B2BA-5A8E-862A922979C7}"/>
          </ac:spMkLst>
        </pc:spChg>
        <pc:spChg chg="add mod">
          <ac:chgData name="Sylvia Moes" userId="S::sylvia.moes@surf.nl::d9b4976c-f852-4b52-9dc8-46fec71b6c92" providerId="AD" clId="Web-{54B855F6-5D9E-BF8F-1EFF-31E54BFD304D}" dt="2024-05-28T09:43:48.386" v="354" actId="20577"/>
          <ac:spMkLst>
            <pc:docMk/>
            <pc:sldMk cId="3485020045" sldId="291"/>
            <ac:spMk id="5" creationId="{5125A487-29A3-E03C-EC09-BF3BE778679C}"/>
          </ac:spMkLst>
        </pc:spChg>
      </pc:sldChg>
      <pc:sldChg chg="modSp">
        <pc:chgData name="Sylvia Moes" userId="S::sylvia.moes@surf.nl::d9b4976c-f852-4b52-9dc8-46fec71b6c92" providerId="AD" clId="Web-{54B855F6-5D9E-BF8F-1EFF-31E54BFD304D}" dt="2024-05-28T09:42:45.383" v="256" actId="20577"/>
        <pc:sldMkLst>
          <pc:docMk/>
          <pc:sldMk cId="203525592" sldId="292"/>
        </pc:sldMkLst>
        <pc:spChg chg="mod">
          <ac:chgData name="Sylvia Moes" userId="S::sylvia.moes@surf.nl::d9b4976c-f852-4b52-9dc8-46fec71b6c92" providerId="AD" clId="Web-{54B855F6-5D9E-BF8F-1EFF-31E54BFD304D}" dt="2024-05-28T09:40:05.095" v="0" actId="20577"/>
          <ac:spMkLst>
            <pc:docMk/>
            <pc:sldMk cId="203525592" sldId="292"/>
            <ac:spMk id="2" creationId="{BA252788-22B1-9DD9-DEAC-3FE6DAE8E376}"/>
          </ac:spMkLst>
        </pc:spChg>
        <pc:spChg chg="mod">
          <ac:chgData name="Sylvia Moes" userId="S::sylvia.moes@surf.nl::d9b4976c-f852-4b52-9dc8-46fec71b6c92" providerId="AD" clId="Web-{54B855F6-5D9E-BF8F-1EFF-31E54BFD304D}" dt="2024-05-28T09:42:45.383" v="256" actId="20577"/>
          <ac:spMkLst>
            <pc:docMk/>
            <pc:sldMk cId="203525592" sldId="292"/>
            <ac:spMk id="3" creationId="{DE20DAC5-1691-4ECF-097E-BE7DFDA34694}"/>
          </ac:spMkLst>
        </pc:spChg>
      </pc:sldChg>
      <pc:sldChg chg="modSp new">
        <pc:chgData name="Sylvia Moes" userId="S::sylvia.moes@surf.nl::d9b4976c-f852-4b52-9dc8-46fec71b6c92" providerId="AD" clId="Web-{54B855F6-5D9E-BF8F-1EFF-31E54BFD304D}" dt="2024-05-28T09:44:55.796" v="413" actId="20577"/>
        <pc:sldMkLst>
          <pc:docMk/>
          <pc:sldMk cId="2857318462" sldId="293"/>
        </pc:sldMkLst>
        <pc:spChg chg="mod">
          <ac:chgData name="Sylvia Moes" userId="S::sylvia.moes@surf.nl::d9b4976c-f852-4b52-9dc8-46fec71b6c92" providerId="AD" clId="Web-{54B855F6-5D9E-BF8F-1EFF-31E54BFD304D}" dt="2024-05-28T09:44:55.796" v="413" actId="20577"/>
          <ac:spMkLst>
            <pc:docMk/>
            <pc:sldMk cId="2857318462" sldId="293"/>
            <ac:spMk id="2" creationId="{91135B80-D270-A9B8-C3CB-424669472D76}"/>
          </ac:spMkLst>
        </pc:spChg>
      </pc:sldChg>
    </pc:docChg>
  </pc:docChgLst>
  <pc:docChgLst>
    <pc:chgData name="Lems, B.Y. (Brenda)" userId="S::b.y.lems_hr.nl#ext#@surf.onmicrosoft.com::06f3a0a2-67a6-498f-833e-b73150e0e140" providerId="AD" clId="Web-{36FCE609-CBED-424B-8CB1-8A06054AFBB0}"/>
    <pc:docChg chg="addSld delSld modSld sldOrd">
      <pc:chgData name="Lems, B.Y. (Brenda)" userId="S::b.y.lems_hr.nl#ext#@surf.onmicrosoft.com::06f3a0a2-67a6-498f-833e-b73150e0e140" providerId="AD" clId="Web-{36FCE609-CBED-424B-8CB1-8A06054AFBB0}" dt="2024-06-04T08:35:20.438" v="55"/>
      <pc:docMkLst>
        <pc:docMk/>
      </pc:docMkLst>
      <pc:sldChg chg="modSp add del ord replId">
        <pc:chgData name="Lems, B.Y. (Brenda)" userId="S::b.y.lems_hr.nl#ext#@surf.onmicrosoft.com::06f3a0a2-67a6-498f-833e-b73150e0e140" providerId="AD" clId="Web-{36FCE609-CBED-424B-8CB1-8A06054AFBB0}" dt="2024-06-04T08:35:20.438" v="55"/>
        <pc:sldMkLst>
          <pc:docMk/>
          <pc:sldMk cId="256795647" sldId="297"/>
        </pc:sldMkLst>
        <pc:spChg chg="mod">
          <ac:chgData name="Lems, B.Y. (Brenda)" userId="S::b.y.lems_hr.nl#ext#@surf.onmicrosoft.com::06f3a0a2-67a6-498f-833e-b73150e0e140" providerId="AD" clId="Web-{36FCE609-CBED-424B-8CB1-8A06054AFBB0}" dt="2024-06-04T08:33:58.044" v="18" actId="20577"/>
          <ac:spMkLst>
            <pc:docMk/>
            <pc:sldMk cId="256795647" sldId="297"/>
            <ac:spMk id="2" creationId="{00000000-0000-0000-0000-000000000000}"/>
          </ac:spMkLst>
        </pc:spChg>
        <pc:spChg chg="mod">
          <ac:chgData name="Lems, B.Y. (Brenda)" userId="S::b.y.lems_hr.nl#ext#@surf.onmicrosoft.com::06f3a0a2-67a6-498f-833e-b73150e0e140" providerId="AD" clId="Web-{36FCE609-CBED-424B-8CB1-8A06054AFBB0}" dt="2024-06-04T08:34:01.513" v="20" actId="20577"/>
          <ac:spMkLst>
            <pc:docMk/>
            <pc:sldMk cId="256795647" sldId="297"/>
            <ac:spMk id="3" creationId="{00000000-0000-0000-0000-000000000000}"/>
          </ac:spMkLst>
        </pc:spChg>
      </pc:sldChg>
      <pc:sldChg chg="modSp add ord replId">
        <pc:chgData name="Lems, B.Y. (Brenda)" userId="S::b.y.lems_hr.nl#ext#@surf.onmicrosoft.com::06f3a0a2-67a6-498f-833e-b73150e0e140" providerId="AD" clId="Web-{36FCE609-CBED-424B-8CB1-8A06054AFBB0}" dt="2024-06-04T08:35:09.031" v="53"/>
        <pc:sldMkLst>
          <pc:docMk/>
          <pc:sldMk cId="3844592293" sldId="298"/>
        </pc:sldMkLst>
        <pc:spChg chg="mod">
          <ac:chgData name="Lems, B.Y. (Brenda)" userId="S::b.y.lems_hr.nl#ext#@surf.onmicrosoft.com::06f3a0a2-67a6-498f-833e-b73150e0e140" providerId="AD" clId="Web-{36FCE609-CBED-424B-8CB1-8A06054AFBB0}" dt="2024-06-04T08:34:47.193" v="46" actId="20577"/>
          <ac:spMkLst>
            <pc:docMk/>
            <pc:sldMk cId="3844592293" sldId="298"/>
            <ac:spMk id="2" creationId="{00000000-0000-0000-0000-000000000000}"/>
          </ac:spMkLst>
        </pc:spChg>
        <pc:spChg chg="mod">
          <ac:chgData name="Lems, B.Y. (Brenda)" userId="S::b.y.lems_hr.nl#ext#@surf.onmicrosoft.com::06f3a0a2-67a6-498f-833e-b73150e0e140" providerId="AD" clId="Web-{36FCE609-CBED-424B-8CB1-8A06054AFBB0}" dt="2024-06-04T08:34:58.218" v="51" actId="20577"/>
          <ac:spMkLst>
            <pc:docMk/>
            <pc:sldMk cId="3844592293" sldId="298"/>
            <ac:spMk id="3" creationId="{00000000-0000-0000-0000-000000000000}"/>
          </ac:spMkLst>
        </pc:spChg>
      </pc:sldChg>
    </pc:docChg>
  </pc:docChgLst>
  <pc:docChgLst>
    <pc:chgData name="Sylvia Moes" userId="S::sylvia.moes@surf.nl::d9b4976c-f852-4b52-9dc8-46fec71b6c92" providerId="AD" clId="Web-{E6D257F7-ADA1-2F86-B4D8-23FFC64AB142}"/>
    <pc:docChg chg="modSld">
      <pc:chgData name="Sylvia Moes" userId="S::sylvia.moes@surf.nl::d9b4976c-f852-4b52-9dc8-46fec71b6c92" providerId="AD" clId="Web-{E6D257F7-ADA1-2F86-B4D8-23FFC64AB142}" dt="2024-05-28T09:20:02.461" v="9"/>
      <pc:docMkLst>
        <pc:docMk/>
      </pc:docMkLst>
      <pc:sldChg chg="addSp delSp modSp">
        <pc:chgData name="Sylvia Moes" userId="S::sylvia.moes@surf.nl::d9b4976c-f852-4b52-9dc8-46fec71b6c92" providerId="AD" clId="Web-{E6D257F7-ADA1-2F86-B4D8-23FFC64AB142}" dt="2024-05-28T09:20:02.461" v="9"/>
        <pc:sldMkLst>
          <pc:docMk/>
          <pc:sldMk cId="1422039389" sldId="289"/>
        </pc:sldMkLst>
        <pc:spChg chg="add mod">
          <ac:chgData name="Sylvia Moes" userId="S::sylvia.moes@surf.nl::d9b4976c-f852-4b52-9dc8-46fec71b6c92" providerId="AD" clId="Web-{E6D257F7-ADA1-2F86-B4D8-23FFC64AB142}" dt="2024-05-28T09:20:02.461" v="9"/>
          <ac:spMkLst>
            <pc:docMk/>
            <pc:sldMk cId="1422039389" sldId="289"/>
            <ac:spMk id="4" creationId="{6B30E31E-7F82-FDFD-CD71-4C60BB6627F3}"/>
          </ac:spMkLst>
        </pc:spChg>
        <pc:picChg chg="del">
          <ac:chgData name="Sylvia Moes" userId="S::sylvia.moes@surf.nl::d9b4976c-f852-4b52-9dc8-46fec71b6c92" providerId="AD" clId="Web-{E6D257F7-ADA1-2F86-B4D8-23FFC64AB142}" dt="2024-05-28T09:19:14.537" v="8"/>
          <ac:picMkLst>
            <pc:docMk/>
            <pc:sldMk cId="1422039389" sldId="289"/>
            <ac:picMk id="13" creationId="{88115C93-993E-58BE-F657-22172089A735}"/>
          </ac:picMkLst>
        </pc:picChg>
        <pc:picChg chg="del">
          <ac:chgData name="Sylvia Moes" userId="S::sylvia.moes@surf.nl::d9b4976c-f852-4b52-9dc8-46fec71b6c92" providerId="AD" clId="Web-{E6D257F7-ADA1-2F86-B4D8-23FFC64AB142}" dt="2024-05-28T09:20:02.461" v="9"/>
          <ac:picMkLst>
            <pc:docMk/>
            <pc:sldMk cId="1422039389" sldId="289"/>
            <ac:picMk id="14" creationId="{FA404E84-0024-B5DC-E957-9B5B4463FFC7}"/>
          </ac:picMkLst>
        </pc:picChg>
      </pc:sldChg>
      <pc:sldChg chg="addSp delSp modSp">
        <pc:chgData name="Sylvia Moes" userId="S::sylvia.moes@surf.nl::d9b4976c-f852-4b52-9dc8-46fec71b6c92" providerId="AD" clId="Web-{E6D257F7-ADA1-2F86-B4D8-23FFC64AB142}" dt="2024-05-28T09:18:32.707" v="7"/>
        <pc:sldMkLst>
          <pc:docMk/>
          <pc:sldMk cId="3341304391" sldId="290"/>
        </pc:sldMkLst>
        <pc:spChg chg="del">
          <ac:chgData name="Sylvia Moes" userId="S::sylvia.moes@surf.nl::d9b4976c-f852-4b52-9dc8-46fec71b6c92" providerId="AD" clId="Web-{E6D257F7-ADA1-2F86-B4D8-23FFC64AB142}" dt="2024-05-28T09:18:20.098" v="4"/>
          <ac:spMkLst>
            <pc:docMk/>
            <pc:sldMk cId="3341304391" sldId="290"/>
            <ac:spMk id="2" creationId="{6B4BFD18-ADD5-13AC-DA8C-E7B59B84D107}"/>
          </ac:spMkLst>
        </pc:spChg>
        <pc:spChg chg="add del mod">
          <ac:chgData name="Sylvia Moes" userId="S::sylvia.moes@surf.nl::d9b4976c-f852-4b52-9dc8-46fec71b6c92" providerId="AD" clId="Web-{E6D257F7-ADA1-2F86-B4D8-23FFC64AB142}" dt="2024-05-28T09:18:11.519" v="2"/>
          <ac:spMkLst>
            <pc:docMk/>
            <pc:sldMk cId="3341304391" sldId="290"/>
            <ac:spMk id="4" creationId="{C3FD5031-5B0D-4773-6EC1-F0C7D005FD8E}"/>
          </ac:spMkLst>
        </pc:spChg>
        <pc:spChg chg="add del mod">
          <ac:chgData name="Sylvia Moes" userId="S::sylvia.moes@surf.nl::d9b4976c-f852-4b52-9dc8-46fec71b6c92" providerId="AD" clId="Web-{E6D257F7-ADA1-2F86-B4D8-23FFC64AB142}" dt="2024-05-28T09:18:32.707" v="7"/>
          <ac:spMkLst>
            <pc:docMk/>
            <pc:sldMk cId="3341304391" sldId="290"/>
            <ac:spMk id="7" creationId="{C75739CB-DA5C-A844-C38A-B51E6EE085BB}"/>
          </ac:spMkLst>
        </pc:spChg>
        <pc:picChg chg="add mod ord">
          <ac:chgData name="Sylvia Moes" userId="S::sylvia.moes@surf.nl::d9b4976c-f852-4b52-9dc8-46fec71b6c92" providerId="AD" clId="Web-{E6D257F7-ADA1-2F86-B4D8-23FFC64AB142}" dt="2024-05-28T09:18:27.551" v="6" actId="1076"/>
          <ac:picMkLst>
            <pc:docMk/>
            <pc:sldMk cId="3341304391" sldId="290"/>
            <ac:picMk id="5" creationId="{8668F671-2867-63EF-F349-64B5A06B3C56}"/>
          </ac:picMkLst>
        </pc:picChg>
        <pc:picChg chg="del">
          <ac:chgData name="Sylvia Moes" userId="S::sylvia.moes@surf.nl::d9b4976c-f852-4b52-9dc8-46fec71b6c92" providerId="AD" clId="Web-{E6D257F7-ADA1-2F86-B4D8-23FFC64AB142}" dt="2024-05-28T09:17:34.252" v="0"/>
          <ac:picMkLst>
            <pc:docMk/>
            <pc:sldMk cId="3341304391" sldId="290"/>
            <ac:picMk id="13" creationId="{88115C93-993E-58BE-F657-22172089A735}"/>
          </ac:picMkLst>
        </pc:picChg>
        <pc:picChg chg="del">
          <ac:chgData name="Sylvia Moes" userId="S::sylvia.moes@surf.nl::d9b4976c-f852-4b52-9dc8-46fec71b6c92" providerId="AD" clId="Web-{E6D257F7-ADA1-2F86-B4D8-23FFC64AB142}" dt="2024-05-28T09:18:01.909" v="1"/>
          <ac:picMkLst>
            <pc:docMk/>
            <pc:sldMk cId="3341304391" sldId="290"/>
            <ac:picMk id="14" creationId="{FA404E84-0024-B5DC-E957-9B5B4463FFC7}"/>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697CB-93FC-4D49-835A-D456255FE7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FDA40C6-A35D-4535-B262-EDEDE17CEDD4}">
      <dgm:prSet/>
      <dgm:spPr/>
      <dgm:t>
        <a:bodyPr/>
        <a:lstStyle/>
        <a:p>
          <a:r>
            <a:rPr lang="nl-NL"/>
            <a:t>Korte introductie en welkom – Brenda </a:t>
          </a:r>
          <a:r>
            <a:rPr lang="nl-NL" err="1"/>
            <a:t>Lems</a:t>
          </a:r>
          <a:endParaRPr lang="en-US" err="1"/>
        </a:p>
      </dgm:t>
    </dgm:pt>
    <dgm:pt modelId="{7F09BEA9-024C-410D-BF81-3BA240E02989}" type="parTrans" cxnId="{B69EBF30-9F61-491B-BE2B-6E99BA3EBDBA}">
      <dgm:prSet/>
      <dgm:spPr/>
      <dgm:t>
        <a:bodyPr/>
        <a:lstStyle/>
        <a:p>
          <a:endParaRPr lang="en-US"/>
        </a:p>
      </dgm:t>
    </dgm:pt>
    <dgm:pt modelId="{99C2CB43-59E9-4C39-9DC4-6F43CD3722D6}" type="sibTrans" cxnId="{B69EBF30-9F61-491B-BE2B-6E99BA3EBDBA}">
      <dgm:prSet/>
      <dgm:spPr/>
      <dgm:t>
        <a:bodyPr/>
        <a:lstStyle/>
        <a:p>
          <a:endParaRPr lang="en-US"/>
        </a:p>
      </dgm:t>
    </dgm:pt>
    <dgm:pt modelId="{6754DE6B-B669-41A4-A2ED-D33BBE6F89D7}">
      <dgm:prSet/>
      <dgm:spPr/>
      <dgm:t>
        <a:bodyPr/>
        <a:lstStyle/>
        <a:p>
          <a:r>
            <a:rPr lang="nl-NL"/>
            <a:t>Context, content, profileren </a:t>
          </a:r>
          <a:r>
            <a:rPr lang="nl-NL" err="1"/>
            <a:t>edusources</a:t>
          </a:r>
          <a:r>
            <a:rPr lang="nl-NL"/>
            <a:t> - Sylvia Moes</a:t>
          </a:r>
          <a:endParaRPr lang="en-US"/>
        </a:p>
      </dgm:t>
    </dgm:pt>
    <dgm:pt modelId="{F9471C88-E5F7-4623-BBB2-978508DCE85D}" type="parTrans" cxnId="{A1C287ED-A8E0-4CB9-BCF1-B016D13B1466}">
      <dgm:prSet/>
      <dgm:spPr/>
      <dgm:t>
        <a:bodyPr/>
        <a:lstStyle/>
        <a:p>
          <a:endParaRPr lang="en-US"/>
        </a:p>
      </dgm:t>
    </dgm:pt>
    <dgm:pt modelId="{4AEE13A6-CD12-4611-9AD2-4F411AFF5802}" type="sibTrans" cxnId="{A1C287ED-A8E0-4CB9-BCF1-B016D13B1466}">
      <dgm:prSet/>
      <dgm:spPr/>
      <dgm:t>
        <a:bodyPr/>
        <a:lstStyle/>
        <a:p>
          <a:endParaRPr lang="en-US"/>
        </a:p>
      </dgm:t>
    </dgm:pt>
    <dgm:pt modelId="{F7F7DCDE-5D56-4251-86C2-6C118DC66FA2}">
      <dgm:prSet/>
      <dgm:spPr/>
      <dgm:t>
        <a:bodyPr/>
        <a:lstStyle/>
        <a:p>
          <a:r>
            <a:rPr lang="nl-NL"/>
            <a:t>Optimalisering zoekresultaten </a:t>
          </a:r>
          <a:r>
            <a:rPr lang="nl-NL" err="1"/>
            <a:t>edusources</a:t>
          </a:r>
          <a:r>
            <a:rPr lang="nl-NL"/>
            <a:t> – Linda </a:t>
          </a:r>
          <a:r>
            <a:rPr lang="nl-NL" err="1"/>
            <a:t>LeGrand</a:t>
          </a:r>
          <a:endParaRPr lang="en-US" err="1"/>
        </a:p>
      </dgm:t>
    </dgm:pt>
    <dgm:pt modelId="{7329C24B-CA3C-4B6D-97E2-CDA90AABF747}" type="parTrans" cxnId="{9526A274-95EB-4BDB-84BB-6CC400EE119D}">
      <dgm:prSet/>
      <dgm:spPr/>
      <dgm:t>
        <a:bodyPr/>
        <a:lstStyle/>
        <a:p>
          <a:endParaRPr lang="en-US"/>
        </a:p>
      </dgm:t>
    </dgm:pt>
    <dgm:pt modelId="{ACBCEC9B-31F0-42DC-A9E3-1523ADC1480E}" type="sibTrans" cxnId="{9526A274-95EB-4BDB-84BB-6CC400EE119D}">
      <dgm:prSet/>
      <dgm:spPr/>
      <dgm:t>
        <a:bodyPr/>
        <a:lstStyle/>
        <a:p>
          <a:endParaRPr lang="en-US"/>
        </a:p>
      </dgm:t>
    </dgm:pt>
    <dgm:pt modelId="{BDED481C-13AC-48EF-BBCC-244234EFC9B9}">
      <dgm:prSet/>
      <dgm:spPr/>
      <dgm:t>
        <a:bodyPr/>
        <a:lstStyle/>
        <a:p>
          <a:r>
            <a:rPr lang="nl-NL"/>
            <a:t>13.40 uur – korte pauze</a:t>
          </a:r>
          <a:endParaRPr lang="en-US"/>
        </a:p>
      </dgm:t>
    </dgm:pt>
    <dgm:pt modelId="{5E085825-9D2B-4A4D-8F72-426E50D99FCA}" type="parTrans" cxnId="{5FA7F827-EE6F-4AA6-874D-009AABB3485E}">
      <dgm:prSet/>
      <dgm:spPr/>
      <dgm:t>
        <a:bodyPr/>
        <a:lstStyle/>
        <a:p>
          <a:endParaRPr lang="en-US"/>
        </a:p>
      </dgm:t>
    </dgm:pt>
    <dgm:pt modelId="{09DE7F24-12EA-41AE-85CB-A65251AD513E}" type="sibTrans" cxnId="{5FA7F827-EE6F-4AA6-874D-009AABB3485E}">
      <dgm:prSet/>
      <dgm:spPr/>
      <dgm:t>
        <a:bodyPr/>
        <a:lstStyle/>
        <a:p>
          <a:endParaRPr lang="en-US"/>
        </a:p>
      </dgm:t>
    </dgm:pt>
    <dgm:pt modelId="{2B08D594-9B90-4030-B065-5E99D3BDD841}">
      <dgm:prSet/>
      <dgm:spPr/>
      <dgm:t>
        <a:bodyPr/>
        <a:lstStyle/>
        <a:p>
          <a:pPr rtl="0"/>
          <a:r>
            <a:rPr lang="nl-NL">
              <a:latin typeface="Aptos Display" panose="020F0302020204030204"/>
            </a:rPr>
            <a:t>13.45 uur - met</a:t>
          </a:r>
          <a:r>
            <a:rPr lang="nl-NL"/>
            <a:t> elkaar</a:t>
          </a:r>
          <a:r>
            <a:rPr lang="nl-NL">
              <a:latin typeface="Aptos Display" panose="020F0302020204030204"/>
            </a:rPr>
            <a:t> in gesprek </a:t>
          </a:r>
          <a:r>
            <a:rPr lang="nl-NL"/>
            <a:t>via </a:t>
          </a:r>
          <a:r>
            <a:rPr lang="nl-NL" err="1"/>
            <a:t>breakoutrooms</a:t>
          </a:r>
          <a:endParaRPr lang="en-US"/>
        </a:p>
      </dgm:t>
    </dgm:pt>
    <dgm:pt modelId="{F761C2D5-6C24-48D3-819D-1A15E8E29834}" type="parTrans" cxnId="{FF1EE6A4-9E11-4341-A203-F612C55C8B38}">
      <dgm:prSet/>
      <dgm:spPr/>
      <dgm:t>
        <a:bodyPr/>
        <a:lstStyle/>
        <a:p>
          <a:endParaRPr lang="en-US"/>
        </a:p>
      </dgm:t>
    </dgm:pt>
    <dgm:pt modelId="{239C8D20-B7A9-4C95-BD91-C88C11D9E11E}" type="sibTrans" cxnId="{FF1EE6A4-9E11-4341-A203-F612C55C8B38}">
      <dgm:prSet/>
      <dgm:spPr/>
      <dgm:t>
        <a:bodyPr/>
        <a:lstStyle/>
        <a:p>
          <a:endParaRPr lang="en-US"/>
        </a:p>
      </dgm:t>
    </dgm:pt>
    <dgm:pt modelId="{8B6C5F9B-2B94-4493-B82F-DAB87E2DA1CB}">
      <dgm:prSet/>
      <dgm:spPr/>
      <dgm:t>
        <a:bodyPr/>
        <a:lstStyle/>
        <a:p>
          <a:r>
            <a:rPr lang="nl-NL"/>
            <a:t>Terugkoppeling </a:t>
          </a:r>
          <a:r>
            <a:rPr lang="nl-NL" err="1"/>
            <a:t>breakoutrooms</a:t>
          </a:r>
          <a:endParaRPr lang="en-US" err="1"/>
        </a:p>
      </dgm:t>
    </dgm:pt>
    <dgm:pt modelId="{2337BFB7-EC8C-4634-99ED-6B9E98FB0193}" type="parTrans" cxnId="{6DB9A21C-8379-4E95-8634-DD9464EF976B}">
      <dgm:prSet/>
      <dgm:spPr/>
      <dgm:t>
        <a:bodyPr/>
        <a:lstStyle/>
        <a:p>
          <a:endParaRPr lang="en-US"/>
        </a:p>
      </dgm:t>
    </dgm:pt>
    <dgm:pt modelId="{11353F44-52DB-4E51-9B3E-6CC12C791F5E}" type="sibTrans" cxnId="{6DB9A21C-8379-4E95-8634-DD9464EF976B}">
      <dgm:prSet/>
      <dgm:spPr/>
      <dgm:t>
        <a:bodyPr/>
        <a:lstStyle/>
        <a:p>
          <a:endParaRPr lang="en-US"/>
        </a:p>
      </dgm:t>
    </dgm:pt>
    <dgm:pt modelId="{54D9EAD3-7C3D-4D67-8A69-5FCBC2BB7F6D}">
      <dgm:prSet/>
      <dgm:spPr/>
      <dgm:t>
        <a:bodyPr/>
        <a:lstStyle/>
        <a:p>
          <a:r>
            <a:rPr lang="nl-NL"/>
            <a:t>Rond 14.30 uur – afsluiting – Brenda </a:t>
          </a:r>
          <a:r>
            <a:rPr lang="nl-NL" err="1"/>
            <a:t>Lems</a:t>
          </a:r>
          <a:endParaRPr lang="en-US" err="1"/>
        </a:p>
      </dgm:t>
    </dgm:pt>
    <dgm:pt modelId="{7EE38454-72A3-4CE4-B569-4B890D4A15E5}" type="parTrans" cxnId="{1468EB4E-5948-40FE-AAB2-36748A1D765C}">
      <dgm:prSet/>
      <dgm:spPr/>
      <dgm:t>
        <a:bodyPr/>
        <a:lstStyle/>
        <a:p>
          <a:endParaRPr lang="en-US"/>
        </a:p>
      </dgm:t>
    </dgm:pt>
    <dgm:pt modelId="{3DF12442-E27E-426C-8961-071114B8A03C}" type="sibTrans" cxnId="{1468EB4E-5948-40FE-AAB2-36748A1D765C}">
      <dgm:prSet/>
      <dgm:spPr/>
      <dgm:t>
        <a:bodyPr/>
        <a:lstStyle/>
        <a:p>
          <a:endParaRPr lang="en-US"/>
        </a:p>
      </dgm:t>
    </dgm:pt>
    <dgm:pt modelId="{457ED4CA-9061-435D-B856-A0FC3BEDE88A}" type="pres">
      <dgm:prSet presAssocID="{BA9697CB-93FC-4D49-835A-D456255FE7C6}" presName="root" presStyleCnt="0">
        <dgm:presLayoutVars>
          <dgm:dir/>
          <dgm:resizeHandles val="exact"/>
        </dgm:presLayoutVars>
      </dgm:prSet>
      <dgm:spPr/>
    </dgm:pt>
    <dgm:pt modelId="{B858740C-8F0A-4F70-8E69-44618E4A6938}" type="pres">
      <dgm:prSet presAssocID="{9FDA40C6-A35D-4535-B262-EDEDE17CEDD4}" presName="compNode" presStyleCnt="0"/>
      <dgm:spPr/>
    </dgm:pt>
    <dgm:pt modelId="{445CED6A-3EAE-4FF7-8551-D66004F0309E}" type="pres">
      <dgm:prSet presAssocID="{9FDA40C6-A35D-4535-B262-EDEDE17CEDD4}" presName="bgRect" presStyleLbl="bgShp" presStyleIdx="0" presStyleCnt="7"/>
      <dgm:spPr/>
    </dgm:pt>
    <dgm:pt modelId="{A70000B2-7C00-4153-9962-DECE8C7116C0}" type="pres">
      <dgm:prSet presAssocID="{9FDA40C6-A35D-4535-B262-EDEDE17CEDD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druk"/>
        </a:ext>
      </dgm:extLst>
    </dgm:pt>
    <dgm:pt modelId="{4B8CEF58-3671-4CB7-B82D-C47D9E734D01}" type="pres">
      <dgm:prSet presAssocID="{9FDA40C6-A35D-4535-B262-EDEDE17CEDD4}" presName="spaceRect" presStyleCnt="0"/>
      <dgm:spPr/>
    </dgm:pt>
    <dgm:pt modelId="{9C0CAA98-7DDD-472D-861E-608418796F98}" type="pres">
      <dgm:prSet presAssocID="{9FDA40C6-A35D-4535-B262-EDEDE17CEDD4}" presName="parTx" presStyleLbl="revTx" presStyleIdx="0" presStyleCnt="7">
        <dgm:presLayoutVars>
          <dgm:chMax val="0"/>
          <dgm:chPref val="0"/>
        </dgm:presLayoutVars>
      </dgm:prSet>
      <dgm:spPr/>
    </dgm:pt>
    <dgm:pt modelId="{231C1943-C9CD-4919-923C-124297A7D3FC}" type="pres">
      <dgm:prSet presAssocID="{99C2CB43-59E9-4C39-9DC4-6F43CD3722D6}" presName="sibTrans" presStyleCnt="0"/>
      <dgm:spPr/>
    </dgm:pt>
    <dgm:pt modelId="{C9BD3B86-071D-4E23-9D47-0B5388F7AB1D}" type="pres">
      <dgm:prSet presAssocID="{6754DE6B-B669-41A4-A2ED-D33BBE6F89D7}" presName="compNode" presStyleCnt="0"/>
      <dgm:spPr/>
    </dgm:pt>
    <dgm:pt modelId="{82EAD8BE-D96E-477B-9824-11C16BB3976F}" type="pres">
      <dgm:prSet presAssocID="{6754DE6B-B669-41A4-A2ED-D33BBE6F89D7}" presName="bgRect" presStyleLbl="bgShp" presStyleIdx="1" presStyleCnt="7"/>
      <dgm:spPr/>
    </dgm:pt>
    <dgm:pt modelId="{54C242CF-0582-4EB7-B51A-83EDD26DC150}" type="pres">
      <dgm:prSet presAssocID="{6754DE6B-B669-41A4-A2ED-D33BBE6F89D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349A1362-BA72-410E-BCBC-A3D9D993FCF9}" type="pres">
      <dgm:prSet presAssocID="{6754DE6B-B669-41A4-A2ED-D33BBE6F89D7}" presName="spaceRect" presStyleCnt="0"/>
      <dgm:spPr/>
    </dgm:pt>
    <dgm:pt modelId="{14356563-0983-4CD1-A886-066AF88F6EE0}" type="pres">
      <dgm:prSet presAssocID="{6754DE6B-B669-41A4-A2ED-D33BBE6F89D7}" presName="parTx" presStyleLbl="revTx" presStyleIdx="1" presStyleCnt="7">
        <dgm:presLayoutVars>
          <dgm:chMax val="0"/>
          <dgm:chPref val="0"/>
        </dgm:presLayoutVars>
      </dgm:prSet>
      <dgm:spPr/>
    </dgm:pt>
    <dgm:pt modelId="{93EC82C1-3800-4368-AE8E-E98270021137}" type="pres">
      <dgm:prSet presAssocID="{4AEE13A6-CD12-4611-9AD2-4F411AFF5802}" presName="sibTrans" presStyleCnt="0"/>
      <dgm:spPr/>
    </dgm:pt>
    <dgm:pt modelId="{40AA2AB6-2B2D-42C0-8ED4-00DF9B814FB7}" type="pres">
      <dgm:prSet presAssocID="{F7F7DCDE-5D56-4251-86C2-6C118DC66FA2}" presName="compNode" presStyleCnt="0"/>
      <dgm:spPr/>
    </dgm:pt>
    <dgm:pt modelId="{A7FDDD02-9CF0-4103-94F6-6DBB23A6CF0E}" type="pres">
      <dgm:prSet presAssocID="{F7F7DCDE-5D56-4251-86C2-6C118DC66FA2}" presName="bgRect" presStyleLbl="bgShp" presStyleIdx="2" presStyleCnt="7"/>
      <dgm:spPr/>
    </dgm:pt>
    <dgm:pt modelId="{9FF60192-5AF7-4A31-A4E8-7B19203FD80C}" type="pres">
      <dgm:prSet presAssocID="{F7F7DCDE-5D56-4251-86C2-6C118DC66FA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ndwielen"/>
        </a:ext>
      </dgm:extLst>
    </dgm:pt>
    <dgm:pt modelId="{B972B62F-EC90-40E3-A1A6-EFDCE9F925E2}" type="pres">
      <dgm:prSet presAssocID="{F7F7DCDE-5D56-4251-86C2-6C118DC66FA2}" presName="spaceRect" presStyleCnt="0"/>
      <dgm:spPr/>
    </dgm:pt>
    <dgm:pt modelId="{82338369-4026-4F38-AD9B-A11EC02E5091}" type="pres">
      <dgm:prSet presAssocID="{F7F7DCDE-5D56-4251-86C2-6C118DC66FA2}" presName="parTx" presStyleLbl="revTx" presStyleIdx="2" presStyleCnt="7">
        <dgm:presLayoutVars>
          <dgm:chMax val="0"/>
          <dgm:chPref val="0"/>
        </dgm:presLayoutVars>
      </dgm:prSet>
      <dgm:spPr/>
    </dgm:pt>
    <dgm:pt modelId="{EEEE7AA7-95C0-4A2A-90DA-47005C4F516E}" type="pres">
      <dgm:prSet presAssocID="{ACBCEC9B-31F0-42DC-A9E3-1523ADC1480E}" presName="sibTrans" presStyleCnt="0"/>
      <dgm:spPr/>
    </dgm:pt>
    <dgm:pt modelId="{740F6F06-6CDE-45B7-8A3C-A29A45991E6F}" type="pres">
      <dgm:prSet presAssocID="{BDED481C-13AC-48EF-BBCC-244234EFC9B9}" presName="compNode" presStyleCnt="0"/>
      <dgm:spPr/>
    </dgm:pt>
    <dgm:pt modelId="{AE96432B-1D8E-43BA-B501-0CD0AF58245B}" type="pres">
      <dgm:prSet presAssocID="{BDED481C-13AC-48EF-BBCC-244234EFC9B9}" presName="bgRect" presStyleLbl="bgShp" presStyleIdx="3" presStyleCnt="7"/>
      <dgm:spPr/>
    </dgm:pt>
    <dgm:pt modelId="{D3B3673D-6124-4630-B7CB-2DD7E3D6783F}" type="pres">
      <dgm:prSet presAssocID="{BDED481C-13AC-48EF-BBCC-244234EFC9B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8571D6E7-E273-41C1-A40D-D6F9DE346370}" type="pres">
      <dgm:prSet presAssocID="{BDED481C-13AC-48EF-BBCC-244234EFC9B9}" presName="spaceRect" presStyleCnt="0"/>
      <dgm:spPr/>
    </dgm:pt>
    <dgm:pt modelId="{18B55CB2-480A-4CBC-91E4-779D42849ADB}" type="pres">
      <dgm:prSet presAssocID="{BDED481C-13AC-48EF-BBCC-244234EFC9B9}" presName="parTx" presStyleLbl="revTx" presStyleIdx="3" presStyleCnt="7">
        <dgm:presLayoutVars>
          <dgm:chMax val="0"/>
          <dgm:chPref val="0"/>
        </dgm:presLayoutVars>
      </dgm:prSet>
      <dgm:spPr/>
    </dgm:pt>
    <dgm:pt modelId="{317E902C-4C92-4D2F-8550-A49D82B611E2}" type="pres">
      <dgm:prSet presAssocID="{09DE7F24-12EA-41AE-85CB-A65251AD513E}" presName="sibTrans" presStyleCnt="0"/>
      <dgm:spPr/>
    </dgm:pt>
    <dgm:pt modelId="{F0A00CD9-CDC2-41A6-8988-21E27FA2A98C}" type="pres">
      <dgm:prSet presAssocID="{2B08D594-9B90-4030-B065-5E99D3BDD841}" presName="compNode" presStyleCnt="0"/>
      <dgm:spPr/>
    </dgm:pt>
    <dgm:pt modelId="{3FD54E23-3F72-49A3-B04F-12017F195A86}" type="pres">
      <dgm:prSet presAssocID="{2B08D594-9B90-4030-B065-5E99D3BDD841}" presName="bgRect" presStyleLbl="bgShp" presStyleIdx="4" presStyleCnt="7"/>
      <dgm:spPr/>
    </dgm:pt>
    <dgm:pt modelId="{6CB05656-07DE-406E-B098-46F093750FB2}" type="pres">
      <dgm:prSet presAssocID="{2B08D594-9B90-4030-B065-5E99D3BDD84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ten"/>
        </a:ext>
      </dgm:extLst>
    </dgm:pt>
    <dgm:pt modelId="{275C0166-A06A-4D3A-8BB9-DF3EF3A4F958}" type="pres">
      <dgm:prSet presAssocID="{2B08D594-9B90-4030-B065-5E99D3BDD841}" presName="spaceRect" presStyleCnt="0"/>
      <dgm:spPr/>
    </dgm:pt>
    <dgm:pt modelId="{C46214BE-15CB-4733-B682-2AEE9CDAAF17}" type="pres">
      <dgm:prSet presAssocID="{2B08D594-9B90-4030-B065-5E99D3BDD841}" presName="parTx" presStyleLbl="revTx" presStyleIdx="4" presStyleCnt="7">
        <dgm:presLayoutVars>
          <dgm:chMax val="0"/>
          <dgm:chPref val="0"/>
        </dgm:presLayoutVars>
      </dgm:prSet>
      <dgm:spPr/>
    </dgm:pt>
    <dgm:pt modelId="{FDA1168D-7C52-422D-A196-94D1EE16BE40}" type="pres">
      <dgm:prSet presAssocID="{239C8D20-B7A9-4C95-BD91-C88C11D9E11E}" presName="sibTrans" presStyleCnt="0"/>
      <dgm:spPr/>
    </dgm:pt>
    <dgm:pt modelId="{3F6D0D93-3E2E-4807-B827-5394E5E2BF0E}" type="pres">
      <dgm:prSet presAssocID="{8B6C5F9B-2B94-4493-B82F-DAB87E2DA1CB}" presName="compNode" presStyleCnt="0"/>
      <dgm:spPr/>
    </dgm:pt>
    <dgm:pt modelId="{A46DF912-A1AB-4917-A9D1-979F59102EEC}" type="pres">
      <dgm:prSet presAssocID="{8B6C5F9B-2B94-4493-B82F-DAB87E2DA1CB}" presName="bgRect" presStyleLbl="bgShp" presStyleIdx="5" presStyleCnt="7"/>
      <dgm:spPr/>
    </dgm:pt>
    <dgm:pt modelId="{9AB7AB01-0790-48DF-825F-630DE2041279}" type="pres">
      <dgm:prSet presAssocID="{8B6C5F9B-2B94-4493-B82F-DAB87E2DA1C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Vinkje"/>
        </a:ext>
      </dgm:extLst>
    </dgm:pt>
    <dgm:pt modelId="{554D77ED-83FB-4307-9EC9-7F5390298823}" type="pres">
      <dgm:prSet presAssocID="{8B6C5F9B-2B94-4493-B82F-DAB87E2DA1CB}" presName="spaceRect" presStyleCnt="0"/>
      <dgm:spPr/>
    </dgm:pt>
    <dgm:pt modelId="{2CB155DC-BE15-4F1B-ADB8-DBE9A11A0F64}" type="pres">
      <dgm:prSet presAssocID="{8B6C5F9B-2B94-4493-B82F-DAB87E2DA1CB}" presName="parTx" presStyleLbl="revTx" presStyleIdx="5" presStyleCnt="7">
        <dgm:presLayoutVars>
          <dgm:chMax val="0"/>
          <dgm:chPref val="0"/>
        </dgm:presLayoutVars>
      </dgm:prSet>
      <dgm:spPr/>
    </dgm:pt>
    <dgm:pt modelId="{A733A02F-B89C-4554-972E-1166359617F2}" type="pres">
      <dgm:prSet presAssocID="{11353F44-52DB-4E51-9B3E-6CC12C791F5E}" presName="sibTrans" presStyleCnt="0"/>
      <dgm:spPr/>
    </dgm:pt>
    <dgm:pt modelId="{3EF0A283-096D-462D-97E9-9D80C5C4AFD8}" type="pres">
      <dgm:prSet presAssocID="{54D9EAD3-7C3D-4D67-8A69-5FCBC2BB7F6D}" presName="compNode" presStyleCnt="0"/>
      <dgm:spPr/>
    </dgm:pt>
    <dgm:pt modelId="{CE541302-AF3F-431C-8FAE-C9708C4F89B7}" type="pres">
      <dgm:prSet presAssocID="{54D9EAD3-7C3D-4D67-8A69-5FCBC2BB7F6D}" presName="bgRect" presStyleLbl="bgShp" presStyleIdx="6" presStyleCnt="7"/>
      <dgm:spPr/>
    </dgm:pt>
    <dgm:pt modelId="{9EA50838-5BD5-4716-BA45-2B94D4EE33FF}" type="pres">
      <dgm:prSet presAssocID="{54D9EAD3-7C3D-4D67-8A69-5FCBC2BB7F6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aily Calendar"/>
        </a:ext>
      </dgm:extLst>
    </dgm:pt>
    <dgm:pt modelId="{9AA18A13-2A59-4A10-BF14-39E2388F260C}" type="pres">
      <dgm:prSet presAssocID="{54D9EAD3-7C3D-4D67-8A69-5FCBC2BB7F6D}" presName="spaceRect" presStyleCnt="0"/>
      <dgm:spPr/>
    </dgm:pt>
    <dgm:pt modelId="{9F6E183F-B5D8-49F3-B6F6-8E1D59050ACE}" type="pres">
      <dgm:prSet presAssocID="{54D9EAD3-7C3D-4D67-8A69-5FCBC2BB7F6D}" presName="parTx" presStyleLbl="revTx" presStyleIdx="6" presStyleCnt="7">
        <dgm:presLayoutVars>
          <dgm:chMax val="0"/>
          <dgm:chPref val="0"/>
        </dgm:presLayoutVars>
      </dgm:prSet>
      <dgm:spPr/>
    </dgm:pt>
  </dgm:ptLst>
  <dgm:cxnLst>
    <dgm:cxn modelId="{6DB9A21C-8379-4E95-8634-DD9464EF976B}" srcId="{BA9697CB-93FC-4D49-835A-D456255FE7C6}" destId="{8B6C5F9B-2B94-4493-B82F-DAB87E2DA1CB}" srcOrd="5" destOrd="0" parTransId="{2337BFB7-EC8C-4634-99ED-6B9E98FB0193}" sibTransId="{11353F44-52DB-4E51-9B3E-6CC12C791F5E}"/>
    <dgm:cxn modelId="{C444B426-A7A0-40CF-B19F-035CC54FFA40}" type="presOf" srcId="{F7F7DCDE-5D56-4251-86C2-6C118DC66FA2}" destId="{82338369-4026-4F38-AD9B-A11EC02E5091}" srcOrd="0" destOrd="0" presId="urn:microsoft.com/office/officeart/2018/2/layout/IconVerticalSolidList"/>
    <dgm:cxn modelId="{5FA7F827-EE6F-4AA6-874D-009AABB3485E}" srcId="{BA9697CB-93FC-4D49-835A-D456255FE7C6}" destId="{BDED481C-13AC-48EF-BBCC-244234EFC9B9}" srcOrd="3" destOrd="0" parTransId="{5E085825-9D2B-4A4D-8F72-426E50D99FCA}" sibTransId="{09DE7F24-12EA-41AE-85CB-A65251AD513E}"/>
    <dgm:cxn modelId="{B69EBF30-9F61-491B-BE2B-6E99BA3EBDBA}" srcId="{BA9697CB-93FC-4D49-835A-D456255FE7C6}" destId="{9FDA40C6-A35D-4535-B262-EDEDE17CEDD4}" srcOrd="0" destOrd="0" parTransId="{7F09BEA9-024C-410D-BF81-3BA240E02989}" sibTransId="{99C2CB43-59E9-4C39-9DC4-6F43CD3722D6}"/>
    <dgm:cxn modelId="{1468EB4E-5948-40FE-AAB2-36748A1D765C}" srcId="{BA9697CB-93FC-4D49-835A-D456255FE7C6}" destId="{54D9EAD3-7C3D-4D67-8A69-5FCBC2BB7F6D}" srcOrd="6" destOrd="0" parTransId="{7EE38454-72A3-4CE4-B569-4B890D4A15E5}" sibTransId="{3DF12442-E27E-426C-8961-071114B8A03C}"/>
    <dgm:cxn modelId="{9526A274-95EB-4BDB-84BB-6CC400EE119D}" srcId="{BA9697CB-93FC-4D49-835A-D456255FE7C6}" destId="{F7F7DCDE-5D56-4251-86C2-6C118DC66FA2}" srcOrd="2" destOrd="0" parTransId="{7329C24B-CA3C-4B6D-97E2-CDA90AABF747}" sibTransId="{ACBCEC9B-31F0-42DC-A9E3-1523ADC1480E}"/>
    <dgm:cxn modelId="{F978D792-9763-4378-B196-42038C46CE0A}" type="presOf" srcId="{BDED481C-13AC-48EF-BBCC-244234EFC9B9}" destId="{18B55CB2-480A-4CBC-91E4-779D42849ADB}" srcOrd="0" destOrd="0" presId="urn:microsoft.com/office/officeart/2018/2/layout/IconVerticalSolidList"/>
    <dgm:cxn modelId="{FF1EE6A4-9E11-4341-A203-F612C55C8B38}" srcId="{BA9697CB-93FC-4D49-835A-D456255FE7C6}" destId="{2B08D594-9B90-4030-B065-5E99D3BDD841}" srcOrd="4" destOrd="0" parTransId="{F761C2D5-6C24-48D3-819D-1A15E8E29834}" sibTransId="{239C8D20-B7A9-4C95-BD91-C88C11D9E11E}"/>
    <dgm:cxn modelId="{C24A31A9-CC06-4DF8-A27C-1F169EC96A21}" type="presOf" srcId="{BA9697CB-93FC-4D49-835A-D456255FE7C6}" destId="{457ED4CA-9061-435D-B856-A0FC3BEDE88A}" srcOrd="0" destOrd="0" presId="urn:microsoft.com/office/officeart/2018/2/layout/IconVerticalSolidList"/>
    <dgm:cxn modelId="{C7181CAA-3E93-4EDB-BEDB-22B2AC3FEF26}" type="presOf" srcId="{54D9EAD3-7C3D-4D67-8A69-5FCBC2BB7F6D}" destId="{9F6E183F-B5D8-49F3-B6F6-8E1D59050ACE}" srcOrd="0" destOrd="0" presId="urn:microsoft.com/office/officeart/2018/2/layout/IconVerticalSolidList"/>
    <dgm:cxn modelId="{1A26F9C9-E25E-4CF6-9D1C-A6EDB85EA462}" type="presOf" srcId="{9FDA40C6-A35D-4535-B262-EDEDE17CEDD4}" destId="{9C0CAA98-7DDD-472D-861E-608418796F98}" srcOrd="0" destOrd="0" presId="urn:microsoft.com/office/officeart/2018/2/layout/IconVerticalSolidList"/>
    <dgm:cxn modelId="{3FDC1DE9-C594-4317-B1D7-1579324891B3}" type="presOf" srcId="{2B08D594-9B90-4030-B065-5E99D3BDD841}" destId="{C46214BE-15CB-4733-B682-2AEE9CDAAF17}" srcOrd="0" destOrd="0" presId="urn:microsoft.com/office/officeart/2018/2/layout/IconVerticalSolidList"/>
    <dgm:cxn modelId="{AC3508EC-4C89-4B98-A320-B08ED4898FFB}" type="presOf" srcId="{6754DE6B-B669-41A4-A2ED-D33BBE6F89D7}" destId="{14356563-0983-4CD1-A886-066AF88F6EE0}" srcOrd="0" destOrd="0" presId="urn:microsoft.com/office/officeart/2018/2/layout/IconVerticalSolidList"/>
    <dgm:cxn modelId="{DFC42BED-2691-4A4D-993B-3D6D3749A338}" type="presOf" srcId="{8B6C5F9B-2B94-4493-B82F-DAB87E2DA1CB}" destId="{2CB155DC-BE15-4F1B-ADB8-DBE9A11A0F64}" srcOrd="0" destOrd="0" presId="urn:microsoft.com/office/officeart/2018/2/layout/IconVerticalSolidList"/>
    <dgm:cxn modelId="{A1C287ED-A8E0-4CB9-BCF1-B016D13B1466}" srcId="{BA9697CB-93FC-4D49-835A-D456255FE7C6}" destId="{6754DE6B-B669-41A4-A2ED-D33BBE6F89D7}" srcOrd="1" destOrd="0" parTransId="{F9471C88-E5F7-4623-BBB2-978508DCE85D}" sibTransId="{4AEE13A6-CD12-4611-9AD2-4F411AFF5802}"/>
    <dgm:cxn modelId="{7C204D84-657C-408E-9E34-A3558D3C914B}" type="presParOf" srcId="{457ED4CA-9061-435D-B856-A0FC3BEDE88A}" destId="{B858740C-8F0A-4F70-8E69-44618E4A6938}" srcOrd="0" destOrd="0" presId="urn:microsoft.com/office/officeart/2018/2/layout/IconVerticalSolidList"/>
    <dgm:cxn modelId="{A8907897-326E-42B9-824E-1215D30D0B9E}" type="presParOf" srcId="{B858740C-8F0A-4F70-8E69-44618E4A6938}" destId="{445CED6A-3EAE-4FF7-8551-D66004F0309E}" srcOrd="0" destOrd="0" presId="urn:microsoft.com/office/officeart/2018/2/layout/IconVerticalSolidList"/>
    <dgm:cxn modelId="{6DFA44C7-4077-4742-A62B-17278FDA98AF}" type="presParOf" srcId="{B858740C-8F0A-4F70-8E69-44618E4A6938}" destId="{A70000B2-7C00-4153-9962-DECE8C7116C0}" srcOrd="1" destOrd="0" presId="urn:microsoft.com/office/officeart/2018/2/layout/IconVerticalSolidList"/>
    <dgm:cxn modelId="{108E365A-BDB1-45D1-B52A-DC4EF4158942}" type="presParOf" srcId="{B858740C-8F0A-4F70-8E69-44618E4A6938}" destId="{4B8CEF58-3671-4CB7-B82D-C47D9E734D01}" srcOrd="2" destOrd="0" presId="urn:microsoft.com/office/officeart/2018/2/layout/IconVerticalSolidList"/>
    <dgm:cxn modelId="{3B911E75-0D6A-42F3-AC47-D999588EDEDC}" type="presParOf" srcId="{B858740C-8F0A-4F70-8E69-44618E4A6938}" destId="{9C0CAA98-7DDD-472D-861E-608418796F98}" srcOrd="3" destOrd="0" presId="urn:microsoft.com/office/officeart/2018/2/layout/IconVerticalSolidList"/>
    <dgm:cxn modelId="{35A6E1EB-7F92-4C9E-A8B0-EEADD6D6D129}" type="presParOf" srcId="{457ED4CA-9061-435D-B856-A0FC3BEDE88A}" destId="{231C1943-C9CD-4919-923C-124297A7D3FC}" srcOrd="1" destOrd="0" presId="urn:microsoft.com/office/officeart/2018/2/layout/IconVerticalSolidList"/>
    <dgm:cxn modelId="{7DA1BCC6-BE9F-4CF1-B75E-635B249866DE}" type="presParOf" srcId="{457ED4CA-9061-435D-B856-A0FC3BEDE88A}" destId="{C9BD3B86-071D-4E23-9D47-0B5388F7AB1D}" srcOrd="2" destOrd="0" presId="urn:microsoft.com/office/officeart/2018/2/layout/IconVerticalSolidList"/>
    <dgm:cxn modelId="{4CF832D3-7414-4060-BC05-9C0D0E85E7A6}" type="presParOf" srcId="{C9BD3B86-071D-4E23-9D47-0B5388F7AB1D}" destId="{82EAD8BE-D96E-477B-9824-11C16BB3976F}" srcOrd="0" destOrd="0" presId="urn:microsoft.com/office/officeart/2018/2/layout/IconVerticalSolidList"/>
    <dgm:cxn modelId="{E41602DA-C974-4636-91C5-8FA69503E127}" type="presParOf" srcId="{C9BD3B86-071D-4E23-9D47-0B5388F7AB1D}" destId="{54C242CF-0582-4EB7-B51A-83EDD26DC150}" srcOrd="1" destOrd="0" presId="urn:microsoft.com/office/officeart/2018/2/layout/IconVerticalSolidList"/>
    <dgm:cxn modelId="{6BEEE0C5-31EA-4412-9766-B1D846FB14AC}" type="presParOf" srcId="{C9BD3B86-071D-4E23-9D47-0B5388F7AB1D}" destId="{349A1362-BA72-410E-BCBC-A3D9D993FCF9}" srcOrd="2" destOrd="0" presId="urn:microsoft.com/office/officeart/2018/2/layout/IconVerticalSolidList"/>
    <dgm:cxn modelId="{2F474624-09F4-4799-878D-BCE35C41A9F5}" type="presParOf" srcId="{C9BD3B86-071D-4E23-9D47-0B5388F7AB1D}" destId="{14356563-0983-4CD1-A886-066AF88F6EE0}" srcOrd="3" destOrd="0" presId="urn:microsoft.com/office/officeart/2018/2/layout/IconVerticalSolidList"/>
    <dgm:cxn modelId="{0EDA9258-B358-45ED-8068-07D3307CD11D}" type="presParOf" srcId="{457ED4CA-9061-435D-B856-A0FC3BEDE88A}" destId="{93EC82C1-3800-4368-AE8E-E98270021137}" srcOrd="3" destOrd="0" presId="urn:microsoft.com/office/officeart/2018/2/layout/IconVerticalSolidList"/>
    <dgm:cxn modelId="{1C723E27-C3D9-482B-A0A0-DE60586111D4}" type="presParOf" srcId="{457ED4CA-9061-435D-B856-A0FC3BEDE88A}" destId="{40AA2AB6-2B2D-42C0-8ED4-00DF9B814FB7}" srcOrd="4" destOrd="0" presId="urn:microsoft.com/office/officeart/2018/2/layout/IconVerticalSolidList"/>
    <dgm:cxn modelId="{4448E982-6EDF-4C1D-9464-456171B897B0}" type="presParOf" srcId="{40AA2AB6-2B2D-42C0-8ED4-00DF9B814FB7}" destId="{A7FDDD02-9CF0-4103-94F6-6DBB23A6CF0E}" srcOrd="0" destOrd="0" presId="urn:microsoft.com/office/officeart/2018/2/layout/IconVerticalSolidList"/>
    <dgm:cxn modelId="{4147954F-9F75-4562-82B3-AE8AA0E30057}" type="presParOf" srcId="{40AA2AB6-2B2D-42C0-8ED4-00DF9B814FB7}" destId="{9FF60192-5AF7-4A31-A4E8-7B19203FD80C}" srcOrd="1" destOrd="0" presId="urn:microsoft.com/office/officeart/2018/2/layout/IconVerticalSolidList"/>
    <dgm:cxn modelId="{4BE0B1EB-6FF8-4A6B-A6A7-CA4666FAC272}" type="presParOf" srcId="{40AA2AB6-2B2D-42C0-8ED4-00DF9B814FB7}" destId="{B972B62F-EC90-40E3-A1A6-EFDCE9F925E2}" srcOrd="2" destOrd="0" presId="urn:microsoft.com/office/officeart/2018/2/layout/IconVerticalSolidList"/>
    <dgm:cxn modelId="{476C0384-9093-4D42-9813-F5AD335AFB02}" type="presParOf" srcId="{40AA2AB6-2B2D-42C0-8ED4-00DF9B814FB7}" destId="{82338369-4026-4F38-AD9B-A11EC02E5091}" srcOrd="3" destOrd="0" presId="urn:microsoft.com/office/officeart/2018/2/layout/IconVerticalSolidList"/>
    <dgm:cxn modelId="{0591F827-212B-4C3C-A6EF-B51822A0955A}" type="presParOf" srcId="{457ED4CA-9061-435D-B856-A0FC3BEDE88A}" destId="{EEEE7AA7-95C0-4A2A-90DA-47005C4F516E}" srcOrd="5" destOrd="0" presId="urn:microsoft.com/office/officeart/2018/2/layout/IconVerticalSolidList"/>
    <dgm:cxn modelId="{5FC8FA38-71A3-4437-BDCA-6F688326D6EF}" type="presParOf" srcId="{457ED4CA-9061-435D-B856-A0FC3BEDE88A}" destId="{740F6F06-6CDE-45B7-8A3C-A29A45991E6F}" srcOrd="6" destOrd="0" presId="urn:microsoft.com/office/officeart/2018/2/layout/IconVerticalSolidList"/>
    <dgm:cxn modelId="{E3892FCB-B369-475F-B799-C101ED2F90C9}" type="presParOf" srcId="{740F6F06-6CDE-45B7-8A3C-A29A45991E6F}" destId="{AE96432B-1D8E-43BA-B501-0CD0AF58245B}" srcOrd="0" destOrd="0" presId="urn:microsoft.com/office/officeart/2018/2/layout/IconVerticalSolidList"/>
    <dgm:cxn modelId="{D4B973EA-26D1-40B1-A05C-A1355D98B062}" type="presParOf" srcId="{740F6F06-6CDE-45B7-8A3C-A29A45991E6F}" destId="{D3B3673D-6124-4630-B7CB-2DD7E3D6783F}" srcOrd="1" destOrd="0" presId="urn:microsoft.com/office/officeart/2018/2/layout/IconVerticalSolidList"/>
    <dgm:cxn modelId="{AF337A0E-11CF-4977-A2C6-3B5F177940D3}" type="presParOf" srcId="{740F6F06-6CDE-45B7-8A3C-A29A45991E6F}" destId="{8571D6E7-E273-41C1-A40D-D6F9DE346370}" srcOrd="2" destOrd="0" presId="urn:microsoft.com/office/officeart/2018/2/layout/IconVerticalSolidList"/>
    <dgm:cxn modelId="{1997C912-01EA-436C-89E5-DF4327083989}" type="presParOf" srcId="{740F6F06-6CDE-45B7-8A3C-A29A45991E6F}" destId="{18B55CB2-480A-4CBC-91E4-779D42849ADB}" srcOrd="3" destOrd="0" presId="urn:microsoft.com/office/officeart/2018/2/layout/IconVerticalSolidList"/>
    <dgm:cxn modelId="{F148E527-1E6C-4C9B-94AA-D299207FE117}" type="presParOf" srcId="{457ED4CA-9061-435D-B856-A0FC3BEDE88A}" destId="{317E902C-4C92-4D2F-8550-A49D82B611E2}" srcOrd="7" destOrd="0" presId="urn:microsoft.com/office/officeart/2018/2/layout/IconVerticalSolidList"/>
    <dgm:cxn modelId="{C62FEDFA-B587-47F9-B0C2-31435555D818}" type="presParOf" srcId="{457ED4CA-9061-435D-B856-A0FC3BEDE88A}" destId="{F0A00CD9-CDC2-41A6-8988-21E27FA2A98C}" srcOrd="8" destOrd="0" presId="urn:microsoft.com/office/officeart/2018/2/layout/IconVerticalSolidList"/>
    <dgm:cxn modelId="{9125DFD8-F1C3-4D7D-8D95-95236D5E8068}" type="presParOf" srcId="{F0A00CD9-CDC2-41A6-8988-21E27FA2A98C}" destId="{3FD54E23-3F72-49A3-B04F-12017F195A86}" srcOrd="0" destOrd="0" presId="urn:microsoft.com/office/officeart/2018/2/layout/IconVerticalSolidList"/>
    <dgm:cxn modelId="{C40A705A-FE4C-4D84-93D5-FE289720C0DB}" type="presParOf" srcId="{F0A00CD9-CDC2-41A6-8988-21E27FA2A98C}" destId="{6CB05656-07DE-406E-B098-46F093750FB2}" srcOrd="1" destOrd="0" presId="urn:microsoft.com/office/officeart/2018/2/layout/IconVerticalSolidList"/>
    <dgm:cxn modelId="{15829197-E311-4B52-B5B9-89EB421EA46E}" type="presParOf" srcId="{F0A00CD9-CDC2-41A6-8988-21E27FA2A98C}" destId="{275C0166-A06A-4D3A-8BB9-DF3EF3A4F958}" srcOrd="2" destOrd="0" presId="urn:microsoft.com/office/officeart/2018/2/layout/IconVerticalSolidList"/>
    <dgm:cxn modelId="{3598F11C-B90F-41E9-8802-6003D144321A}" type="presParOf" srcId="{F0A00CD9-CDC2-41A6-8988-21E27FA2A98C}" destId="{C46214BE-15CB-4733-B682-2AEE9CDAAF17}" srcOrd="3" destOrd="0" presId="urn:microsoft.com/office/officeart/2018/2/layout/IconVerticalSolidList"/>
    <dgm:cxn modelId="{FE4D237F-6D80-41C1-84E0-D1195AEA4E1E}" type="presParOf" srcId="{457ED4CA-9061-435D-B856-A0FC3BEDE88A}" destId="{FDA1168D-7C52-422D-A196-94D1EE16BE40}" srcOrd="9" destOrd="0" presId="urn:microsoft.com/office/officeart/2018/2/layout/IconVerticalSolidList"/>
    <dgm:cxn modelId="{B0F153DD-5642-4269-A5B3-DDD0A965DF60}" type="presParOf" srcId="{457ED4CA-9061-435D-B856-A0FC3BEDE88A}" destId="{3F6D0D93-3E2E-4807-B827-5394E5E2BF0E}" srcOrd="10" destOrd="0" presId="urn:microsoft.com/office/officeart/2018/2/layout/IconVerticalSolidList"/>
    <dgm:cxn modelId="{9888AE1F-EF18-495B-9F82-9E8813C89E13}" type="presParOf" srcId="{3F6D0D93-3E2E-4807-B827-5394E5E2BF0E}" destId="{A46DF912-A1AB-4917-A9D1-979F59102EEC}" srcOrd="0" destOrd="0" presId="urn:microsoft.com/office/officeart/2018/2/layout/IconVerticalSolidList"/>
    <dgm:cxn modelId="{F8BD819B-31C5-4287-85B3-4080458986F5}" type="presParOf" srcId="{3F6D0D93-3E2E-4807-B827-5394E5E2BF0E}" destId="{9AB7AB01-0790-48DF-825F-630DE2041279}" srcOrd="1" destOrd="0" presId="urn:microsoft.com/office/officeart/2018/2/layout/IconVerticalSolidList"/>
    <dgm:cxn modelId="{F7C70599-AD51-41F3-87C4-9586967BB564}" type="presParOf" srcId="{3F6D0D93-3E2E-4807-B827-5394E5E2BF0E}" destId="{554D77ED-83FB-4307-9EC9-7F5390298823}" srcOrd="2" destOrd="0" presId="urn:microsoft.com/office/officeart/2018/2/layout/IconVerticalSolidList"/>
    <dgm:cxn modelId="{E8B50878-A3C0-483A-BD5F-FD29F8DACA11}" type="presParOf" srcId="{3F6D0D93-3E2E-4807-B827-5394E5E2BF0E}" destId="{2CB155DC-BE15-4F1B-ADB8-DBE9A11A0F64}" srcOrd="3" destOrd="0" presId="urn:microsoft.com/office/officeart/2018/2/layout/IconVerticalSolidList"/>
    <dgm:cxn modelId="{0DD2DEFB-4A4C-41D4-9845-2ABED44EC282}" type="presParOf" srcId="{457ED4CA-9061-435D-B856-A0FC3BEDE88A}" destId="{A733A02F-B89C-4554-972E-1166359617F2}" srcOrd="11" destOrd="0" presId="urn:microsoft.com/office/officeart/2018/2/layout/IconVerticalSolidList"/>
    <dgm:cxn modelId="{8B80638D-5E55-4BB4-817A-A9BFB1DC2D61}" type="presParOf" srcId="{457ED4CA-9061-435D-B856-A0FC3BEDE88A}" destId="{3EF0A283-096D-462D-97E9-9D80C5C4AFD8}" srcOrd="12" destOrd="0" presId="urn:microsoft.com/office/officeart/2018/2/layout/IconVerticalSolidList"/>
    <dgm:cxn modelId="{2BBD3417-62DE-478C-962D-F6B3052402C1}" type="presParOf" srcId="{3EF0A283-096D-462D-97E9-9D80C5C4AFD8}" destId="{CE541302-AF3F-431C-8FAE-C9708C4F89B7}" srcOrd="0" destOrd="0" presId="urn:microsoft.com/office/officeart/2018/2/layout/IconVerticalSolidList"/>
    <dgm:cxn modelId="{7FF8B7CA-53D0-4E25-8DAC-F00F9911C9B1}" type="presParOf" srcId="{3EF0A283-096D-462D-97E9-9D80C5C4AFD8}" destId="{9EA50838-5BD5-4716-BA45-2B94D4EE33FF}" srcOrd="1" destOrd="0" presId="urn:microsoft.com/office/officeart/2018/2/layout/IconVerticalSolidList"/>
    <dgm:cxn modelId="{6E732A11-C2B3-453F-97B5-9834D111A37B}" type="presParOf" srcId="{3EF0A283-096D-462D-97E9-9D80C5C4AFD8}" destId="{9AA18A13-2A59-4A10-BF14-39E2388F260C}" srcOrd="2" destOrd="0" presId="urn:microsoft.com/office/officeart/2018/2/layout/IconVerticalSolidList"/>
    <dgm:cxn modelId="{B7F157BD-03B5-4975-8358-99F981856CF5}" type="presParOf" srcId="{3EF0A283-096D-462D-97E9-9D80C5C4AFD8}" destId="{9F6E183F-B5D8-49F3-B6F6-8E1D59050A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4F693C-EB05-43CE-B782-2FE0A87C6B78}"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08030018-7576-4B43-94E1-1BD3CD730FAA}">
      <dgm:prSet/>
      <dgm:spPr/>
      <dgm:t>
        <a:bodyPr/>
        <a:lstStyle/>
        <a:p>
          <a:r>
            <a:rPr lang="nl-NL" b="1"/>
            <a:t>Het meest relevante materiaal bovenaan</a:t>
          </a:r>
          <a:endParaRPr lang="en-US"/>
        </a:p>
      </dgm:t>
    </dgm:pt>
    <dgm:pt modelId="{C311D468-A6F0-4511-9FB7-CDBEE5F6405B}" type="parTrans" cxnId="{8A08A75C-351A-44C7-8CC3-0B11AC211285}">
      <dgm:prSet/>
      <dgm:spPr/>
      <dgm:t>
        <a:bodyPr/>
        <a:lstStyle/>
        <a:p>
          <a:endParaRPr lang="en-US"/>
        </a:p>
      </dgm:t>
    </dgm:pt>
    <dgm:pt modelId="{5673E22F-5986-4998-B596-DD65F04FC1B0}" type="sibTrans" cxnId="{8A08A75C-351A-44C7-8CC3-0B11AC211285}">
      <dgm:prSet/>
      <dgm:spPr/>
      <dgm:t>
        <a:bodyPr/>
        <a:lstStyle/>
        <a:p>
          <a:endParaRPr lang="en-US"/>
        </a:p>
      </dgm:t>
    </dgm:pt>
    <dgm:pt modelId="{1E4A437D-E11D-4FB5-B116-B1567D8DA25D}">
      <dgm:prSet/>
      <dgm:spPr/>
      <dgm:t>
        <a:bodyPr/>
        <a:lstStyle/>
        <a:p>
          <a:r>
            <a:rPr lang="nl-NL"/>
            <a:t>Op basis van een berekende relevantiescore</a:t>
          </a:r>
          <a:endParaRPr lang="en-US"/>
        </a:p>
      </dgm:t>
    </dgm:pt>
    <dgm:pt modelId="{30FBBD2C-6275-4A0B-A89E-4BC5473F0A97}" type="parTrans" cxnId="{6BD2BA07-BCD3-47BD-BD02-54A901E41B00}">
      <dgm:prSet/>
      <dgm:spPr/>
      <dgm:t>
        <a:bodyPr/>
        <a:lstStyle/>
        <a:p>
          <a:endParaRPr lang="en-US"/>
        </a:p>
      </dgm:t>
    </dgm:pt>
    <dgm:pt modelId="{F633C43F-6489-4C6B-990B-9CE33AA82674}" type="sibTrans" cxnId="{6BD2BA07-BCD3-47BD-BD02-54A901E41B00}">
      <dgm:prSet/>
      <dgm:spPr/>
      <dgm:t>
        <a:bodyPr/>
        <a:lstStyle/>
        <a:p>
          <a:endParaRPr lang="en-US"/>
        </a:p>
      </dgm:t>
    </dgm:pt>
    <dgm:pt modelId="{CDA3E9C2-D17E-44E1-952A-6A4565211C9E}">
      <dgm:prSet/>
      <dgm:spPr/>
      <dgm:t>
        <a:bodyPr/>
        <a:lstStyle/>
        <a:p>
          <a:r>
            <a:rPr lang="nl-NL"/>
            <a:t>ALLES wat een relevantiescore &gt; 0 heeft</a:t>
          </a:r>
          <a:endParaRPr lang="en-US"/>
        </a:p>
      </dgm:t>
    </dgm:pt>
    <dgm:pt modelId="{90A20FB9-0E38-48BB-A8D0-5CA421E650FD}" type="parTrans" cxnId="{AFE8F0EC-6FC4-4C2E-B1BD-DA40E2816266}">
      <dgm:prSet/>
      <dgm:spPr/>
      <dgm:t>
        <a:bodyPr/>
        <a:lstStyle/>
        <a:p>
          <a:endParaRPr lang="en-US"/>
        </a:p>
      </dgm:t>
    </dgm:pt>
    <dgm:pt modelId="{8CF8DA89-1639-4BD0-9824-D06D5A6E135B}" type="sibTrans" cxnId="{AFE8F0EC-6FC4-4C2E-B1BD-DA40E2816266}">
      <dgm:prSet/>
      <dgm:spPr/>
      <dgm:t>
        <a:bodyPr/>
        <a:lstStyle/>
        <a:p>
          <a:endParaRPr lang="en-US"/>
        </a:p>
      </dgm:t>
    </dgm:pt>
    <dgm:pt modelId="{191D0650-C5C9-44B8-AC37-93421BEFA571}">
      <dgm:prSet/>
      <dgm:spPr/>
      <dgm:t>
        <a:bodyPr/>
        <a:lstStyle/>
        <a:p>
          <a:r>
            <a:rPr lang="nl-NL" b="1"/>
            <a:t>Maar…</a:t>
          </a:r>
          <a:endParaRPr lang="en-US"/>
        </a:p>
      </dgm:t>
    </dgm:pt>
    <dgm:pt modelId="{983447D6-A605-44DB-AE3B-1BC2AE748E45}" type="parTrans" cxnId="{D582030A-E271-4D8A-B07A-2E75770630B6}">
      <dgm:prSet/>
      <dgm:spPr/>
      <dgm:t>
        <a:bodyPr/>
        <a:lstStyle/>
        <a:p>
          <a:endParaRPr lang="en-US"/>
        </a:p>
      </dgm:t>
    </dgm:pt>
    <dgm:pt modelId="{BB570642-6D6C-4F35-BB92-E88F2FAD49E1}" type="sibTrans" cxnId="{D582030A-E271-4D8A-B07A-2E75770630B6}">
      <dgm:prSet/>
      <dgm:spPr/>
      <dgm:t>
        <a:bodyPr/>
        <a:lstStyle/>
        <a:p>
          <a:endParaRPr lang="en-US"/>
        </a:p>
      </dgm:t>
    </dgm:pt>
    <dgm:pt modelId="{19D61D84-4A1E-4F95-85F2-77555E725AE9}">
      <dgm:prSet/>
      <dgm:spPr/>
      <dgm:t>
        <a:bodyPr/>
        <a:lstStyle/>
        <a:p>
          <a:r>
            <a:rPr lang="nl-NL"/>
            <a:t>Het is gemakkelijk om een relevantiescore van &gt; 0 te halen</a:t>
          </a:r>
          <a:endParaRPr lang="en-US"/>
        </a:p>
      </dgm:t>
    </dgm:pt>
    <dgm:pt modelId="{D224C343-1608-4C9D-A3AF-E6846C1B3B9E}" type="parTrans" cxnId="{339F4AD9-1B9C-483B-B302-F95E255DAEC2}">
      <dgm:prSet/>
      <dgm:spPr/>
      <dgm:t>
        <a:bodyPr/>
        <a:lstStyle/>
        <a:p>
          <a:endParaRPr lang="en-US"/>
        </a:p>
      </dgm:t>
    </dgm:pt>
    <dgm:pt modelId="{75037E49-0B2C-4CAF-9ED6-981300D83D36}" type="sibTrans" cxnId="{339F4AD9-1B9C-483B-B302-F95E255DAEC2}">
      <dgm:prSet/>
      <dgm:spPr/>
      <dgm:t>
        <a:bodyPr/>
        <a:lstStyle/>
        <a:p>
          <a:endParaRPr lang="en-US"/>
        </a:p>
      </dgm:t>
    </dgm:pt>
    <dgm:pt modelId="{0A7DADE8-4744-412F-A165-1BA5EE2787AA}">
      <dgm:prSet/>
      <dgm:spPr/>
      <dgm:t>
        <a:bodyPr/>
        <a:lstStyle/>
        <a:p>
          <a:r>
            <a:rPr lang="nl-NL"/>
            <a:t>Onze verzameling materialen is relatief beperkt</a:t>
          </a:r>
          <a:endParaRPr lang="en-US"/>
        </a:p>
      </dgm:t>
    </dgm:pt>
    <dgm:pt modelId="{178F090E-114B-4D0C-B9B8-F266656B61DF}" type="parTrans" cxnId="{9288D255-A2CA-4153-A5E2-980E75A7F54A}">
      <dgm:prSet/>
      <dgm:spPr/>
      <dgm:t>
        <a:bodyPr/>
        <a:lstStyle/>
        <a:p>
          <a:endParaRPr lang="en-US"/>
        </a:p>
      </dgm:t>
    </dgm:pt>
    <dgm:pt modelId="{10D16099-B559-4C66-8638-87046C40132A}" type="sibTrans" cxnId="{9288D255-A2CA-4153-A5E2-980E75A7F54A}">
      <dgm:prSet/>
      <dgm:spPr/>
      <dgm:t>
        <a:bodyPr/>
        <a:lstStyle/>
        <a:p>
          <a:endParaRPr lang="en-US"/>
        </a:p>
      </dgm:t>
    </dgm:pt>
    <dgm:pt modelId="{1B82F896-6115-41EA-9EF9-27EE111C76A8}">
      <dgm:prSet/>
      <dgm:spPr/>
      <dgm:t>
        <a:bodyPr/>
        <a:lstStyle/>
        <a:p>
          <a:r>
            <a:rPr lang="nl-NL"/>
            <a:t>En heeft vooral betrekking op ‘gezondheid’</a:t>
          </a:r>
          <a:endParaRPr lang="en-US"/>
        </a:p>
      </dgm:t>
    </dgm:pt>
    <dgm:pt modelId="{3A9B0099-F2AF-45BA-BCBB-F09283A9DC10}" type="parTrans" cxnId="{A713E0BE-CEDB-4E43-9600-B1793C7AA127}">
      <dgm:prSet/>
      <dgm:spPr/>
      <dgm:t>
        <a:bodyPr/>
        <a:lstStyle/>
        <a:p>
          <a:endParaRPr lang="en-US"/>
        </a:p>
      </dgm:t>
    </dgm:pt>
    <dgm:pt modelId="{35BBA139-7290-4D4C-B918-E56C8FD48E4A}" type="sibTrans" cxnId="{A713E0BE-CEDB-4E43-9600-B1793C7AA127}">
      <dgm:prSet/>
      <dgm:spPr/>
      <dgm:t>
        <a:bodyPr/>
        <a:lstStyle/>
        <a:p>
          <a:endParaRPr lang="en-US"/>
        </a:p>
      </dgm:t>
    </dgm:pt>
    <dgm:pt modelId="{F951868E-7188-4AF1-B2C8-FED986DE0438}">
      <dgm:prSet/>
      <dgm:spPr/>
      <dgm:t>
        <a:bodyPr/>
        <a:lstStyle/>
        <a:p>
          <a:r>
            <a:rPr lang="nl-NL" b="1"/>
            <a:t>Waardoor…</a:t>
          </a:r>
          <a:endParaRPr lang="en-US"/>
        </a:p>
      </dgm:t>
    </dgm:pt>
    <dgm:pt modelId="{83E4A384-8F68-4708-A377-93FDD05BC146}" type="parTrans" cxnId="{F5E8CEBB-518C-4A05-8683-0DF04ED9CBD0}">
      <dgm:prSet/>
      <dgm:spPr/>
      <dgm:t>
        <a:bodyPr/>
        <a:lstStyle/>
        <a:p>
          <a:endParaRPr lang="en-US"/>
        </a:p>
      </dgm:t>
    </dgm:pt>
    <dgm:pt modelId="{90EB90CF-BB59-4F36-999D-C4833CC2BC2F}" type="sibTrans" cxnId="{F5E8CEBB-518C-4A05-8683-0DF04ED9CBD0}">
      <dgm:prSet/>
      <dgm:spPr/>
      <dgm:t>
        <a:bodyPr/>
        <a:lstStyle/>
        <a:p>
          <a:endParaRPr lang="en-US"/>
        </a:p>
      </dgm:t>
    </dgm:pt>
    <dgm:pt modelId="{D458049A-38C7-4975-9098-B4E3E8F4BB66}">
      <dgm:prSet/>
      <dgm:spPr/>
      <dgm:t>
        <a:bodyPr/>
        <a:lstStyle/>
        <a:p>
          <a:r>
            <a:rPr lang="nl-NL"/>
            <a:t>Toch vaak veel resultaten worden gevonden</a:t>
          </a:r>
          <a:endParaRPr lang="en-US"/>
        </a:p>
      </dgm:t>
    </dgm:pt>
    <dgm:pt modelId="{D249B52D-C0FC-4A30-A1AE-B57996D7B5DE}" type="parTrans" cxnId="{267EA628-5C24-4FEB-995C-4B77F31D9A34}">
      <dgm:prSet/>
      <dgm:spPr/>
      <dgm:t>
        <a:bodyPr/>
        <a:lstStyle/>
        <a:p>
          <a:endParaRPr lang="en-US"/>
        </a:p>
      </dgm:t>
    </dgm:pt>
    <dgm:pt modelId="{2705AACF-5774-4B73-9C88-90FD0ECC44D7}" type="sibTrans" cxnId="{267EA628-5C24-4FEB-995C-4B77F31D9A34}">
      <dgm:prSet/>
      <dgm:spPr/>
      <dgm:t>
        <a:bodyPr/>
        <a:lstStyle/>
        <a:p>
          <a:endParaRPr lang="en-US"/>
        </a:p>
      </dgm:t>
    </dgm:pt>
    <dgm:pt modelId="{4244402D-7C2C-4A7E-81C6-9D85DA6A9C13}">
      <dgm:prSet/>
      <dgm:spPr/>
      <dgm:t>
        <a:bodyPr/>
        <a:lstStyle/>
        <a:p>
          <a:r>
            <a:rPr lang="nl-NL"/>
            <a:t>Waarvan op de eerste pagina al resultaten staan die als niet relevant beoordeeld worden</a:t>
          </a:r>
          <a:endParaRPr lang="en-US"/>
        </a:p>
      </dgm:t>
    </dgm:pt>
    <dgm:pt modelId="{D56576CD-F11D-46C9-A00F-ECD9FC9FE824}" type="parTrans" cxnId="{0608B4B0-176B-4D23-9792-45696B0D423A}">
      <dgm:prSet/>
      <dgm:spPr/>
      <dgm:t>
        <a:bodyPr/>
        <a:lstStyle/>
        <a:p>
          <a:endParaRPr lang="en-US"/>
        </a:p>
      </dgm:t>
    </dgm:pt>
    <dgm:pt modelId="{E52BF205-480B-4DEC-BCB5-86876A0F1A99}" type="sibTrans" cxnId="{0608B4B0-176B-4D23-9792-45696B0D423A}">
      <dgm:prSet/>
      <dgm:spPr/>
      <dgm:t>
        <a:bodyPr/>
        <a:lstStyle/>
        <a:p>
          <a:endParaRPr lang="en-US"/>
        </a:p>
      </dgm:t>
    </dgm:pt>
    <dgm:pt modelId="{864F76EE-3C0E-4D5D-A81B-9698AC48549E}" type="pres">
      <dgm:prSet presAssocID="{734F693C-EB05-43CE-B782-2FE0A87C6B78}" presName="Name0" presStyleCnt="0">
        <dgm:presLayoutVars>
          <dgm:dir/>
          <dgm:animLvl val="lvl"/>
          <dgm:resizeHandles val="exact"/>
        </dgm:presLayoutVars>
      </dgm:prSet>
      <dgm:spPr/>
    </dgm:pt>
    <dgm:pt modelId="{A5DD19D4-0292-485A-85E4-518CCDA16009}" type="pres">
      <dgm:prSet presAssocID="{08030018-7576-4B43-94E1-1BD3CD730FAA}" presName="composite" presStyleCnt="0"/>
      <dgm:spPr/>
    </dgm:pt>
    <dgm:pt modelId="{A9940C39-E787-4E21-9C92-F4950D63831E}" type="pres">
      <dgm:prSet presAssocID="{08030018-7576-4B43-94E1-1BD3CD730FAA}" presName="parTx" presStyleLbl="alignNode1" presStyleIdx="0" presStyleCnt="3">
        <dgm:presLayoutVars>
          <dgm:chMax val="0"/>
          <dgm:chPref val="0"/>
          <dgm:bulletEnabled val="1"/>
        </dgm:presLayoutVars>
      </dgm:prSet>
      <dgm:spPr/>
    </dgm:pt>
    <dgm:pt modelId="{C691146A-63EF-4CA3-AB12-0634E8B9242E}" type="pres">
      <dgm:prSet presAssocID="{08030018-7576-4B43-94E1-1BD3CD730FAA}" presName="desTx" presStyleLbl="alignAccFollowNode1" presStyleIdx="0" presStyleCnt="3">
        <dgm:presLayoutVars>
          <dgm:bulletEnabled val="1"/>
        </dgm:presLayoutVars>
      </dgm:prSet>
      <dgm:spPr/>
    </dgm:pt>
    <dgm:pt modelId="{CF78DDA1-CD4D-4BFE-B529-6456CFBDBE9D}" type="pres">
      <dgm:prSet presAssocID="{5673E22F-5986-4998-B596-DD65F04FC1B0}" presName="space" presStyleCnt="0"/>
      <dgm:spPr/>
    </dgm:pt>
    <dgm:pt modelId="{355A8FB7-73A6-41DD-9C83-ED9AF73F48F8}" type="pres">
      <dgm:prSet presAssocID="{191D0650-C5C9-44B8-AC37-93421BEFA571}" presName="composite" presStyleCnt="0"/>
      <dgm:spPr/>
    </dgm:pt>
    <dgm:pt modelId="{8C2429DA-C428-4277-A3D2-E3BF68A7E17A}" type="pres">
      <dgm:prSet presAssocID="{191D0650-C5C9-44B8-AC37-93421BEFA571}" presName="parTx" presStyleLbl="alignNode1" presStyleIdx="1" presStyleCnt="3">
        <dgm:presLayoutVars>
          <dgm:chMax val="0"/>
          <dgm:chPref val="0"/>
          <dgm:bulletEnabled val="1"/>
        </dgm:presLayoutVars>
      </dgm:prSet>
      <dgm:spPr/>
    </dgm:pt>
    <dgm:pt modelId="{93596AAB-85DD-4E4B-987D-F3C1F6D5DEFD}" type="pres">
      <dgm:prSet presAssocID="{191D0650-C5C9-44B8-AC37-93421BEFA571}" presName="desTx" presStyleLbl="alignAccFollowNode1" presStyleIdx="1" presStyleCnt="3">
        <dgm:presLayoutVars>
          <dgm:bulletEnabled val="1"/>
        </dgm:presLayoutVars>
      </dgm:prSet>
      <dgm:spPr/>
    </dgm:pt>
    <dgm:pt modelId="{E37B4482-4C1F-4729-AF62-09ACFECB0621}" type="pres">
      <dgm:prSet presAssocID="{BB570642-6D6C-4F35-BB92-E88F2FAD49E1}" presName="space" presStyleCnt="0"/>
      <dgm:spPr/>
    </dgm:pt>
    <dgm:pt modelId="{F418662B-38E9-4DA6-8DFA-6265C087C4B6}" type="pres">
      <dgm:prSet presAssocID="{F951868E-7188-4AF1-B2C8-FED986DE0438}" presName="composite" presStyleCnt="0"/>
      <dgm:spPr/>
    </dgm:pt>
    <dgm:pt modelId="{9682E501-B184-44E0-AE37-3F32D6794945}" type="pres">
      <dgm:prSet presAssocID="{F951868E-7188-4AF1-B2C8-FED986DE0438}" presName="parTx" presStyleLbl="alignNode1" presStyleIdx="2" presStyleCnt="3">
        <dgm:presLayoutVars>
          <dgm:chMax val="0"/>
          <dgm:chPref val="0"/>
          <dgm:bulletEnabled val="1"/>
        </dgm:presLayoutVars>
      </dgm:prSet>
      <dgm:spPr/>
    </dgm:pt>
    <dgm:pt modelId="{0A9EBB5C-663D-4896-BAE9-C5CBB076BEAD}" type="pres">
      <dgm:prSet presAssocID="{F951868E-7188-4AF1-B2C8-FED986DE0438}" presName="desTx" presStyleLbl="alignAccFollowNode1" presStyleIdx="2" presStyleCnt="3">
        <dgm:presLayoutVars>
          <dgm:bulletEnabled val="1"/>
        </dgm:presLayoutVars>
      </dgm:prSet>
      <dgm:spPr/>
    </dgm:pt>
  </dgm:ptLst>
  <dgm:cxnLst>
    <dgm:cxn modelId="{6BD2BA07-BCD3-47BD-BD02-54A901E41B00}" srcId="{08030018-7576-4B43-94E1-1BD3CD730FAA}" destId="{1E4A437D-E11D-4FB5-B116-B1567D8DA25D}" srcOrd="0" destOrd="0" parTransId="{30FBBD2C-6275-4A0B-A89E-4BC5473F0A97}" sibTransId="{F633C43F-6489-4C6B-990B-9CE33AA82674}"/>
    <dgm:cxn modelId="{D582030A-E271-4D8A-B07A-2E75770630B6}" srcId="{734F693C-EB05-43CE-B782-2FE0A87C6B78}" destId="{191D0650-C5C9-44B8-AC37-93421BEFA571}" srcOrd="1" destOrd="0" parTransId="{983447D6-A605-44DB-AE3B-1BC2AE748E45}" sibTransId="{BB570642-6D6C-4F35-BB92-E88F2FAD49E1}"/>
    <dgm:cxn modelId="{5534CA17-D7E8-4EDD-860E-D5F23AD348B8}" type="presOf" srcId="{1E4A437D-E11D-4FB5-B116-B1567D8DA25D}" destId="{C691146A-63EF-4CA3-AB12-0634E8B9242E}" srcOrd="0" destOrd="0" presId="urn:microsoft.com/office/officeart/2005/8/layout/hList1"/>
    <dgm:cxn modelId="{A6A94821-64D6-49D8-8927-51463E970C63}" type="presOf" srcId="{19D61D84-4A1E-4F95-85F2-77555E725AE9}" destId="{93596AAB-85DD-4E4B-987D-F3C1F6D5DEFD}" srcOrd="0" destOrd="0" presId="urn:microsoft.com/office/officeart/2005/8/layout/hList1"/>
    <dgm:cxn modelId="{267EA628-5C24-4FEB-995C-4B77F31D9A34}" srcId="{F951868E-7188-4AF1-B2C8-FED986DE0438}" destId="{D458049A-38C7-4975-9098-B4E3E8F4BB66}" srcOrd="0" destOrd="0" parTransId="{D249B52D-C0FC-4A30-A1AE-B57996D7B5DE}" sibTransId="{2705AACF-5774-4B73-9C88-90FD0ECC44D7}"/>
    <dgm:cxn modelId="{2B118E32-4585-445A-B476-5D52613A5AA6}" type="presOf" srcId="{D458049A-38C7-4975-9098-B4E3E8F4BB66}" destId="{0A9EBB5C-663D-4896-BAE9-C5CBB076BEAD}" srcOrd="0" destOrd="0" presId="urn:microsoft.com/office/officeart/2005/8/layout/hList1"/>
    <dgm:cxn modelId="{8A08A75C-351A-44C7-8CC3-0B11AC211285}" srcId="{734F693C-EB05-43CE-B782-2FE0A87C6B78}" destId="{08030018-7576-4B43-94E1-1BD3CD730FAA}" srcOrd="0" destOrd="0" parTransId="{C311D468-A6F0-4511-9FB7-CDBEE5F6405B}" sibTransId="{5673E22F-5986-4998-B596-DD65F04FC1B0}"/>
    <dgm:cxn modelId="{F41D3E46-7CAA-4CA2-9057-7655685C777E}" type="presOf" srcId="{4244402D-7C2C-4A7E-81C6-9D85DA6A9C13}" destId="{0A9EBB5C-663D-4896-BAE9-C5CBB076BEAD}" srcOrd="0" destOrd="1" presId="urn:microsoft.com/office/officeart/2005/8/layout/hList1"/>
    <dgm:cxn modelId="{AEEDA648-0C0D-453D-8259-8E356E0CF6AA}" type="presOf" srcId="{734F693C-EB05-43CE-B782-2FE0A87C6B78}" destId="{864F76EE-3C0E-4D5D-A81B-9698AC48549E}" srcOrd="0" destOrd="0" presId="urn:microsoft.com/office/officeart/2005/8/layout/hList1"/>
    <dgm:cxn modelId="{B78E804F-139F-414E-984C-3B4F5D820524}" type="presOf" srcId="{1B82F896-6115-41EA-9EF9-27EE111C76A8}" destId="{93596AAB-85DD-4E4B-987D-F3C1F6D5DEFD}" srcOrd="0" destOrd="2" presId="urn:microsoft.com/office/officeart/2005/8/layout/hList1"/>
    <dgm:cxn modelId="{F8330372-F003-4905-BE1E-FDBD842CA543}" type="presOf" srcId="{08030018-7576-4B43-94E1-1BD3CD730FAA}" destId="{A9940C39-E787-4E21-9C92-F4950D63831E}" srcOrd="0" destOrd="0" presId="urn:microsoft.com/office/officeart/2005/8/layout/hList1"/>
    <dgm:cxn modelId="{9288D255-A2CA-4153-A5E2-980E75A7F54A}" srcId="{191D0650-C5C9-44B8-AC37-93421BEFA571}" destId="{0A7DADE8-4744-412F-A165-1BA5EE2787AA}" srcOrd="1" destOrd="0" parTransId="{178F090E-114B-4D0C-B9B8-F266656B61DF}" sibTransId="{10D16099-B559-4C66-8638-87046C40132A}"/>
    <dgm:cxn modelId="{9D1E0292-1B36-4DEF-BBAC-210AE4D9ED2B}" type="presOf" srcId="{191D0650-C5C9-44B8-AC37-93421BEFA571}" destId="{8C2429DA-C428-4277-A3D2-E3BF68A7E17A}" srcOrd="0" destOrd="0" presId="urn:microsoft.com/office/officeart/2005/8/layout/hList1"/>
    <dgm:cxn modelId="{798DF994-0C2D-4697-9974-27986973EB8F}" type="presOf" srcId="{0A7DADE8-4744-412F-A165-1BA5EE2787AA}" destId="{93596AAB-85DD-4E4B-987D-F3C1F6D5DEFD}" srcOrd="0" destOrd="1" presId="urn:microsoft.com/office/officeart/2005/8/layout/hList1"/>
    <dgm:cxn modelId="{301C25A0-9D4A-4C55-84F6-B42CE235449F}" type="presOf" srcId="{CDA3E9C2-D17E-44E1-952A-6A4565211C9E}" destId="{C691146A-63EF-4CA3-AB12-0634E8B9242E}" srcOrd="0" destOrd="1" presId="urn:microsoft.com/office/officeart/2005/8/layout/hList1"/>
    <dgm:cxn modelId="{0608B4B0-176B-4D23-9792-45696B0D423A}" srcId="{F951868E-7188-4AF1-B2C8-FED986DE0438}" destId="{4244402D-7C2C-4A7E-81C6-9D85DA6A9C13}" srcOrd="1" destOrd="0" parTransId="{D56576CD-F11D-46C9-A00F-ECD9FC9FE824}" sibTransId="{E52BF205-480B-4DEC-BCB5-86876A0F1A99}"/>
    <dgm:cxn modelId="{F5E8CEBB-518C-4A05-8683-0DF04ED9CBD0}" srcId="{734F693C-EB05-43CE-B782-2FE0A87C6B78}" destId="{F951868E-7188-4AF1-B2C8-FED986DE0438}" srcOrd="2" destOrd="0" parTransId="{83E4A384-8F68-4708-A377-93FDD05BC146}" sibTransId="{90EB90CF-BB59-4F36-999D-C4833CC2BC2F}"/>
    <dgm:cxn modelId="{A713E0BE-CEDB-4E43-9600-B1793C7AA127}" srcId="{191D0650-C5C9-44B8-AC37-93421BEFA571}" destId="{1B82F896-6115-41EA-9EF9-27EE111C76A8}" srcOrd="2" destOrd="0" parTransId="{3A9B0099-F2AF-45BA-BCBB-F09283A9DC10}" sibTransId="{35BBA139-7290-4D4C-B918-E56C8FD48E4A}"/>
    <dgm:cxn modelId="{339F4AD9-1B9C-483B-B302-F95E255DAEC2}" srcId="{191D0650-C5C9-44B8-AC37-93421BEFA571}" destId="{19D61D84-4A1E-4F95-85F2-77555E725AE9}" srcOrd="0" destOrd="0" parTransId="{D224C343-1608-4C9D-A3AF-E6846C1B3B9E}" sibTransId="{75037E49-0B2C-4CAF-9ED6-981300D83D36}"/>
    <dgm:cxn modelId="{4ADAB0EA-3ED1-4040-9CDF-5A2BA4AC88CC}" type="presOf" srcId="{F951868E-7188-4AF1-B2C8-FED986DE0438}" destId="{9682E501-B184-44E0-AE37-3F32D6794945}" srcOrd="0" destOrd="0" presId="urn:microsoft.com/office/officeart/2005/8/layout/hList1"/>
    <dgm:cxn modelId="{AFE8F0EC-6FC4-4C2E-B1BD-DA40E2816266}" srcId="{08030018-7576-4B43-94E1-1BD3CD730FAA}" destId="{CDA3E9C2-D17E-44E1-952A-6A4565211C9E}" srcOrd="1" destOrd="0" parTransId="{90A20FB9-0E38-48BB-A8D0-5CA421E650FD}" sibTransId="{8CF8DA89-1639-4BD0-9824-D06D5A6E135B}"/>
    <dgm:cxn modelId="{051536B8-971C-4E25-82B1-45B7BEAE1FA2}" type="presParOf" srcId="{864F76EE-3C0E-4D5D-A81B-9698AC48549E}" destId="{A5DD19D4-0292-485A-85E4-518CCDA16009}" srcOrd="0" destOrd="0" presId="urn:microsoft.com/office/officeart/2005/8/layout/hList1"/>
    <dgm:cxn modelId="{C5B7424E-0E53-49DB-8C31-B476B8CE48B2}" type="presParOf" srcId="{A5DD19D4-0292-485A-85E4-518CCDA16009}" destId="{A9940C39-E787-4E21-9C92-F4950D63831E}" srcOrd="0" destOrd="0" presId="urn:microsoft.com/office/officeart/2005/8/layout/hList1"/>
    <dgm:cxn modelId="{59A7AED9-E2F4-46F7-A3E7-1DE10888422D}" type="presParOf" srcId="{A5DD19D4-0292-485A-85E4-518CCDA16009}" destId="{C691146A-63EF-4CA3-AB12-0634E8B9242E}" srcOrd="1" destOrd="0" presId="urn:microsoft.com/office/officeart/2005/8/layout/hList1"/>
    <dgm:cxn modelId="{B225418F-CB07-4D7B-BE2E-0083D6B0CD62}" type="presParOf" srcId="{864F76EE-3C0E-4D5D-A81B-9698AC48549E}" destId="{CF78DDA1-CD4D-4BFE-B529-6456CFBDBE9D}" srcOrd="1" destOrd="0" presId="urn:microsoft.com/office/officeart/2005/8/layout/hList1"/>
    <dgm:cxn modelId="{105DB547-E28E-4E77-B4E2-01CED0614CE2}" type="presParOf" srcId="{864F76EE-3C0E-4D5D-A81B-9698AC48549E}" destId="{355A8FB7-73A6-41DD-9C83-ED9AF73F48F8}" srcOrd="2" destOrd="0" presId="urn:microsoft.com/office/officeart/2005/8/layout/hList1"/>
    <dgm:cxn modelId="{A3CF49BD-5ADA-49F9-828E-B8B9439BA4F9}" type="presParOf" srcId="{355A8FB7-73A6-41DD-9C83-ED9AF73F48F8}" destId="{8C2429DA-C428-4277-A3D2-E3BF68A7E17A}" srcOrd="0" destOrd="0" presId="urn:microsoft.com/office/officeart/2005/8/layout/hList1"/>
    <dgm:cxn modelId="{4AECC9C2-52DA-4F23-9C4F-9A1ACF76BB4A}" type="presParOf" srcId="{355A8FB7-73A6-41DD-9C83-ED9AF73F48F8}" destId="{93596AAB-85DD-4E4B-987D-F3C1F6D5DEFD}" srcOrd="1" destOrd="0" presId="urn:microsoft.com/office/officeart/2005/8/layout/hList1"/>
    <dgm:cxn modelId="{AC69CCAD-97B2-4E88-B0BF-81DC40096477}" type="presParOf" srcId="{864F76EE-3C0E-4D5D-A81B-9698AC48549E}" destId="{E37B4482-4C1F-4729-AF62-09ACFECB0621}" srcOrd="3" destOrd="0" presId="urn:microsoft.com/office/officeart/2005/8/layout/hList1"/>
    <dgm:cxn modelId="{F33897A7-BFBA-43C1-9B79-2E522549009F}" type="presParOf" srcId="{864F76EE-3C0E-4D5D-A81B-9698AC48549E}" destId="{F418662B-38E9-4DA6-8DFA-6265C087C4B6}" srcOrd="4" destOrd="0" presId="urn:microsoft.com/office/officeart/2005/8/layout/hList1"/>
    <dgm:cxn modelId="{4F4525E3-0894-45AF-A205-8DBC40A23CD5}" type="presParOf" srcId="{F418662B-38E9-4DA6-8DFA-6265C087C4B6}" destId="{9682E501-B184-44E0-AE37-3F32D6794945}" srcOrd="0" destOrd="0" presId="urn:microsoft.com/office/officeart/2005/8/layout/hList1"/>
    <dgm:cxn modelId="{C48AF9FA-022E-46C4-AC6B-BFD93A3C51CC}" type="presParOf" srcId="{F418662B-38E9-4DA6-8DFA-6265C087C4B6}" destId="{0A9EBB5C-663D-4896-BAE9-C5CBB076BEA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CED6A-3EAE-4FF7-8551-D66004F0309E}">
      <dsp:nvSpPr>
        <dsp:cNvPr id="0" name=""/>
        <dsp:cNvSpPr/>
      </dsp:nvSpPr>
      <dsp:spPr>
        <a:xfrm>
          <a:off x="0" y="471"/>
          <a:ext cx="6364224"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000B2-7C00-4153-9962-DECE8C7116C0}">
      <dsp:nvSpPr>
        <dsp:cNvPr id="0" name=""/>
        <dsp:cNvSpPr/>
      </dsp:nvSpPr>
      <dsp:spPr>
        <a:xfrm>
          <a:off x="196194" y="146400"/>
          <a:ext cx="356716" cy="3567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0CAA98-7DDD-472D-861E-608418796F98}">
      <dsp:nvSpPr>
        <dsp:cNvPr id="0" name=""/>
        <dsp:cNvSpPr/>
      </dsp:nvSpPr>
      <dsp:spPr>
        <a:xfrm>
          <a:off x="749104" y="471"/>
          <a:ext cx="5615119"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nl-NL" sz="1600" kern="1200"/>
            <a:t>Korte introductie en welkom – Brenda </a:t>
          </a:r>
          <a:r>
            <a:rPr lang="nl-NL" sz="1600" kern="1200" err="1"/>
            <a:t>Lems</a:t>
          </a:r>
          <a:endParaRPr lang="en-US" sz="1600" kern="1200" err="1"/>
        </a:p>
      </dsp:txBody>
      <dsp:txXfrm>
        <a:off x="749104" y="471"/>
        <a:ext cx="5615119" cy="648575"/>
      </dsp:txXfrm>
    </dsp:sp>
    <dsp:sp modelId="{82EAD8BE-D96E-477B-9824-11C16BB3976F}">
      <dsp:nvSpPr>
        <dsp:cNvPr id="0" name=""/>
        <dsp:cNvSpPr/>
      </dsp:nvSpPr>
      <dsp:spPr>
        <a:xfrm>
          <a:off x="0" y="811190"/>
          <a:ext cx="6364224"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C242CF-0582-4EB7-B51A-83EDD26DC150}">
      <dsp:nvSpPr>
        <dsp:cNvPr id="0" name=""/>
        <dsp:cNvSpPr/>
      </dsp:nvSpPr>
      <dsp:spPr>
        <a:xfrm>
          <a:off x="196194" y="957119"/>
          <a:ext cx="356716" cy="3567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356563-0983-4CD1-A886-066AF88F6EE0}">
      <dsp:nvSpPr>
        <dsp:cNvPr id="0" name=""/>
        <dsp:cNvSpPr/>
      </dsp:nvSpPr>
      <dsp:spPr>
        <a:xfrm>
          <a:off x="749104" y="811190"/>
          <a:ext cx="5615119"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nl-NL" sz="1600" kern="1200"/>
            <a:t>Context, content, profileren </a:t>
          </a:r>
          <a:r>
            <a:rPr lang="nl-NL" sz="1600" kern="1200" err="1"/>
            <a:t>edusources</a:t>
          </a:r>
          <a:r>
            <a:rPr lang="nl-NL" sz="1600" kern="1200"/>
            <a:t> - Sylvia Moes</a:t>
          </a:r>
          <a:endParaRPr lang="en-US" sz="1600" kern="1200"/>
        </a:p>
      </dsp:txBody>
      <dsp:txXfrm>
        <a:off x="749104" y="811190"/>
        <a:ext cx="5615119" cy="648575"/>
      </dsp:txXfrm>
    </dsp:sp>
    <dsp:sp modelId="{A7FDDD02-9CF0-4103-94F6-6DBB23A6CF0E}">
      <dsp:nvSpPr>
        <dsp:cNvPr id="0" name=""/>
        <dsp:cNvSpPr/>
      </dsp:nvSpPr>
      <dsp:spPr>
        <a:xfrm>
          <a:off x="0" y="1621909"/>
          <a:ext cx="6364224"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F60192-5AF7-4A31-A4E8-7B19203FD80C}">
      <dsp:nvSpPr>
        <dsp:cNvPr id="0" name=""/>
        <dsp:cNvSpPr/>
      </dsp:nvSpPr>
      <dsp:spPr>
        <a:xfrm>
          <a:off x="196194" y="1767838"/>
          <a:ext cx="356716" cy="3567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338369-4026-4F38-AD9B-A11EC02E5091}">
      <dsp:nvSpPr>
        <dsp:cNvPr id="0" name=""/>
        <dsp:cNvSpPr/>
      </dsp:nvSpPr>
      <dsp:spPr>
        <a:xfrm>
          <a:off x="749104" y="1621909"/>
          <a:ext cx="5615119"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nl-NL" sz="1600" kern="1200"/>
            <a:t>Optimalisering zoekresultaten </a:t>
          </a:r>
          <a:r>
            <a:rPr lang="nl-NL" sz="1600" kern="1200" err="1"/>
            <a:t>edusources</a:t>
          </a:r>
          <a:r>
            <a:rPr lang="nl-NL" sz="1600" kern="1200"/>
            <a:t> – Linda </a:t>
          </a:r>
          <a:r>
            <a:rPr lang="nl-NL" sz="1600" kern="1200" err="1"/>
            <a:t>LeGrand</a:t>
          </a:r>
          <a:endParaRPr lang="en-US" sz="1600" kern="1200" err="1"/>
        </a:p>
      </dsp:txBody>
      <dsp:txXfrm>
        <a:off x="749104" y="1621909"/>
        <a:ext cx="5615119" cy="648575"/>
      </dsp:txXfrm>
    </dsp:sp>
    <dsp:sp modelId="{AE96432B-1D8E-43BA-B501-0CD0AF58245B}">
      <dsp:nvSpPr>
        <dsp:cNvPr id="0" name=""/>
        <dsp:cNvSpPr/>
      </dsp:nvSpPr>
      <dsp:spPr>
        <a:xfrm>
          <a:off x="0" y="2432628"/>
          <a:ext cx="6364224"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B3673D-6124-4630-B7CB-2DD7E3D6783F}">
      <dsp:nvSpPr>
        <dsp:cNvPr id="0" name=""/>
        <dsp:cNvSpPr/>
      </dsp:nvSpPr>
      <dsp:spPr>
        <a:xfrm>
          <a:off x="196194" y="2578557"/>
          <a:ext cx="356716" cy="3567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B55CB2-480A-4CBC-91E4-779D42849ADB}">
      <dsp:nvSpPr>
        <dsp:cNvPr id="0" name=""/>
        <dsp:cNvSpPr/>
      </dsp:nvSpPr>
      <dsp:spPr>
        <a:xfrm>
          <a:off x="749104" y="2432628"/>
          <a:ext cx="5615119"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nl-NL" sz="1600" kern="1200"/>
            <a:t>13.40 uur – korte pauze</a:t>
          </a:r>
          <a:endParaRPr lang="en-US" sz="1600" kern="1200"/>
        </a:p>
      </dsp:txBody>
      <dsp:txXfrm>
        <a:off x="749104" y="2432628"/>
        <a:ext cx="5615119" cy="648575"/>
      </dsp:txXfrm>
    </dsp:sp>
    <dsp:sp modelId="{3FD54E23-3F72-49A3-B04F-12017F195A86}">
      <dsp:nvSpPr>
        <dsp:cNvPr id="0" name=""/>
        <dsp:cNvSpPr/>
      </dsp:nvSpPr>
      <dsp:spPr>
        <a:xfrm>
          <a:off x="0" y="3243347"/>
          <a:ext cx="6364224"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B05656-07DE-406E-B098-46F093750FB2}">
      <dsp:nvSpPr>
        <dsp:cNvPr id="0" name=""/>
        <dsp:cNvSpPr/>
      </dsp:nvSpPr>
      <dsp:spPr>
        <a:xfrm>
          <a:off x="196194" y="3389276"/>
          <a:ext cx="356716" cy="3567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6214BE-15CB-4733-B682-2AEE9CDAAF17}">
      <dsp:nvSpPr>
        <dsp:cNvPr id="0" name=""/>
        <dsp:cNvSpPr/>
      </dsp:nvSpPr>
      <dsp:spPr>
        <a:xfrm>
          <a:off x="749104" y="3243347"/>
          <a:ext cx="5615119"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rtl="0">
            <a:lnSpc>
              <a:spcPct val="90000"/>
            </a:lnSpc>
            <a:spcBef>
              <a:spcPct val="0"/>
            </a:spcBef>
            <a:spcAft>
              <a:spcPct val="35000"/>
            </a:spcAft>
            <a:buNone/>
          </a:pPr>
          <a:r>
            <a:rPr lang="nl-NL" sz="1600" kern="1200">
              <a:latin typeface="Aptos Display" panose="020F0302020204030204"/>
            </a:rPr>
            <a:t>13.45 uur - met</a:t>
          </a:r>
          <a:r>
            <a:rPr lang="nl-NL" sz="1600" kern="1200"/>
            <a:t> elkaar</a:t>
          </a:r>
          <a:r>
            <a:rPr lang="nl-NL" sz="1600" kern="1200">
              <a:latin typeface="Aptos Display" panose="020F0302020204030204"/>
            </a:rPr>
            <a:t> in gesprek </a:t>
          </a:r>
          <a:r>
            <a:rPr lang="nl-NL" sz="1600" kern="1200"/>
            <a:t>via </a:t>
          </a:r>
          <a:r>
            <a:rPr lang="nl-NL" sz="1600" kern="1200" err="1"/>
            <a:t>breakoutrooms</a:t>
          </a:r>
          <a:endParaRPr lang="en-US" sz="1600" kern="1200"/>
        </a:p>
      </dsp:txBody>
      <dsp:txXfrm>
        <a:off x="749104" y="3243347"/>
        <a:ext cx="5615119" cy="648575"/>
      </dsp:txXfrm>
    </dsp:sp>
    <dsp:sp modelId="{A46DF912-A1AB-4917-A9D1-979F59102EEC}">
      <dsp:nvSpPr>
        <dsp:cNvPr id="0" name=""/>
        <dsp:cNvSpPr/>
      </dsp:nvSpPr>
      <dsp:spPr>
        <a:xfrm>
          <a:off x="0" y="4054066"/>
          <a:ext cx="6364224"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B7AB01-0790-48DF-825F-630DE2041279}">
      <dsp:nvSpPr>
        <dsp:cNvPr id="0" name=""/>
        <dsp:cNvSpPr/>
      </dsp:nvSpPr>
      <dsp:spPr>
        <a:xfrm>
          <a:off x="196194" y="4199995"/>
          <a:ext cx="356716" cy="3567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B155DC-BE15-4F1B-ADB8-DBE9A11A0F64}">
      <dsp:nvSpPr>
        <dsp:cNvPr id="0" name=""/>
        <dsp:cNvSpPr/>
      </dsp:nvSpPr>
      <dsp:spPr>
        <a:xfrm>
          <a:off x="749104" y="4054066"/>
          <a:ext cx="5615119"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nl-NL" sz="1600" kern="1200"/>
            <a:t>Terugkoppeling </a:t>
          </a:r>
          <a:r>
            <a:rPr lang="nl-NL" sz="1600" kern="1200" err="1"/>
            <a:t>breakoutrooms</a:t>
          </a:r>
          <a:endParaRPr lang="en-US" sz="1600" kern="1200" err="1"/>
        </a:p>
      </dsp:txBody>
      <dsp:txXfrm>
        <a:off x="749104" y="4054066"/>
        <a:ext cx="5615119" cy="648575"/>
      </dsp:txXfrm>
    </dsp:sp>
    <dsp:sp modelId="{CE541302-AF3F-431C-8FAE-C9708C4F89B7}">
      <dsp:nvSpPr>
        <dsp:cNvPr id="0" name=""/>
        <dsp:cNvSpPr/>
      </dsp:nvSpPr>
      <dsp:spPr>
        <a:xfrm>
          <a:off x="0" y="4864785"/>
          <a:ext cx="6364224" cy="64857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50838-5BD5-4716-BA45-2B94D4EE33FF}">
      <dsp:nvSpPr>
        <dsp:cNvPr id="0" name=""/>
        <dsp:cNvSpPr/>
      </dsp:nvSpPr>
      <dsp:spPr>
        <a:xfrm>
          <a:off x="196194" y="5010715"/>
          <a:ext cx="356716" cy="35671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6E183F-B5D8-49F3-B6F6-8E1D59050ACE}">
      <dsp:nvSpPr>
        <dsp:cNvPr id="0" name=""/>
        <dsp:cNvSpPr/>
      </dsp:nvSpPr>
      <dsp:spPr>
        <a:xfrm>
          <a:off x="749104" y="4864785"/>
          <a:ext cx="5615119" cy="648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41" tIns="68641" rIns="68641" bIns="68641" numCol="1" spcCol="1270" anchor="ctr" anchorCtr="0">
          <a:noAutofit/>
        </a:bodyPr>
        <a:lstStyle/>
        <a:p>
          <a:pPr marL="0" lvl="0" indent="0" algn="l" defTabSz="711200">
            <a:lnSpc>
              <a:spcPct val="90000"/>
            </a:lnSpc>
            <a:spcBef>
              <a:spcPct val="0"/>
            </a:spcBef>
            <a:spcAft>
              <a:spcPct val="35000"/>
            </a:spcAft>
            <a:buNone/>
          </a:pPr>
          <a:r>
            <a:rPr lang="nl-NL" sz="1600" kern="1200"/>
            <a:t>Rond 14.30 uur – afsluiting – Brenda </a:t>
          </a:r>
          <a:r>
            <a:rPr lang="nl-NL" sz="1600" kern="1200" err="1"/>
            <a:t>Lems</a:t>
          </a:r>
          <a:endParaRPr lang="en-US" sz="1600" kern="1200" err="1"/>
        </a:p>
      </dsp:txBody>
      <dsp:txXfrm>
        <a:off x="749104" y="4864785"/>
        <a:ext cx="5615119" cy="648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40C39-E787-4E21-9C92-F4950D63831E}">
      <dsp:nvSpPr>
        <dsp:cNvPr id="0" name=""/>
        <dsp:cNvSpPr/>
      </dsp:nvSpPr>
      <dsp:spPr>
        <a:xfrm>
          <a:off x="3162" y="93611"/>
          <a:ext cx="3083242" cy="80226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nl-NL" sz="2200" b="1" kern="1200"/>
            <a:t>Het meest relevante materiaal bovenaan</a:t>
          </a:r>
          <a:endParaRPr lang="en-US" sz="2200" kern="1200"/>
        </a:p>
      </dsp:txBody>
      <dsp:txXfrm>
        <a:off x="3162" y="93611"/>
        <a:ext cx="3083242" cy="802264"/>
      </dsp:txXfrm>
    </dsp:sp>
    <dsp:sp modelId="{C691146A-63EF-4CA3-AB12-0634E8B9242E}">
      <dsp:nvSpPr>
        <dsp:cNvPr id="0" name=""/>
        <dsp:cNvSpPr/>
      </dsp:nvSpPr>
      <dsp:spPr>
        <a:xfrm>
          <a:off x="3162" y="895875"/>
          <a:ext cx="3083242" cy="321199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nl-NL" sz="2200" kern="1200"/>
            <a:t>Op basis van een berekende relevantiescore</a:t>
          </a:r>
          <a:endParaRPr lang="en-US" sz="2200" kern="1200"/>
        </a:p>
        <a:p>
          <a:pPr marL="228600" lvl="1" indent="-228600" algn="l" defTabSz="977900">
            <a:lnSpc>
              <a:spcPct val="90000"/>
            </a:lnSpc>
            <a:spcBef>
              <a:spcPct val="0"/>
            </a:spcBef>
            <a:spcAft>
              <a:spcPct val="15000"/>
            </a:spcAft>
            <a:buChar char="•"/>
          </a:pPr>
          <a:r>
            <a:rPr lang="nl-NL" sz="2200" kern="1200"/>
            <a:t>ALLES wat een relevantiescore &gt; 0 heeft</a:t>
          </a:r>
          <a:endParaRPr lang="en-US" sz="2200" kern="1200"/>
        </a:p>
      </dsp:txBody>
      <dsp:txXfrm>
        <a:off x="3162" y="895875"/>
        <a:ext cx="3083242" cy="3211993"/>
      </dsp:txXfrm>
    </dsp:sp>
    <dsp:sp modelId="{8C2429DA-C428-4277-A3D2-E3BF68A7E17A}">
      <dsp:nvSpPr>
        <dsp:cNvPr id="0" name=""/>
        <dsp:cNvSpPr/>
      </dsp:nvSpPr>
      <dsp:spPr>
        <a:xfrm>
          <a:off x="3518058" y="93611"/>
          <a:ext cx="3083242" cy="80226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nl-NL" sz="2200" b="1" kern="1200"/>
            <a:t>Maar…</a:t>
          </a:r>
          <a:endParaRPr lang="en-US" sz="2200" kern="1200"/>
        </a:p>
      </dsp:txBody>
      <dsp:txXfrm>
        <a:off x="3518058" y="93611"/>
        <a:ext cx="3083242" cy="802264"/>
      </dsp:txXfrm>
    </dsp:sp>
    <dsp:sp modelId="{93596AAB-85DD-4E4B-987D-F3C1F6D5DEFD}">
      <dsp:nvSpPr>
        <dsp:cNvPr id="0" name=""/>
        <dsp:cNvSpPr/>
      </dsp:nvSpPr>
      <dsp:spPr>
        <a:xfrm>
          <a:off x="3518058" y="895875"/>
          <a:ext cx="3083242" cy="321199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nl-NL" sz="2200" kern="1200"/>
            <a:t>Het is gemakkelijk om een relevantiescore van &gt; 0 te halen</a:t>
          </a:r>
          <a:endParaRPr lang="en-US" sz="2200" kern="1200"/>
        </a:p>
        <a:p>
          <a:pPr marL="228600" lvl="1" indent="-228600" algn="l" defTabSz="977900">
            <a:lnSpc>
              <a:spcPct val="90000"/>
            </a:lnSpc>
            <a:spcBef>
              <a:spcPct val="0"/>
            </a:spcBef>
            <a:spcAft>
              <a:spcPct val="15000"/>
            </a:spcAft>
            <a:buChar char="•"/>
          </a:pPr>
          <a:r>
            <a:rPr lang="nl-NL" sz="2200" kern="1200"/>
            <a:t>Onze verzameling materialen is relatief beperkt</a:t>
          </a:r>
          <a:endParaRPr lang="en-US" sz="2200" kern="1200"/>
        </a:p>
        <a:p>
          <a:pPr marL="228600" lvl="1" indent="-228600" algn="l" defTabSz="977900">
            <a:lnSpc>
              <a:spcPct val="90000"/>
            </a:lnSpc>
            <a:spcBef>
              <a:spcPct val="0"/>
            </a:spcBef>
            <a:spcAft>
              <a:spcPct val="15000"/>
            </a:spcAft>
            <a:buChar char="•"/>
          </a:pPr>
          <a:r>
            <a:rPr lang="nl-NL" sz="2200" kern="1200"/>
            <a:t>En heeft vooral betrekking op ‘gezondheid’</a:t>
          </a:r>
          <a:endParaRPr lang="en-US" sz="2200" kern="1200"/>
        </a:p>
      </dsp:txBody>
      <dsp:txXfrm>
        <a:off x="3518058" y="895875"/>
        <a:ext cx="3083242" cy="3211993"/>
      </dsp:txXfrm>
    </dsp:sp>
    <dsp:sp modelId="{9682E501-B184-44E0-AE37-3F32D6794945}">
      <dsp:nvSpPr>
        <dsp:cNvPr id="0" name=""/>
        <dsp:cNvSpPr/>
      </dsp:nvSpPr>
      <dsp:spPr>
        <a:xfrm>
          <a:off x="7032955" y="93611"/>
          <a:ext cx="3083242" cy="80226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nl-NL" sz="2200" b="1" kern="1200"/>
            <a:t>Waardoor…</a:t>
          </a:r>
          <a:endParaRPr lang="en-US" sz="2200" kern="1200"/>
        </a:p>
      </dsp:txBody>
      <dsp:txXfrm>
        <a:off x="7032955" y="93611"/>
        <a:ext cx="3083242" cy="802264"/>
      </dsp:txXfrm>
    </dsp:sp>
    <dsp:sp modelId="{0A9EBB5C-663D-4896-BAE9-C5CBB076BEAD}">
      <dsp:nvSpPr>
        <dsp:cNvPr id="0" name=""/>
        <dsp:cNvSpPr/>
      </dsp:nvSpPr>
      <dsp:spPr>
        <a:xfrm>
          <a:off x="7032955" y="895875"/>
          <a:ext cx="3083242" cy="321199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nl-NL" sz="2200" kern="1200"/>
            <a:t>Toch vaak veel resultaten worden gevonden</a:t>
          </a:r>
          <a:endParaRPr lang="en-US" sz="2200" kern="1200"/>
        </a:p>
        <a:p>
          <a:pPr marL="228600" lvl="1" indent="-228600" algn="l" defTabSz="977900">
            <a:lnSpc>
              <a:spcPct val="90000"/>
            </a:lnSpc>
            <a:spcBef>
              <a:spcPct val="0"/>
            </a:spcBef>
            <a:spcAft>
              <a:spcPct val="15000"/>
            </a:spcAft>
            <a:buChar char="•"/>
          </a:pPr>
          <a:r>
            <a:rPr lang="nl-NL" sz="2200" kern="1200"/>
            <a:t>Waarvan op de eerste pagina al resultaten staan die als niet relevant beoordeeld worden</a:t>
          </a:r>
          <a:endParaRPr lang="en-US" sz="2200" kern="1200"/>
        </a:p>
      </dsp:txBody>
      <dsp:txXfrm>
        <a:off x="7032955" y="895875"/>
        <a:ext cx="3083242" cy="32119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3EA78-8BDC-4830-BA10-3605D84C8EC2}" type="datetimeFigureOut">
              <a:t>4-6-2024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76773-ABDE-47A1-B88A-1CAB34D798CF}" type="slidenum">
              <a:t>‹nr.›</a:t>
            </a:fld>
            <a:endParaRPr lang="nl-NL"/>
          </a:p>
        </p:txBody>
      </p:sp>
    </p:spTree>
    <p:extLst>
      <p:ext uri="{BB962C8B-B14F-4D97-AF65-F5344CB8AC3E}">
        <p14:creationId xmlns:p14="http://schemas.microsoft.com/office/powerpoint/2010/main" val="70171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t>Welkom – met </a:t>
            </a:r>
            <a:r>
              <a:rPr lang="en-GB" err="1"/>
              <a:t>programma</a:t>
            </a:r>
            <a:r>
              <a:rPr lang="en-GB"/>
              <a:t> (PowerPoint) - Brenda </a:t>
            </a:r>
            <a:r>
              <a:rPr lang="en-GB" err="1"/>
              <a:t>stelt</a:t>
            </a:r>
            <a:r>
              <a:rPr lang="en-GB"/>
              <a:t> </a:t>
            </a:r>
            <a:r>
              <a:rPr lang="en-GB" err="1"/>
              <a:t>zichzelf</a:t>
            </a:r>
            <a:r>
              <a:rPr lang="en-GB"/>
              <a:t> </a:t>
            </a:r>
            <a:r>
              <a:rPr lang="en-GB" err="1"/>
              <a:t>voor</a:t>
            </a:r>
            <a:r>
              <a:rPr lang="en-GB"/>
              <a:t> </a:t>
            </a:r>
            <a:r>
              <a:rPr lang="en-GB" err="1"/>
              <a:t>en</a:t>
            </a:r>
            <a:r>
              <a:rPr lang="en-GB"/>
              <a:t> </a:t>
            </a:r>
            <a:r>
              <a:rPr lang="en-GB" err="1"/>
              <a:t>daarna</a:t>
            </a:r>
            <a:r>
              <a:rPr lang="en-GB"/>
              <a:t>:</a:t>
            </a:r>
            <a:endParaRPr lang="en-US"/>
          </a:p>
          <a:p>
            <a:r>
              <a:rPr lang="en-GB" err="1"/>
              <a:t>Organisatie</a:t>
            </a:r>
            <a:r>
              <a:rPr lang="en-GB"/>
              <a:t> </a:t>
            </a:r>
            <a:r>
              <a:rPr lang="en-GB" err="1"/>
              <a:t>voorstellen</a:t>
            </a:r>
            <a:r>
              <a:rPr lang="en-GB"/>
              <a:t>: </a:t>
            </a:r>
            <a:r>
              <a:rPr lang="en-GB" err="1"/>
              <a:t>Ellemieke</a:t>
            </a:r>
            <a:r>
              <a:rPr lang="en-GB"/>
              <a:t> moderator meeting, Irma </a:t>
            </a:r>
            <a:r>
              <a:rPr lang="en-GB" err="1"/>
              <a:t>houdt</a:t>
            </a:r>
            <a:r>
              <a:rPr lang="en-GB"/>
              <a:t> de chat </a:t>
            </a:r>
            <a:r>
              <a:rPr lang="en-GB" err="1"/>
              <a:t>en</a:t>
            </a:r>
            <a:r>
              <a:rPr lang="en-GB"/>
              <a:t> </a:t>
            </a:r>
            <a:r>
              <a:rPr lang="en-GB" err="1"/>
              <a:t>tijd</a:t>
            </a:r>
            <a:r>
              <a:rPr lang="en-GB"/>
              <a:t> in de </a:t>
            </a:r>
            <a:r>
              <a:rPr lang="en-GB" err="1"/>
              <a:t>gaten</a:t>
            </a:r>
            <a:r>
              <a:rPr lang="en-GB"/>
              <a:t>, Sylvia </a:t>
            </a:r>
            <a:r>
              <a:rPr lang="en-GB" err="1"/>
              <a:t>gaat</a:t>
            </a:r>
            <a:r>
              <a:rPr lang="en-GB"/>
              <a:t> </a:t>
            </a:r>
            <a:r>
              <a:rPr lang="en-GB" err="1"/>
              <a:t>e.e.a.</a:t>
            </a:r>
            <a:r>
              <a:rPr lang="en-GB"/>
              <a:t> </a:t>
            </a:r>
            <a:r>
              <a:rPr lang="en-GB" err="1"/>
              <a:t>vertellen</a:t>
            </a:r>
            <a:r>
              <a:rPr lang="en-GB"/>
              <a:t> over de content in </a:t>
            </a:r>
            <a:r>
              <a:rPr lang="en-GB" err="1"/>
              <a:t>edusources</a:t>
            </a:r>
            <a:r>
              <a:rPr lang="en-GB"/>
              <a:t> </a:t>
            </a:r>
            <a:r>
              <a:rPr lang="en-GB" err="1"/>
              <a:t>en</a:t>
            </a:r>
            <a:r>
              <a:rPr lang="en-GB"/>
              <a:t> Linda over de </a:t>
            </a:r>
            <a:r>
              <a:rPr lang="en-GB" err="1"/>
              <a:t>zoekresultaten</a:t>
            </a:r>
            <a:endParaRPr lang="en-US"/>
          </a:p>
          <a:p>
            <a:r>
              <a:rPr lang="en-GB"/>
              <a:t>Het </a:t>
            </a:r>
            <a:r>
              <a:rPr lang="en-GB" err="1"/>
              <a:t>wordt</a:t>
            </a:r>
            <a:r>
              <a:rPr lang="en-GB"/>
              <a:t> </a:t>
            </a:r>
            <a:r>
              <a:rPr lang="en-GB" err="1"/>
              <a:t>opgenomen</a:t>
            </a:r>
            <a:endParaRPr lang="nl-NL" err="1"/>
          </a:p>
        </p:txBody>
      </p:sp>
      <p:sp>
        <p:nvSpPr>
          <p:cNvPr id="4" name="Tijdelijke aanduiding voor dianummer 3"/>
          <p:cNvSpPr>
            <a:spLocks noGrp="1"/>
          </p:cNvSpPr>
          <p:nvPr>
            <p:ph type="sldNum" sz="quarter" idx="5"/>
          </p:nvPr>
        </p:nvSpPr>
        <p:spPr/>
        <p:txBody>
          <a:bodyPr/>
          <a:lstStyle/>
          <a:p>
            <a:fld id="{35976773-ABDE-47A1-B88A-1CAB34D798CF}" type="slidenum">
              <a:t>3</a:t>
            </a:fld>
            <a:endParaRPr lang="nl-NL"/>
          </a:p>
        </p:txBody>
      </p:sp>
    </p:spTree>
    <p:extLst>
      <p:ext uri="{BB962C8B-B14F-4D97-AF65-F5344CB8AC3E}">
        <p14:creationId xmlns:p14="http://schemas.microsoft.com/office/powerpoint/2010/main" val="111982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cs typeface="Calibri"/>
            </a:endParaRPr>
          </a:p>
          <a:p>
            <a:endParaRPr lang="en-US">
              <a:cs typeface="Calibri"/>
            </a:endParaRPr>
          </a:p>
        </p:txBody>
      </p:sp>
      <p:sp>
        <p:nvSpPr>
          <p:cNvPr id="4" name="Tijdelijke aanduiding voor dianummer 3"/>
          <p:cNvSpPr>
            <a:spLocks noGrp="1"/>
          </p:cNvSpPr>
          <p:nvPr>
            <p:ph type="sldNum" sz="quarter" idx="5"/>
          </p:nvPr>
        </p:nvSpPr>
        <p:spPr/>
        <p:txBody>
          <a:bodyPr/>
          <a:lstStyle/>
          <a:p>
            <a:fld id="{35976773-ABDE-47A1-B88A-1CAB34D798CF}" type="slidenum">
              <a:t>5</a:t>
            </a:fld>
            <a:endParaRPr lang="nl-NL"/>
          </a:p>
        </p:txBody>
      </p:sp>
    </p:spTree>
    <p:extLst>
      <p:ext uri="{BB962C8B-B14F-4D97-AF65-F5344CB8AC3E}">
        <p14:creationId xmlns:p14="http://schemas.microsoft.com/office/powerpoint/2010/main" val="32321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BC2E1CA-7B54-421B-A76D-292D1E9E0A84}" type="slidenum">
              <a:rPr lang="nl-NL" smtClean="0"/>
              <a:t>32</a:t>
            </a:fld>
            <a:endParaRPr lang="nl-NL"/>
          </a:p>
        </p:txBody>
      </p:sp>
    </p:spTree>
    <p:extLst>
      <p:ext uri="{BB962C8B-B14F-4D97-AF65-F5344CB8AC3E}">
        <p14:creationId xmlns:p14="http://schemas.microsoft.com/office/powerpoint/2010/main" val="22647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BC2E1CA-7B54-421B-A76D-292D1E9E0A84}" type="slidenum">
              <a:rPr lang="nl-NL" smtClean="0"/>
              <a:t>33</a:t>
            </a:fld>
            <a:endParaRPr lang="nl-NL"/>
          </a:p>
        </p:txBody>
      </p:sp>
    </p:spTree>
    <p:extLst>
      <p:ext uri="{BB962C8B-B14F-4D97-AF65-F5344CB8AC3E}">
        <p14:creationId xmlns:p14="http://schemas.microsoft.com/office/powerpoint/2010/main" val="2889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04.06.2024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04.06.2024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04.06.2024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B6591-C9D8-4BAF-5D82-8D26429C90B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FEA7A38-EA8D-E5DA-0C16-AAB59537D90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119014-E750-8E65-2976-6AAFA71E969B}"/>
              </a:ext>
            </a:extLst>
          </p:cNvPr>
          <p:cNvSpPr>
            <a:spLocks noGrp="1"/>
          </p:cNvSpPr>
          <p:nvPr>
            <p:ph type="dt" sz="half" idx="10"/>
          </p:nvPr>
        </p:nvSpPr>
        <p:spPr/>
        <p:txBody>
          <a:bodyPr/>
          <a:lstStyle/>
          <a:p>
            <a:fld id="{0723BB19-78DB-4660-B5D5-E312267A696F}"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4B73085C-5244-B0A6-0171-C9390A9C06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BB9C81-1338-6928-D90C-A28BED048C2D}"/>
              </a:ext>
            </a:extLst>
          </p:cNvPr>
          <p:cNvSpPr>
            <a:spLocks noGrp="1"/>
          </p:cNvSpPr>
          <p:nvPr>
            <p:ph type="sldNum" sz="quarter" idx="12"/>
          </p:nvPr>
        </p:nvSpPr>
        <p:spPr/>
        <p:txBody>
          <a:bodyPr/>
          <a:lstStyle/>
          <a:p>
            <a:fld id="{475B425F-2D3D-4471-9308-2584F1C583EE}" type="slidenum">
              <a:rPr lang="nl-NL" smtClean="0"/>
              <a:t>‹nr.›</a:t>
            </a:fld>
            <a:endParaRPr lang="nl-NL"/>
          </a:p>
        </p:txBody>
      </p:sp>
    </p:spTree>
    <p:extLst>
      <p:ext uri="{BB962C8B-B14F-4D97-AF65-F5344CB8AC3E}">
        <p14:creationId xmlns:p14="http://schemas.microsoft.com/office/powerpoint/2010/main" val="1714809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B993E39-DCC7-0719-1049-046F0D4D969A}"/>
              </a:ext>
            </a:extLst>
          </p:cNvPr>
          <p:cNvSpPr>
            <a:spLocks noGrp="1"/>
          </p:cNvSpPr>
          <p:nvPr>
            <p:ph type="dt" sz="half" idx="10"/>
          </p:nvPr>
        </p:nvSpPr>
        <p:spPr/>
        <p:txBody>
          <a:bodyPr/>
          <a:lstStyle/>
          <a:p>
            <a:fld id="{0723BB19-78DB-4660-B5D5-E312267A696F}" type="datetimeFigureOut">
              <a:rPr lang="nl-NL" smtClean="0"/>
              <a:t>4-6-2024</a:t>
            </a:fld>
            <a:endParaRPr lang="nl-NL"/>
          </a:p>
        </p:txBody>
      </p:sp>
      <p:sp>
        <p:nvSpPr>
          <p:cNvPr id="3" name="Tijdelijke aanduiding voor voettekst 2">
            <a:extLst>
              <a:ext uri="{FF2B5EF4-FFF2-40B4-BE49-F238E27FC236}">
                <a16:creationId xmlns:a16="http://schemas.microsoft.com/office/drawing/2014/main" id="{DEBB2D9F-F1D1-0A1E-962B-F7673FFD33B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CD1CA05-A487-ED51-9A3D-518DEB38E19A}"/>
              </a:ext>
            </a:extLst>
          </p:cNvPr>
          <p:cNvSpPr>
            <a:spLocks noGrp="1"/>
          </p:cNvSpPr>
          <p:nvPr>
            <p:ph type="sldNum" sz="quarter" idx="12"/>
          </p:nvPr>
        </p:nvSpPr>
        <p:spPr/>
        <p:txBody>
          <a:bodyPr/>
          <a:lstStyle/>
          <a:p>
            <a:fld id="{475B425F-2D3D-4471-9308-2584F1C583EE}" type="slidenum">
              <a:rPr lang="nl-NL" smtClean="0"/>
              <a:t>‹nr.›</a:t>
            </a:fld>
            <a:endParaRPr lang="nl-NL"/>
          </a:p>
        </p:txBody>
      </p:sp>
    </p:spTree>
    <p:extLst>
      <p:ext uri="{BB962C8B-B14F-4D97-AF65-F5344CB8AC3E}">
        <p14:creationId xmlns:p14="http://schemas.microsoft.com/office/powerpoint/2010/main" val="260137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04.06.2024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04.06.2024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04.06.2024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04.06.2024</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04.06.2024</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04.06.2024</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04.06.2024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04.06.2024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04.06.2024</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1B09AAA-6296-6C4D-4360-D3F5E2C80D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1C1B9FA-7892-4A8D-0746-B32B65E0A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3893AB4-8615-89ED-FAE5-3F7034FD38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3BB19-78DB-4660-B5D5-E312267A696F}" type="datetimeFigureOut">
              <a:rPr lang="nl-NL" smtClean="0"/>
              <a:t>4-6-2024</a:t>
            </a:fld>
            <a:endParaRPr lang="nl-NL"/>
          </a:p>
        </p:txBody>
      </p:sp>
      <p:sp>
        <p:nvSpPr>
          <p:cNvPr id="5" name="Tijdelijke aanduiding voor voettekst 4">
            <a:extLst>
              <a:ext uri="{FF2B5EF4-FFF2-40B4-BE49-F238E27FC236}">
                <a16:creationId xmlns:a16="http://schemas.microsoft.com/office/drawing/2014/main" id="{46998A2D-909B-717A-1D70-CCD39DC14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7B97B9B-BE49-5B2B-FF34-1C96AC5933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B425F-2D3D-4471-9308-2584F1C583EE}" type="slidenum">
              <a:rPr lang="nl-NL" smtClean="0"/>
              <a:t>‹nr.›</a:t>
            </a:fld>
            <a:endParaRPr lang="nl-NL"/>
          </a:p>
        </p:txBody>
      </p:sp>
    </p:spTree>
    <p:extLst>
      <p:ext uri="{BB962C8B-B14F-4D97-AF65-F5344CB8AC3E}">
        <p14:creationId xmlns:p14="http://schemas.microsoft.com/office/powerpoint/2010/main" val="414364587"/>
      </p:ext>
    </p:extLst>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s://edu.nl/t7yxh"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s://edu.nl/t7yxh"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unities.surf.nl/files/Artikel/download/Thema-uitgave%20hergebruik%20van%20leermaterialen_2mrt2021.pdf" TargetMode="External"/><Relationship Id="rId2" Type="http://schemas.openxmlformats.org/officeDocument/2006/relationships/hyperlink" Target="https://www.versnellingsplan.nl/naar-digitale-open-leermaterialen/" TargetMode="External"/><Relationship Id="rId1" Type="http://schemas.openxmlformats.org/officeDocument/2006/relationships/slideLayout" Target="../slideLayouts/slideLayout2.xml"/><Relationship Id="rId5" Type="http://schemas.openxmlformats.org/officeDocument/2006/relationships/hyperlink" Target="https://www.versnellingsplan.nl/Kennisbank/verklaring-nationale-aanpak-digitale-en-open-leermaterialen/" TargetMode="External"/><Relationship Id="rId4" Type="http://schemas.openxmlformats.org/officeDocument/2006/relationships/hyperlink" Target="https://www.versnellingsplan.nl/Kennisbank/visiedocument-leermaterialen-2025/#:~:text=De%20optimale%20mix%20van%20leermaterialen%20in%202025&amp;text=Daarom%20is%20de%20volgende%20opdracht,in%20de%20komende%205%20jaren.%E2%80%9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p:cNvSpPr>
            <a:spLocks noGrp="1"/>
          </p:cNvSpPr>
          <p:nvPr>
            <p:ph type="ctrTitle"/>
          </p:nvPr>
        </p:nvSpPr>
        <p:spPr>
          <a:xfrm>
            <a:off x="1137034" y="609599"/>
            <a:ext cx="6596455" cy="1322888"/>
          </a:xfrm>
        </p:spPr>
        <p:txBody>
          <a:bodyPr vert="horz" lIns="91440" tIns="45720" rIns="91440" bIns="45720" rtlCol="0" anchor="ctr">
            <a:normAutofit/>
          </a:bodyPr>
          <a:lstStyle/>
          <a:p>
            <a:pPr algn="l"/>
            <a:r>
              <a:rPr lang="en-US" sz="4400"/>
              <a:t>Edusources: the next level</a:t>
            </a:r>
          </a:p>
        </p:txBody>
      </p:sp>
      <p:sp>
        <p:nvSpPr>
          <p:cNvPr id="3" name="Ondertitel 2"/>
          <p:cNvSpPr>
            <a:spLocks noGrp="1"/>
          </p:cNvSpPr>
          <p:nvPr>
            <p:ph type="subTitle" idx="1"/>
          </p:nvPr>
        </p:nvSpPr>
        <p:spPr>
          <a:xfrm>
            <a:off x="1137034" y="2194101"/>
            <a:ext cx="6433805" cy="3908585"/>
          </a:xfrm>
        </p:spPr>
        <p:txBody>
          <a:bodyPr vert="horz" lIns="91440" tIns="45720" rIns="91440" bIns="45720" rtlCol="0" anchor="t">
            <a:normAutofit/>
          </a:bodyPr>
          <a:lstStyle/>
          <a:p>
            <a:pPr algn="l"/>
            <a:r>
              <a:rPr lang="en-US" sz="2000"/>
              <a:t>29 </a:t>
            </a:r>
            <a:r>
              <a:rPr lang="en-US" sz="2000" err="1"/>
              <a:t>mei</a:t>
            </a:r>
            <a:r>
              <a:rPr lang="en-US" sz="2000"/>
              <a:t> 2024</a:t>
            </a:r>
            <a:endParaRPr lang="nl-NL"/>
          </a:p>
          <a:p>
            <a:pPr indent="-228600" algn="l">
              <a:buFont typeface="Arial" panose="020B0604020202020204" pitchFamily="34" charset="0"/>
              <a:buChar char="•"/>
            </a:pPr>
            <a:r>
              <a:rPr lang="en-US" sz="2000"/>
              <a:t>Linda Le Grand</a:t>
            </a:r>
          </a:p>
          <a:p>
            <a:pPr indent="-228600" algn="l">
              <a:buFont typeface="Arial" panose="020B0604020202020204" pitchFamily="34" charset="0"/>
              <a:buChar char="•"/>
            </a:pPr>
            <a:r>
              <a:rPr lang="en-US" sz="2000"/>
              <a:t>Brenda Lems</a:t>
            </a:r>
          </a:p>
          <a:p>
            <a:pPr indent="-228600" algn="l">
              <a:buFont typeface="Arial" panose="020B0604020202020204" pitchFamily="34" charset="0"/>
              <a:buChar char="•"/>
            </a:pPr>
            <a:r>
              <a:rPr lang="en-US" sz="2000"/>
              <a:t>Sylvia Moes</a:t>
            </a:r>
          </a:p>
        </p:txBody>
      </p:sp>
      <p:pic>
        <p:nvPicPr>
          <p:cNvPr id="9" name="Afbeelding 8" descr="SURF | ICT Open">
            <a:extLst>
              <a:ext uri="{FF2B5EF4-FFF2-40B4-BE49-F238E27FC236}">
                <a16:creationId xmlns:a16="http://schemas.microsoft.com/office/drawing/2014/main" id="{43B68B10-6511-DC68-606F-2A196AF458D9}"/>
              </a:ext>
            </a:extLst>
          </p:cNvPr>
          <p:cNvPicPr>
            <a:picLocks noChangeAspect="1"/>
          </p:cNvPicPr>
          <p:nvPr/>
        </p:nvPicPr>
        <p:blipFill>
          <a:blip r:embed="rId2"/>
          <a:stretch>
            <a:fillRect/>
          </a:stretch>
        </p:blipFill>
        <p:spPr>
          <a:xfrm>
            <a:off x="9187682" y="609850"/>
            <a:ext cx="2396951" cy="1183495"/>
          </a:xfrm>
          <a:prstGeom prst="rect">
            <a:avLst/>
          </a:prstGeom>
        </p:spPr>
      </p:pic>
      <p:pic>
        <p:nvPicPr>
          <p:cNvPr id="5" name="Afbeelding 4" descr="Afbeelding met zwart, duisternis&#10;&#10;Automatisch gegenereerde beschrijving">
            <a:extLst>
              <a:ext uri="{FF2B5EF4-FFF2-40B4-BE49-F238E27FC236}">
                <a16:creationId xmlns:a16="http://schemas.microsoft.com/office/drawing/2014/main" id="{FF5C6D89-B60E-AE79-3FD8-23D8A14B3EA5}"/>
              </a:ext>
            </a:extLst>
          </p:cNvPr>
          <p:cNvPicPr>
            <a:picLocks noChangeAspect="1"/>
          </p:cNvPicPr>
          <p:nvPr/>
        </p:nvPicPr>
        <p:blipFill>
          <a:blip r:embed="rId3"/>
          <a:stretch>
            <a:fillRect/>
          </a:stretch>
        </p:blipFill>
        <p:spPr>
          <a:xfrm>
            <a:off x="8894368" y="3731755"/>
            <a:ext cx="2606508" cy="887520"/>
          </a:xfrm>
          <a:prstGeom prst="rect">
            <a:avLst/>
          </a:prstGeom>
        </p:spPr>
      </p:pic>
      <p:pic>
        <p:nvPicPr>
          <p:cNvPr id="4" name="Afbeelding 3" descr="Afbeelding met tekst, Lettertype, schermopname, Graphics&#10;&#10;Automatisch gegenereerde beschrijving">
            <a:extLst>
              <a:ext uri="{FF2B5EF4-FFF2-40B4-BE49-F238E27FC236}">
                <a16:creationId xmlns:a16="http://schemas.microsoft.com/office/drawing/2014/main" id="{E9E1A67D-18F8-103B-D71E-2D214F08BE08}"/>
              </a:ext>
            </a:extLst>
          </p:cNvPr>
          <p:cNvPicPr>
            <a:picLocks noChangeAspect="1"/>
          </p:cNvPicPr>
          <p:nvPr/>
        </p:nvPicPr>
        <p:blipFill>
          <a:blip r:embed="rId4"/>
          <a:stretch>
            <a:fillRect/>
          </a:stretch>
        </p:blipFill>
        <p:spPr>
          <a:xfrm>
            <a:off x="8894368" y="5345415"/>
            <a:ext cx="2606508" cy="638594"/>
          </a:xfrm>
          <a:prstGeom prst="rect">
            <a:avLst/>
          </a:prstGeom>
        </p:spPr>
      </p:pic>
      <p:grpSp>
        <p:nvGrpSpPr>
          <p:cNvPr id="6" name="Groep 5">
            <a:extLst>
              <a:ext uri="{FF2B5EF4-FFF2-40B4-BE49-F238E27FC236}">
                <a16:creationId xmlns:a16="http://schemas.microsoft.com/office/drawing/2014/main" id="{D4590B3F-668E-28F5-E859-117E73B1710C}"/>
              </a:ext>
            </a:extLst>
          </p:cNvPr>
          <p:cNvGrpSpPr/>
          <p:nvPr/>
        </p:nvGrpSpPr>
        <p:grpSpPr>
          <a:xfrm>
            <a:off x="9900901" y="2251434"/>
            <a:ext cx="970514" cy="1183495"/>
            <a:chOff x="2941001" y="2355891"/>
            <a:chExt cx="2696019" cy="3287663"/>
          </a:xfrm>
        </p:grpSpPr>
        <p:pic>
          <p:nvPicPr>
            <p:cNvPr id="7" name="Picture 3" descr="Shape&#10;&#10;Description automatically generated">
              <a:extLst>
                <a:ext uri="{FF2B5EF4-FFF2-40B4-BE49-F238E27FC236}">
                  <a16:creationId xmlns:a16="http://schemas.microsoft.com/office/drawing/2014/main" id="{0ECBDC9D-BFF7-81C6-BA06-CAAD6CA8227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41001" y="2355891"/>
              <a:ext cx="2696019" cy="26842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
              <a:extLst>
                <a:ext uri="{FF2B5EF4-FFF2-40B4-BE49-F238E27FC236}">
                  <a16:creationId xmlns:a16="http://schemas.microsoft.com/office/drawing/2014/main" id="{98B5DF87-B3DC-7647-A42F-FB00709C8DD8}"/>
                </a:ext>
              </a:extLst>
            </p:cNvPr>
            <p:cNvSpPr txBox="1"/>
            <p:nvPr/>
          </p:nvSpPr>
          <p:spPr>
            <a:xfrm>
              <a:off x="2946285" y="5243444"/>
              <a:ext cx="2690735" cy="400110"/>
            </a:xfrm>
            <a:prstGeom prst="rect">
              <a:avLst/>
            </a:prstGeom>
            <a:noFill/>
          </p:spPr>
          <p:txBody>
            <a:bodyPr wrap="square" lIns="18000" rIns="9000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19857">
                <a:spcAft>
                  <a:spcPts val="396"/>
                </a:spcAft>
              </a:pPr>
              <a:r>
                <a:rPr lang="nl-NL" sz="700" b="1" kern="1200">
                  <a:solidFill>
                    <a:srgbClr val="000000"/>
                  </a:solidFill>
                  <a:latin typeface="General Sans Semibold" pitchFamily="2" charset="77"/>
                  <a:ea typeface="+mn-ea"/>
                  <a:cs typeface="Calibri"/>
                </a:rPr>
                <a:t>Natuurlijk open</a:t>
              </a:r>
              <a:endParaRPr lang="en-NL" sz="2000" b="1">
                <a:latin typeface="General Sans Semibold" pitchFamily="2" charset="77"/>
              </a:endParaRPr>
            </a:p>
          </p:txBody>
        </p:sp>
      </p:grp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BFD18-ADD5-13AC-DA8C-E7B59B84D107}"/>
              </a:ext>
            </a:extLst>
          </p:cNvPr>
          <p:cNvSpPr>
            <a:spLocks noGrp="1"/>
          </p:cNvSpPr>
          <p:nvPr>
            <p:ph type="title"/>
          </p:nvPr>
        </p:nvSpPr>
        <p:spPr>
          <a:xfrm>
            <a:off x="793662" y="386930"/>
            <a:ext cx="10066122" cy="1298448"/>
          </a:xfrm>
        </p:spPr>
        <p:txBody>
          <a:bodyPr anchor="b">
            <a:normAutofit/>
          </a:bodyPr>
          <a:lstStyle/>
          <a:p>
            <a:r>
              <a:rPr lang="en-US" sz="4800"/>
              <a:t>Mate </a:t>
            </a:r>
            <a:r>
              <a:rPr lang="en-US" sz="4800" err="1"/>
              <a:t>gebruik</a:t>
            </a:r>
            <a:r>
              <a:rPr lang="en-US" sz="4800"/>
              <a:t> open </a:t>
            </a:r>
            <a:r>
              <a:rPr lang="en-US" sz="4800" err="1"/>
              <a:t>tekstboeken</a:t>
            </a:r>
            <a:endParaRPr lang="en-US" err="1"/>
          </a:p>
        </p:txBody>
      </p:sp>
      <p:sp>
        <p:nvSpPr>
          <p:cNvPr id="22"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screenshot of a white and pink paper with black text&#10;&#10;Description automatically generated">
            <a:extLst>
              <a:ext uri="{FF2B5EF4-FFF2-40B4-BE49-F238E27FC236}">
                <a16:creationId xmlns:a16="http://schemas.microsoft.com/office/drawing/2014/main" id="{5C8E615A-4062-52A7-B5D4-EB95BAAD1B80}"/>
              </a:ext>
            </a:extLst>
          </p:cNvPr>
          <p:cNvPicPr>
            <a:picLocks noGrp="1" noChangeAspect="1"/>
          </p:cNvPicPr>
          <p:nvPr>
            <p:ph idx="1"/>
          </p:nvPr>
        </p:nvPicPr>
        <p:blipFill>
          <a:blip r:embed="rId2"/>
          <a:stretch>
            <a:fillRect/>
          </a:stretch>
        </p:blipFill>
        <p:spPr>
          <a:xfrm>
            <a:off x="4590649" y="2522200"/>
            <a:ext cx="6543996" cy="3377672"/>
          </a:xfrm>
        </p:spPr>
      </p:pic>
    </p:spTree>
    <p:extLst>
      <p:ext uri="{BB962C8B-B14F-4D97-AF65-F5344CB8AC3E}">
        <p14:creationId xmlns:p14="http://schemas.microsoft.com/office/powerpoint/2010/main" val="98396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BFD18-ADD5-13AC-DA8C-E7B59B84D107}"/>
              </a:ext>
            </a:extLst>
          </p:cNvPr>
          <p:cNvSpPr>
            <a:spLocks noGrp="1"/>
          </p:cNvSpPr>
          <p:nvPr>
            <p:ph type="title"/>
          </p:nvPr>
        </p:nvSpPr>
        <p:spPr>
          <a:xfrm>
            <a:off x="793662" y="386930"/>
            <a:ext cx="10066122" cy="1298448"/>
          </a:xfrm>
        </p:spPr>
        <p:txBody>
          <a:bodyPr anchor="b">
            <a:normAutofit/>
          </a:bodyPr>
          <a:lstStyle/>
          <a:p>
            <a:r>
              <a:rPr lang="en-US" sz="4800"/>
              <a:t>Ontwikkeling open tekstboeken</a:t>
            </a:r>
          </a:p>
        </p:txBody>
      </p:sp>
      <p:sp>
        <p:nvSpPr>
          <p:cNvPr id="22"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72D1FD0-023B-2F47-1022-EA26193DA8B3}"/>
              </a:ext>
            </a:extLst>
          </p:cNvPr>
          <p:cNvSpPr>
            <a:spLocks noGrp="1"/>
          </p:cNvSpPr>
          <p:nvPr>
            <p:ph idx="1"/>
          </p:nvPr>
        </p:nvSpPr>
        <p:spPr/>
        <p:txBody>
          <a:bodyPr vert="horz" lIns="91440" tIns="45720" rIns="91440" bIns="45720" rtlCol="0" anchor="t">
            <a:normAutofit/>
          </a:bodyPr>
          <a:lstStyle/>
          <a:p>
            <a:br>
              <a:rPr lang="en-US"/>
            </a:br>
            <a:endParaRPr lang="en-US"/>
          </a:p>
        </p:txBody>
      </p:sp>
      <p:pic>
        <p:nvPicPr>
          <p:cNvPr id="5" name="Picture 4">
            <a:extLst>
              <a:ext uri="{FF2B5EF4-FFF2-40B4-BE49-F238E27FC236}">
                <a16:creationId xmlns:a16="http://schemas.microsoft.com/office/drawing/2014/main" id="{0B3F8BC7-9F46-E4A6-05BC-4CF22B3F5C09}"/>
              </a:ext>
            </a:extLst>
          </p:cNvPr>
          <p:cNvPicPr>
            <a:picLocks noChangeAspect="1"/>
          </p:cNvPicPr>
          <p:nvPr/>
        </p:nvPicPr>
        <p:blipFill>
          <a:blip r:embed="rId2"/>
          <a:stretch>
            <a:fillRect/>
          </a:stretch>
        </p:blipFill>
        <p:spPr>
          <a:xfrm>
            <a:off x="0" y="86895"/>
            <a:ext cx="12192000" cy="6684211"/>
          </a:xfrm>
          <a:prstGeom prst="rect">
            <a:avLst/>
          </a:prstGeom>
        </p:spPr>
      </p:pic>
    </p:spTree>
    <p:extLst>
      <p:ext uri="{BB962C8B-B14F-4D97-AF65-F5344CB8AC3E}">
        <p14:creationId xmlns:p14="http://schemas.microsoft.com/office/powerpoint/2010/main" val="171920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aph with blue and white text&#10;&#10;Description automatically generated">
            <a:extLst>
              <a:ext uri="{FF2B5EF4-FFF2-40B4-BE49-F238E27FC236}">
                <a16:creationId xmlns:a16="http://schemas.microsoft.com/office/drawing/2014/main" id="{8668F671-2867-63EF-F349-64B5A06B3C56}"/>
              </a:ext>
            </a:extLst>
          </p:cNvPr>
          <p:cNvPicPr>
            <a:picLocks noGrp="1" noChangeAspect="1"/>
          </p:cNvPicPr>
          <p:nvPr>
            <p:ph idx="1"/>
          </p:nvPr>
        </p:nvPicPr>
        <p:blipFill>
          <a:blip r:embed="rId2"/>
          <a:stretch>
            <a:fillRect/>
          </a:stretch>
        </p:blipFill>
        <p:spPr>
          <a:xfrm>
            <a:off x="-24730" y="449792"/>
            <a:ext cx="12220292" cy="5960005"/>
          </a:xfrm>
        </p:spPr>
      </p:pic>
    </p:spTree>
    <p:extLst>
      <p:ext uri="{BB962C8B-B14F-4D97-AF65-F5344CB8AC3E}">
        <p14:creationId xmlns:p14="http://schemas.microsoft.com/office/powerpoint/2010/main" val="3341304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e chart with numbers and text&#10;&#10;Description automatically generated">
            <a:extLst>
              <a:ext uri="{FF2B5EF4-FFF2-40B4-BE49-F238E27FC236}">
                <a16:creationId xmlns:a16="http://schemas.microsoft.com/office/drawing/2014/main" id="{796AB4FB-EDA9-AB8D-574C-086D0D3121E2}"/>
              </a:ext>
            </a:extLst>
          </p:cNvPr>
          <p:cNvPicPr>
            <a:picLocks noGrp="1" noChangeAspect="1"/>
          </p:cNvPicPr>
          <p:nvPr>
            <p:ph idx="1"/>
          </p:nvPr>
        </p:nvPicPr>
        <p:blipFill>
          <a:blip r:embed="rId2"/>
          <a:stretch>
            <a:fillRect/>
          </a:stretch>
        </p:blipFill>
        <p:spPr>
          <a:xfrm>
            <a:off x="883811" y="737738"/>
            <a:ext cx="10606491" cy="5813036"/>
          </a:xfrm>
        </p:spPr>
      </p:pic>
    </p:spTree>
    <p:extLst>
      <p:ext uri="{BB962C8B-B14F-4D97-AF65-F5344CB8AC3E}">
        <p14:creationId xmlns:p14="http://schemas.microsoft.com/office/powerpoint/2010/main" val="285594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e chart with text and numbers&#10;&#10;Description automatically generated">
            <a:extLst>
              <a:ext uri="{FF2B5EF4-FFF2-40B4-BE49-F238E27FC236}">
                <a16:creationId xmlns:a16="http://schemas.microsoft.com/office/drawing/2014/main" id="{AC73B3F0-F78E-63BC-A147-264D57491A27}"/>
              </a:ext>
            </a:extLst>
          </p:cNvPr>
          <p:cNvPicPr>
            <a:picLocks noGrp="1" noChangeAspect="1"/>
          </p:cNvPicPr>
          <p:nvPr>
            <p:ph idx="1"/>
          </p:nvPr>
        </p:nvPicPr>
        <p:blipFill>
          <a:blip r:embed="rId2"/>
          <a:stretch>
            <a:fillRect/>
          </a:stretch>
        </p:blipFill>
        <p:spPr>
          <a:xfrm>
            <a:off x="934076" y="464568"/>
            <a:ext cx="10343017" cy="5693225"/>
          </a:xfrm>
        </p:spPr>
      </p:pic>
    </p:spTree>
    <p:extLst>
      <p:ext uri="{BB962C8B-B14F-4D97-AF65-F5344CB8AC3E}">
        <p14:creationId xmlns:p14="http://schemas.microsoft.com/office/powerpoint/2010/main" val="931082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BFD18-ADD5-13AC-DA8C-E7B59B84D107}"/>
              </a:ext>
            </a:extLst>
          </p:cNvPr>
          <p:cNvSpPr>
            <a:spLocks noGrp="1"/>
          </p:cNvSpPr>
          <p:nvPr>
            <p:ph type="title"/>
          </p:nvPr>
        </p:nvSpPr>
        <p:spPr>
          <a:xfrm>
            <a:off x="793662" y="386930"/>
            <a:ext cx="10066122" cy="1298448"/>
          </a:xfrm>
        </p:spPr>
        <p:txBody>
          <a:bodyPr anchor="b">
            <a:normAutofit fontScale="90000"/>
          </a:bodyPr>
          <a:lstStyle/>
          <a:p>
            <a:r>
              <a:rPr lang="en-US" sz="4800"/>
              <a:t>Per </a:t>
            </a:r>
            <a:r>
              <a:rPr lang="en-US" sz="4800" err="1"/>
              <a:t>instelling</a:t>
            </a:r>
            <a:br>
              <a:rPr lang="en-US" sz="4800"/>
            </a:br>
            <a:r>
              <a:rPr lang="en-US" sz="4800"/>
              <a:t>Open Tekst/access</a:t>
            </a:r>
            <a:endParaRPr lang="en-US"/>
          </a:p>
        </p:txBody>
      </p:sp>
      <p:sp>
        <p:nvSpPr>
          <p:cNvPr id="22"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457243F-0FBA-FBC5-43CC-AA3B9B3BEE67}"/>
              </a:ext>
            </a:extLst>
          </p:cNvPr>
          <p:cNvSpPr>
            <a:spLocks noGrp="1"/>
          </p:cNvSpPr>
          <p:nvPr>
            <p:ph idx="1"/>
          </p:nvPr>
        </p:nvSpPr>
        <p:spPr/>
        <p:txBody>
          <a:bodyPr vert="horz" lIns="91440" tIns="45720" rIns="91440" bIns="45720" rtlCol="0" anchor="t">
            <a:normAutofit/>
          </a:bodyPr>
          <a:lstStyle/>
          <a:p>
            <a:br>
              <a:rPr lang="en-US"/>
            </a:br>
            <a:endParaRPr lang="en-US"/>
          </a:p>
        </p:txBody>
      </p:sp>
      <p:pic>
        <p:nvPicPr>
          <p:cNvPr id="5" name="Picture 4" descr="A screenshot of a computer&#10;&#10;Description automatically generated">
            <a:extLst>
              <a:ext uri="{FF2B5EF4-FFF2-40B4-BE49-F238E27FC236}">
                <a16:creationId xmlns:a16="http://schemas.microsoft.com/office/drawing/2014/main" id="{D93C6EED-47D7-BF79-A7FC-0B9311351D56}"/>
              </a:ext>
            </a:extLst>
          </p:cNvPr>
          <p:cNvPicPr>
            <a:picLocks noChangeAspect="1"/>
          </p:cNvPicPr>
          <p:nvPr/>
        </p:nvPicPr>
        <p:blipFill>
          <a:blip r:embed="rId2"/>
          <a:stretch>
            <a:fillRect/>
          </a:stretch>
        </p:blipFill>
        <p:spPr>
          <a:xfrm>
            <a:off x="7079423" y="0"/>
            <a:ext cx="4848820" cy="6858000"/>
          </a:xfrm>
          <a:prstGeom prst="rect">
            <a:avLst/>
          </a:prstGeom>
        </p:spPr>
      </p:pic>
    </p:spTree>
    <p:extLst>
      <p:ext uri="{BB962C8B-B14F-4D97-AF65-F5344CB8AC3E}">
        <p14:creationId xmlns:p14="http://schemas.microsoft.com/office/powerpoint/2010/main" val="2642994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BFD18-ADD5-13AC-DA8C-E7B59B84D107}"/>
              </a:ext>
            </a:extLst>
          </p:cNvPr>
          <p:cNvSpPr>
            <a:spLocks noGrp="1"/>
          </p:cNvSpPr>
          <p:nvPr>
            <p:ph type="title"/>
          </p:nvPr>
        </p:nvSpPr>
        <p:spPr>
          <a:xfrm>
            <a:off x="793662" y="386930"/>
            <a:ext cx="10066122" cy="1298448"/>
          </a:xfrm>
        </p:spPr>
        <p:txBody>
          <a:bodyPr anchor="b">
            <a:normAutofit/>
          </a:bodyPr>
          <a:lstStyle/>
          <a:p>
            <a:r>
              <a:rPr lang="en-US" sz="4800"/>
              <a:t>Grote </a:t>
            </a:r>
            <a:r>
              <a:rPr lang="en-US" sz="4800" err="1"/>
              <a:t>hoeveelheid</a:t>
            </a:r>
            <a:r>
              <a:rPr lang="en-US" sz="4800"/>
              <a:t> </a:t>
            </a:r>
            <a:r>
              <a:rPr lang="en-US" sz="4800" err="1"/>
              <a:t>kleine</a:t>
            </a:r>
            <a:r>
              <a:rPr lang="en-US" sz="4800"/>
              <a:t> </a:t>
            </a:r>
            <a:r>
              <a:rPr lang="en-US" sz="4800" err="1"/>
              <a:t>materialen</a:t>
            </a:r>
            <a:endParaRPr lang="en-US" sz="4800"/>
          </a:p>
        </p:txBody>
      </p:sp>
      <p:sp>
        <p:nvSpPr>
          <p:cNvPr id="22"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e chart with numbers and a number of percentages&#10;&#10;Description automatically generated">
            <a:extLst>
              <a:ext uri="{FF2B5EF4-FFF2-40B4-BE49-F238E27FC236}">
                <a16:creationId xmlns:a16="http://schemas.microsoft.com/office/drawing/2014/main" id="{6829694A-C9DD-3FCF-DD71-E8F4FA8BCABB}"/>
              </a:ext>
            </a:extLst>
          </p:cNvPr>
          <p:cNvPicPr>
            <a:picLocks noGrp="1" noChangeAspect="1"/>
          </p:cNvPicPr>
          <p:nvPr>
            <p:ph idx="1"/>
          </p:nvPr>
        </p:nvPicPr>
        <p:blipFill>
          <a:blip r:embed="rId2"/>
          <a:stretch>
            <a:fillRect/>
          </a:stretch>
        </p:blipFill>
        <p:spPr>
          <a:xfrm>
            <a:off x="1826684" y="2205302"/>
            <a:ext cx="7734300" cy="4248150"/>
          </a:xfrm>
        </p:spPr>
      </p:pic>
    </p:spTree>
    <p:extLst>
      <p:ext uri="{BB962C8B-B14F-4D97-AF65-F5344CB8AC3E}">
        <p14:creationId xmlns:p14="http://schemas.microsoft.com/office/powerpoint/2010/main" val="2567109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2788-22B1-9DD9-DEAC-3FE6DAE8E376}"/>
              </a:ext>
            </a:extLst>
          </p:cNvPr>
          <p:cNvSpPr>
            <a:spLocks noGrp="1"/>
          </p:cNvSpPr>
          <p:nvPr>
            <p:ph type="title"/>
          </p:nvPr>
        </p:nvSpPr>
        <p:spPr/>
        <p:txBody>
          <a:bodyPr/>
          <a:lstStyle/>
          <a:p>
            <a:r>
              <a:rPr lang="en-US" err="1"/>
              <a:t>Waar</a:t>
            </a:r>
            <a:r>
              <a:rPr lang="en-US"/>
              <a:t> is </a:t>
            </a:r>
            <a:r>
              <a:rPr lang="en-US" err="1"/>
              <a:t>behoefte</a:t>
            </a:r>
            <a:r>
              <a:rPr lang="en-US"/>
              <a:t> </a:t>
            </a:r>
            <a:r>
              <a:rPr lang="en-US" err="1"/>
              <a:t>aan</a:t>
            </a:r>
            <a:r>
              <a:rPr lang="en-US"/>
              <a:t>?</a:t>
            </a:r>
          </a:p>
        </p:txBody>
      </p:sp>
      <p:sp>
        <p:nvSpPr>
          <p:cNvPr id="3" name="Content Placeholder 2">
            <a:extLst>
              <a:ext uri="{FF2B5EF4-FFF2-40B4-BE49-F238E27FC236}">
                <a16:creationId xmlns:a16="http://schemas.microsoft.com/office/drawing/2014/main" id="{DE20DAC5-1691-4ECF-097E-BE7DFDA34694}"/>
              </a:ext>
            </a:extLst>
          </p:cNvPr>
          <p:cNvSpPr>
            <a:spLocks noGrp="1"/>
          </p:cNvSpPr>
          <p:nvPr>
            <p:ph idx="1"/>
          </p:nvPr>
        </p:nvSpPr>
        <p:spPr/>
        <p:txBody>
          <a:bodyPr vert="horz" lIns="91440" tIns="45720" rIns="91440" bIns="45720" rtlCol="0" anchor="t">
            <a:normAutofit/>
          </a:bodyPr>
          <a:lstStyle/>
          <a:p>
            <a:r>
              <a:rPr lang="en-US"/>
              <a:t>Content op </a:t>
            </a:r>
            <a:r>
              <a:rPr lang="en-US" err="1"/>
              <a:t>andere</a:t>
            </a:r>
            <a:r>
              <a:rPr lang="en-US"/>
              <a:t> </a:t>
            </a:r>
            <a:r>
              <a:rPr lang="en-US" err="1"/>
              <a:t>vakgebieden</a:t>
            </a:r>
          </a:p>
          <a:p>
            <a:r>
              <a:rPr lang="en-US"/>
              <a:t>Meer Big OER</a:t>
            </a:r>
          </a:p>
          <a:p>
            <a:r>
              <a:rPr lang="en-US" err="1"/>
              <a:t>Waardevolle</a:t>
            </a:r>
            <a:r>
              <a:rPr lang="en-US"/>
              <a:t> metadata die </a:t>
            </a:r>
            <a:r>
              <a:rPr lang="en-US" err="1"/>
              <a:t>iets</a:t>
            </a:r>
            <a:r>
              <a:rPr lang="en-US"/>
              <a:t> </a:t>
            </a:r>
            <a:r>
              <a:rPr lang="en-US" err="1"/>
              <a:t>zegt</a:t>
            </a:r>
            <a:r>
              <a:rPr lang="en-US"/>
              <a:t> over hoe de content </a:t>
            </a:r>
            <a:r>
              <a:rPr lang="en-US" err="1"/>
              <a:t>gebruikt</a:t>
            </a:r>
            <a:r>
              <a:rPr lang="en-US"/>
              <a:t> </a:t>
            </a:r>
            <a:r>
              <a:rPr lang="en-US" err="1"/>
              <a:t>wordt</a:t>
            </a:r>
            <a:r>
              <a:rPr lang="en-US"/>
              <a:t> in </a:t>
            </a:r>
            <a:r>
              <a:rPr lang="en-US" err="1"/>
              <a:t>onderwijs</a:t>
            </a:r>
          </a:p>
          <a:p>
            <a:r>
              <a:rPr lang="en-US" err="1"/>
              <a:t>Herbruikbare</a:t>
            </a:r>
            <a:r>
              <a:rPr lang="en-US"/>
              <a:t> content</a:t>
            </a:r>
          </a:p>
          <a:p>
            <a:pPr lvl="1">
              <a:buFont typeface="Courier New" panose="020B0604020202020204" pitchFamily="34" charset="0"/>
              <a:buChar char="o"/>
            </a:pPr>
            <a:r>
              <a:rPr lang="en-US"/>
              <a:t>Vaak logo's op alle slides, in video etc.</a:t>
            </a:r>
          </a:p>
          <a:p>
            <a:pPr lvl="1">
              <a:buFont typeface="Courier New" panose="020B0604020202020204" pitchFamily="34" charset="0"/>
              <a:buChar char="o"/>
            </a:pPr>
            <a:r>
              <a:rPr lang="en-US"/>
              <a:t>Modulaire </a:t>
            </a:r>
            <a:r>
              <a:rPr lang="en-US" err="1"/>
              <a:t>opzet</a:t>
            </a:r>
          </a:p>
          <a:p>
            <a:pPr lvl="1">
              <a:buFont typeface="Courier New" panose="020B0604020202020204" pitchFamily="34" charset="0"/>
              <a:buChar char="o"/>
            </a:pPr>
            <a:r>
              <a:rPr lang="en-US"/>
              <a:t>Open </a:t>
            </a:r>
            <a:r>
              <a:rPr lang="en-US" err="1"/>
              <a:t>interactieve</a:t>
            </a:r>
            <a:r>
              <a:rPr lang="en-US"/>
              <a:t> </a:t>
            </a:r>
            <a:r>
              <a:rPr lang="en-US" err="1"/>
              <a:t>tekstboeken</a:t>
            </a:r>
            <a:endParaRPr lang="en-US"/>
          </a:p>
          <a:p>
            <a:r>
              <a:rPr lang="en-US"/>
              <a:t>Meer </a:t>
            </a:r>
            <a:r>
              <a:rPr lang="en-US" err="1"/>
              <a:t>vakvocabulaires</a:t>
            </a:r>
            <a:r>
              <a:rPr lang="en-US"/>
              <a:t>, </a:t>
            </a:r>
            <a:r>
              <a:rPr lang="en-US" err="1"/>
              <a:t>bevordert</a:t>
            </a:r>
            <a:r>
              <a:rPr lang="en-US"/>
              <a:t> </a:t>
            </a:r>
            <a:r>
              <a:rPr lang="en-US" err="1"/>
              <a:t>hergebruik</a:t>
            </a:r>
            <a:r>
              <a:rPr lang="en-US"/>
              <a:t> </a:t>
            </a:r>
            <a:r>
              <a:rPr lang="en-US" err="1"/>
              <a:t>als</a:t>
            </a:r>
            <a:r>
              <a:rPr lang="en-US"/>
              <a:t> er </a:t>
            </a:r>
            <a:r>
              <a:rPr lang="en-US" err="1"/>
              <a:t>draagvlak</a:t>
            </a:r>
            <a:r>
              <a:rPr lang="en-US"/>
              <a:t> is</a:t>
            </a:r>
          </a:p>
        </p:txBody>
      </p:sp>
    </p:spTree>
    <p:extLst>
      <p:ext uri="{BB962C8B-B14F-4D97-AF65-F5344CB8AC3E}">
        <p14:creationId xmlns:p14="http://schemas.microsoft.com/office/powerpoint/2010/main" val="203525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BFD18-ADD5-13AC-DA8C-E7B59B84D107}"/>
              </a:ext>
            </a:extLst>
          </p:cNvPr>
          <p:cNvSpPr>
            <a:spLocks noGrp="1"/>
          </p:cNvSpPr>
          <p:nvPr>
            <p:ph type="title"/>
          </p:nvPr>
        </p:nvSpPr>
        <p:spPr>
          <a:xfrm>
            <a:off x="793662" y="386930"/>
            <a:ext cx="10066122" cy="1298448"/>
          </a:xfrm>
        </p:spPr>
        <p:txBody>
          <a:bodyPr anchor="b">
            <a:normAutofit/>
          </a:bodyPr>
          <a:lstStyle/>
          <a:p>
            <a:r>
              <a:rPr lang="en-US" sz="4800" err="1"/>
              <a:t>Ontwikkelingen</a:t>
            </a:r>
            <a:endParaRPr lang="en-US" err="1"/>
          </a:p>
        </p:txBody>
      </p:sp>
      <p:sp>
        <p:nvSpPr>
          <p:cNvPr id="22"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043F9AD-C96D-22C7-1883-937304B5E3F3}"/>
              </a:ext>
            </a:extLst>
          </p:cNvPr>
          <p:cNvSpPr>
            <a:spLocks noGrp="1"/>
          </p:cNvSpPr>
          <p:nvPr>
            <p:ph idx="1"/>
          </p:nvPr>
        </p:nvSpPr>
        <p:spPr>
          <a:xfrm>
            <a:off x="838200" y="2375958"/>
            <a:ext cx="10515600" cy="4351338"/>
          </a:xfrm>
        </p:spPr>
        <p:txBody>
          <a:bodyPr vert="horz" lIns="91440" tIns="45720" rIns="91440" bIns="45720" rtlCol="0" anchor="t">
            <a:normAutofit/>
          </a:bodyPr>
          <a:lstStyle/>
          <a:p>
            <a:r>
              <a:rPr lang="en-US"/>
              <a:t>Semi-</a:t>
            </a:r>
            <a:r>
              <a:rPr lang="en-US" err="1"/>
              <a:t>automatisch</a:t>
            </a:r>
            <a:r>
              <a:rPr lang="en-US"/>
              <a:t> </a:t>
            </a:r>
            <a:r>
              <a:rPr lang="en-US" err="1"/>
              <a:t>metadateren</a:t>
            </a:r>
            <a:r>
              <a:rPr lang="en-US"/>
              <a:t> op </a:t>
            </a:r>
            <a:r>
              <a:rPr lang="en-US" err="1"/>
              <a:t>vakgebiedsniveau</a:t>
            </a:r>
            <a:r>
              <a:rPr lang="en-US"/>
              <a:t>, Edia pilots </a:t>
            </a:r>
            <a:r>
              <a:rPr lang="en-US" err="1"/>
              <a:t>informatievaardigheid</a:t>
            </a:r>
            <a:r>
              <a:rPr lang="en-US"/>
              <a:t> </a:t>
            </a:r>
            <a:r>
              <a:rPr lang="en-US" err="1"/>
              <a:t>en</a:t>
            </a:r>
            <a:r>
              <a:rPr lang="en-US"/>
              <a:t> </a:t>
            </a:r>
            <a:r>
              <a:rPr lang="en-US" err="1"/>
              <a:t>verpleegkunde</a:t>
            </a:r>
            <a:endParaRPr lang="en-US"/>
          </a:p>
          <a:p>
            <a:r>
              <a:rPr lang="en-US"/>
              <a:t>Federated search, met </a:t>
            </a:r>
            <a:r>
              <a:rPr lang="en-US" err="1"/>
              <a:t>automatisch</a:t>
            </a:r>
            <a:r>
              <a:rPr lang="en-US"/>
              <a:t> </a:t>
            </a:r>
            <a:r>
              <a:rPr lang="en-US" err="1"/>
              <a:t>overname</a:t>
            </a:r>
            <a:r>
              <a:rPr lang="en-US"/>
              <a:t> van metadata – </a:t>
            </a:r>
            <a:r>
              <a:rPr lang="en-US" err="1"/>
              <a:t>slimme</a:t>
            </a:r>
            <a:r>
              <a:rPr lang="en-US"/>
              <a:t> </a:t>
            </a:r>
            <a:r>
              <a:rPr lang="en-US" err="1"/>
              <a:t>werkvoorraad</a:t>
            </a:r>
            <a:r>
              <a:rPr lang="en-US"/>
              <a:t> </a:t>
            </a:r>
          </a:p>
          <a:p>
            <a:pPr lvl="1">
              <a:buFont typeface="Courier New" panose="020B0604020202020204" pitchFamily="34" charset="0"/>
              <a:buChar char="o"/>
            </a:pPr>
            <a:r>
              <a:rPr lang="en-US"/>
              <a:t>OER commons </a:t>
            </a:r>
            <a:r>
              <a:rPr lang="en-US" err="1"/>
              <a:t>en</a:t>
            </a:r>
            <a:r>
              <a:rPr lang="en-US"/>
              <a:t> </a:t>
            </a:r>
            <a:r>
              <a:rPr lang="en-US" err="1"/>
              <a:t>Europeana</a:t>
            </a:r>
            <a:endParaRPr lang="en-US"/>
          </a:p>
          <a:p>
            <a:pPr lvl="1">
              <a:buFont typeface="Courier New" panose="020B0604020202020204" pitchFamily="34" charset="0"/>
              <a:buChar char="o"/>
            </a:pPr>
            <a:r>
              <a:rPr lang="en-US" err="1"/>
              <a:t>Aanvullende</a:t>
            </a:r>
            <a:r>
              <a:rPr lang="en-US"/>
              <a:t> metadata in </a:t>
            </a:r>
            <a:r>
              <a:rPr lang="en-US" err="1"/>
              <a:t>SURFsharekit</a:t>
            </a:r>
          </a:p>
          <a:p>
            <a:pPr lvl="1">
              <a:buFont typeface="Courier New" panose="020B0604020202020204" pitchFamily="34" charset="0"/>
              <a:buChar char="o"/>
            </a:pPr>
            <a:endParaRPr lang="en-US"/>
          </a:p>
          <a:p>
            <a:r>
              <a:rPr lang="en-US" err="1"/>
              <a:t>Ontwikkeling</a:t>
            </a:r>
            <a:r>
              <a:rPr lang="en-US"/>
              <a:t> </a:t>
            </a:r>
            <a:r>
              <a:rPr lang="en-US" err="1"/>
              <a:t>whitelabelplatform</a:t>
            </a:r>
            <a:endParaRPr lang="en-US"/>
          </a:p>
        </p:txBody>
      </p:sp>
    </p:spTree>
    <p:extLst>
      <p:ext uri="{BB962C8B-B14F-4D97-AF65-F5344CB8AC3E}">
        <p14:creationId xmlns:p14="http://schemas.microsoft.com/office/powerpoint/2010/main" val="136258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35B80-D270-A9B8-C3CB-424669472D76}"/>
              </a:ext>
            </a:extLst>
          </p:cNvPr>
          <p:cNvSpPr>
            <a:spLocks noGrp="1"/>
          </p:cNvSpPr>
          <p:nvPr>
            <p:ph type="title"/>
          </p:nvPr>
        </p:nvSpPr>
        <p:spPr/>
        <p:txBody>
          <a:bodyPr/>
          <a:lstStyle/>
          <a:p>
            <a:r>
              <a:rPr lang="en-US"/>
              <a:t>Wat is </a:t>
            </a:r>
            <a:r>
              <a:rPr lang="en-US" err="1"/>
              <a:t>een</a:t>
            </a:r>
            <a:r>
              <a:rPr lang="en-US"/>
              <a:t> </a:t>
            </a:r>
            <a:r>
              <a:rPr lang="en-US" err="1"/>
              <a:t>whitelabelplatform</a:t>
            </a:r>
            <a:r>
              <a:rPr lang="en-US"/>
              <a:t> </a:t>
            </a:r>
            <a:r>
              <a:rPr lang="en-US" err="1"/>
              <a:t>en</a:t>
            </a:r>
            <a:r>
              <a:rPr lang="en-US"/>
              <a:t> </a:t>
            </a:r>
            <a:r>
              <a:rPr lang="en-US" err="1"/>
              <a:t>waar</a:t>
            </a:r>
            <a:r>
              <a:rPr lang="en-US"/>
              <a:t> is het </a:t>
            </a:r>
            <a:r>
              <a:rPr lang="en-US" err="1"/>
              <a:t>goed</a:t>
            </a:r>
            <a:r>
              <a:rPr lang="en-US"/>
              <a:t> voor?</a:t>
            </a:r>
          </a:p>
        </p:txBody>
      </p:sp>
      <p:pic>
        <p:nvPicPr>
          <p:cNvPr id="4" name="Content Placeholder 3" descr="A diagram of a diagram of a diagram&#10;&#10;Description automatically generated">
            <a:extLst>
              <a:ext uri="{FF2B5EF4-FFF2-40B4-BE49-F238E27FC236}">
                <a16:creationId xmlns:a16="http://schemas.microsoft.com/office/drawing/2014/main" id="{4B2AA494-5F07-C1F5-466E-15BDB4185062}"/>
              </a:ext>
            </a:extLst>
          </p:cNvPr>
          <p:cNvPicPr>
            <a:picLocks noGrp="1" noChangeAspect="1"/>
          </p:cNvPicPr>
          <p:nvPr>
            <p:ph idx="1"/>
          </p:nvPr>
        </p:nvPicPr>
        <p:blipFill>
          <a:blip r:embed="rId2"/>
          <a:stretch>
            <a:fillRect/>
          </a:stretch>
        </p:blipFill>
        <p:spPr>
          <a:xfrm>
            <a:off x="964675" y="1844795"/>
            <a:ext cx="4815832" cy="2706691"/>
          </a:xfrm>
        </p:spPr>
      </p:pic>
      <p:pic>
        <p:nvPicPr>
          <p:cNvPr id="5" name="Picture 4" descr="A diagram of a diagram of white label&#10;&#10;Description automatically generated">
            <a:extLst>
              <a:ext uri="{FF2B5EF4-FFF2-40B4-BE49-F238E27FC236}">
                <a16:creationId xmlns:a16="http://schemas.microsoft.com/office/drawing/2014/main" id="{50BE958D-9A22-F5D9-BE80-7119609362E9}"/>
              </a:ext>
            </a:extLst>
          </p:cNvPr>
          <p:cNvPicPr>
            <a:picLocks noChangeAspect="1"/>
          </p:cNvPicPr>
          <p:nvPr/>
        </p:nvPicPr>
        <p:blipFill>
          <a:blip r:embed="rId3"/>
          <a:stretch>
            <a:fillRect/>
          </a:stretch>
        </p:blipFill>
        <p:spPr>
          <a:xfrm>
            <a:off x="6096583" y="1795766"/>
            <a:ext cx="5005523" cy="2803326"/>
          </a:xfrm>
          <a:prstGeom prst="rect">
            <a:avLst/>
          </a:prstGeom>
        </p:spPr>
      </p:pic>
    </p:spTree>
    <p:extLst>
      <p:ext uri="{BB962C8B-B14F-4D97-AF65-F5344CB8AC3E}">
        <p14:creationId xmlns:p14="http://schemas.microsoft.com/office/powerpoint/2010/main" val="285731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afbeelding 52">
            <a:extLst>
              <a:ext uri="{FF2B5EF4-FFF2-40B4-BE49-F238E27FC236}">
                <a16:creationId xmlns:a16="http://schemas.microsoft.com/office/drawing/2014/main" id="{103C4467-0A63-CDF4-961F-D05923C20D1F}"/>
              </a:ext>
            </a:extLst>
          </p:cNvPr>
          <p:cNvPicPr>
            <a:picLocks noGrp="1" noRot="1" noChangeAspect="1" noMove="1" noResize="1" noEditPoints="1" noAdjustHandles="1" noChangeArrowheads="1" noChangeShapeType="1" noCrop="1"/>
          </p:cNvPicPr>
          <p:nvPr/>
        </p:nvPicPr>
        <p:blipFill>
          <a:blip r:embed="rId2"/>
          <a:srcRect t="9188" b="9188"/>
          <a:stretch/>
        </p:blipFill>
        <p:spPr>
          <a:xfrm flipH="1">
            <a:off x="193040" y="216852"/>
            <a:ext cx="11805920" cy="6424295"/>
          </a:xfrm>
          <a:custGeom>
            <a:avLst/>
            <a:gdLst>
              <a:gd name="connsiteX0" fmla="*/ 228898 w 11805920"/>
              <a:gd name="connsiteY0" fmla="*/ 0 h 6424295"/>
              <a:gd name="connsiteX1" fmla="*/ 11577022 w 11805920"/>
              <a:gd name="connsiteY1" fmla="*/ 0 h 6424295"/>
              <a:gd name="connsiteX2" fmla="*/ 11805920 w 11805920"/>
              <a:gd name="connsiteY2" fmla="*/ 228898 h 6424295"/>
              <a:gd name="connsiteX3" fmla="*/ 11805920 w 11805920"/>
              <a:gd name="connsiteY3" fmla="*/ 6195397 h 6424295"/>
              <a:gd name="connsiteX4" fmla="*/ 11577022 w 11805920"/>
              <a:gd name="connsiteY4" fmla="*/ 6424295 h 6424295"/>
              <a:gd name="connsiteX5" fmla="*/ 228898 w 11805920"/>
              <a:gd name="connsiteY5" fmla="*/ 6424295 h 6424295"/>
              <a:gd name="connsiteX6" fmla="*/ 0 w 11805920"/>
              <a:gd name="connsiteY6" fmla="*/ 6195397 h 6424295"/>
              <a:gd name="connsiteX7" fmla="*/ 0 w 11805920"/>
              <a:gd name="connsiteY7" fmla="*/ 228898 h 6424295"/>
              <a:gd name="connsiteX8" fmla="*/ 228898 w 11805920"/>
              <a:gd name="connsiteY8" fmla="*/ 0 h 642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24295">
                <a:moveTo>
                  <a:pt x="228898" y="0"/>
                </a:moveTo>
                <a:lnTo>
                  <a:pt x="11577022" y="0"/>
                </a:lnTo>
                <a:cubicBezTo>
                  <a:pt x="11703439" y="0"/>
                  <a:pt x="11805920" y="102481"/>
                  <a:pt x="11805920" y="228898"/>
                </a:cubicBezTo>
                <a:lnTo>
                  <a:pt x="11805920" y="6195397"/>
                </a:lnTo>
                <a:cubicBezTo>
                  <a:pt x="11805920" y="6321814"/>
                  <a:pt x="11703439" y="6424295"/>
                  <a:pt x="11577022" y="6424295"/>
                </a:cubicBezTo>
                <a:lnTo>
                  <a:pt x="228898" y="6424295"/>
                </a:lnTo>
                <a:cubicBezTo>
                  <a:pt x="102481" y="6424295"/>
                  <a:pt x="0" y="6321814"/>
                  <a:pt x="0" y="6195397"/>
                </a:cubicBezTo>
                <a:lnTo>
                  <a:pt x="0" y="228898"/>
                </a:lnTo>
                <a:cubicBezTo>
                  <a:pt x="0" y="102481"/>
                  <a:pt x="102481" y="0"/>
                  <a:pt x="228898" y="0"/>
                </a:cubicBezTo>
                <a:close/>
              </a:path>
            </a:pathLst>
          </a:custGeom>
          <a:solidFill>
            <a:schemeClr val="bg1">
              <a:lumMod val="95000"/>
            </a:schemeClr>
          </a:solidFill>
        </p:spPr>
      </p:pic>
      <p:pic>
        <p:nvPicPr>
          <p:cNvPr id="3" name="Afbeelding 2" descr="Afbeelding met Lettertype, Graphics, tekst, schermopname&#10;&#10;Automatisch gegenereerde beschrijving">
            <a:extLst>
              <a:ext uri="{FF2B5EF4-FFF2-40B4-BE49-F238E27FC236}">
                <a16:creationId xmlns:a16="http://schemas.microsoft.com/office/drawing/2014/main" id="{BCD5A413-C8CD-A75B-324F-F4210DD53D45}"/>
              </a:ext>
            </a:extLst>
          </p:cNvPr>
          <p:cNvPicPr>
            <a:picLocks noChangeAspect="1"/>
          </p:cNvPicPr>
          <p:nvPr/>
        </p:nvPicPr>
        <p:blipFill>
          <a:blip r:embed="rId3"/>
          <a:stretch>
            <a:fillRect/>
          </a:stretch>
        </p:blipFill>
        <p:spPr>
          <a:xfrm>
            <a:off x="692105" y="473573"/>
            <a:ext cx="7585562" cy="1239972"/>
          </a:xfrm>
          <a:prstGeom prst="rect">
            <a:avLst/>
          </a:prstGeom>
        </p:spPr>
      </p:pic>
      <p:sp>
        <p:nvSpPr>
          <p:cNvPr id="4" name="Afgeronde rechthoek 21">
            <a:extLst>
              <a:ext uri="{FF2B5EF4-FFF2-40B4-BE49-F238E27FC236}">
                <a16:creationId xmlns:a16="http://schemas.microsoft.com/office/drawing/2014/main" id="{2B57D64E-FF84-AEB2-8DDB-1DE74CCDDEC2}"/>
              </a:ext>
            </a:extLst>
          </p:cNvPr>
          <p:cNvSpPr/>
          <p:nvPr/>
        </p:nvSpPr>
        <p:spPr>
          <a:xfrm>
            <a:off x="-383060" y="5548184"/>
            <a:ext cx="11889259" cy="1573534"/>
          </a:xfrm>
          <a:prstGeom prst="roundRect">
            <a:avLst/>
          </a:prstGeom>
          <a:solidFill>
            <a:srgbClr val="2CA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5" name="Tekstvak 5">
            <a:extLst>
              <a:ext uri="{FF2B5EF4-FFF2-40B4-BE49-F238E27FC236}">
                <a16:creationId xmlns:a16="http://schemas.microsoft.com/office/drawing/2014/main" id="{024CEF7E-34D5-265A-6323-55A0DA5878CC}"/>
              </a:ext>
            </a:extLst>
          </p:cNvPr>
          <p:cNvSpPr txBox="1"/>
          <p:nvPr/>
        </p:nvSpPr>
        <p:spPr>
          <a:xfrm>
            <a:off x="1242333" y="5707672"/>
            <a:ext cx="9824549" cy="707886"/>
          </a:xfrm>
          <a:prstGeom prst="rect">
            <a:avLst/>
          </a:prstGeom>
          <a:noFill/>
        </p:spPr>
        <p:txBody>
          <a:bodyPr wrap="non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4000">
                <a:solidFill>
                  <a:schemeClr val="bg1"/>
                </a:solidFill>
              </a:rPr>
              <a:t>Ben jij al lid?  </a:t>
            </a:r>
            <a:r>
              <a:rPr lang="nl-NL" sz="4000" u="sng">
                <a:solidFill>
                  <a:schemeClr val="bg1"/>
                </a:solidFill>
              </a:rPr>
              <a:t>community-edusources.pleio.nl</a:t>
            </a:r>
            <a:endParaRPr lang="nl-NL" sz="4000" u="sng">
              <a:solidFill>
                <a:schemeClr val="bg1"/>
              </a:solidFill>
              <a:ea typeface="Calibri Light"/>
              <a:cs typeface="Calibri Light"/>
            </a:endParaRPr>
          </a:p>
        </p:txBody>
      </p:sp>
      <p:pic>
        <p:nvPicPr>
          <p:cNvPr id="6" name="Graphic 23">
            <a:extLst>
              <a:ext uri="{FF2B5EF4-FFF2-40B4-BE49-F238E27FC236}">
                <a16:creationId xmlns:a16="http://schemas.microsoft.com/office/drawing/2014/main" id="{D69D95CF-387A-906F-7C90-752D1F089D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89094" y="5646457"/>
            <a:ext cx="661971" cy="1251398"/>
          </a:xfrm>
          <a:prstGeom prst="rect">
            <a:avLst/>
          </a:prstGeom>
        </p:spPr>
      </p:pic>
      <p:sp>
        <p:nvSpPr>
          <p:cNvPr id="7" name="Rectangle: Rounded Corners 18">
            <a:extLst>
              <a:ext uri="{FF2B5EF4-FFF2-40B4-BE49-F238E27FC236}">
                <a16:creationId xmlns:a16="http://schemas.microsoft.com/office/drawing/2014/main" id="{0B4632EC-36E3-3BC1-A45A-7E010D310BD8}"/>
              </a:ext>
            </a:extLst>
          </p:cNvPr>
          <p:cNvSpPr/>
          <p:nvPr/>
        </p:nvSpPr>
        <p:spPr>
          <a:xfrm>
            <a:off x="9764111" y="-63062"/>
            <a:ext cx="1269123" cy="16632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ts val="200"/>
              </a:spcBef>
              <a:spcAft>
                <a:spcPts val="200"/>
              </a:spcAft>
            </a:pPr>
            <a:endParaRPr lang="en-US" sz="1600" err="1"/>
          </a:p>
        </p:txBody>
      </p:sp>
      <p:pic>
        <p:nvPicPr>
          <p:cNvPr id="8" name="Picture 17" descr="A qr code with a few squares&#10;&#10;Description automatically generated">
            <a:hlinkClick r:id="rId6"/>
            <a:extLst>
              <a:ext uri="{FF2B5EF4-FFF2-40B4-BE49-F238E27FC236}">
                <a16:creationId xmlns:a16="http://schemas.microsoft.com/office/drawing/2014/main" id="{ACA17081-70AF-D34D-DDE3-BF7E91587A97}"/>
              </a:ext>
            </a:extLst>
          </p:cNvPr>
          <p:cNvPicPr>
            <a:picLocks noChangeAspect="1"/>
          </p:cNvPicPr>
          <p:nvPr/>
        </p:nvPicPr>
        <p:blipFill>
          <a:blip r:embed="rId7"/>
          <a:stretch>
            <a:fillRect/>
          </a:stretch>
        </p:blipFill>
        <p:spPr>
          <a:xfrm>
            <a:off x="9816099" y="216852"/>
            <a:ext cx="1165146" cy="1270757"/>
          </a:xfrm>
          <a:prstGeom prst="rect">
            <a:avLst/>
          </a:prstGeom>
        </p:spPr>
      </p:pic>
      <p:sp>
        <p:nvSpPr>
          <p:cNvPr id="10" name="Tekstvak 9">
            <a:extLst>
              <a:ext uri="{FF2B5EF4-FFF2-40B4-BE49-F238E27FC236}">
                <a16:creationId xmlns:a16="http://schemas.microsoft.com/office/drawing/2014/main" id="{B731473D-D5C1-D901-15DA-D112EBA2A204}"/>
              </a:ext>
            </a:extLst>
          </p:cNvPr>
          <p:cNvSpPr txBox="1"/>
          <p:nvPr/>
        </p:nvSpPr>
        <p:spPr>
          <a:xfrm>
            <a:off x="1238250" y="4857749"/>
            <a:ext cx="79057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a:solidFill>
                  <a:schemeClr val="bg1"/>
                </a:solidFill>
              </a:rPr>
              <a:t>Kom naar de </a:t>
            </a:r>
            <a:r>
              <a:rPr lang="nl-NL" sz="2400" err="1">
                <a:solidFill>
                  <a:schemeClr val="bg1"/>
                </a:solidFill>
              </a:rPr>
              <a:t>Communitydag</a:t>
            </a:r>
            <a:r>
              <a:rPr lang="nl-NL" sz="2400">
                <a:solidFill>
                  <a:schemeClr val="bg1"/>
                </a:solidFill>
              </a:rPr>
              <a:t> open leermaterialen, 18 juni</a:t>
            </a:r>
          </a:p>
        </p:txBody>
      </p:sp>
    </p:spTree>
    <p:extLst>
      <p:ext uri="{BB962C8B-B14F-4D97-AF65-F5344CB8AC3E}">
        <p14:creationId xmlns:p14="http://schemas.microsoft.com/office/powerpoint/2010/main" val="3323566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CC27-0EE4-CD60-1A68-AA6D90351671}"/>
              </a:ext>
            </a:extLst>
          </p:cNvPr>
          <p:cNvSpPr>
            <a:spLocks noGrp="1"/>
          </p:cNvSpPr>
          <p:nvPr>
            <p:ph type="title"/>
          </p:nvPr>
        </p:nvSpPr>
        <p:spPr/>
        <p:txBody>
          <a:bodyPr/>
          <a:lstStyle/>
          <a:p>
            <a:r>
              <a:rPr lang="en-US" err="1"/>
              <a:t>Voorbeeldkenmerken</a:t>
            </a:r>
            <a:r>
              <a:rPr lang="en-US"/>
              <a:t> white label platform</a:t>
            </a:r>
          </a:p>
        </p:txBody>
      </p:sp>
      <p:pic>
        <p:nvPicPr>
          <p:cNvPr id="4" name="Content Placeholder 3" descr="A white background with black text&#10;&#10;Description automatically generated">
            <a:extLst>
              <a:ext uri="{FF2B5EF4-FFF2-40B4-BE49-F238E27FC236}">
                <a16:creationId xmlns:a16="http://schemas.microsoft.com/office/drawing/2014/main" id="{CAAE26EF-0D06-6572-07F9-B11B6CF1921E}"/>
              </a:ext>
            </a:extLst>
          </p:cNvPr>
          <p:cNvPicPr>
            <a:picLocks noGrp="1" noChangeAspect="1"/>
          </p:cNvPicPr>
          <p:nvPr>
            <p:ph idx="1"/>
          </p:nvPr>
        </p:nvPicPr>
        <p:blipFill>
          <a:blip r:embed="rId2"/>
          <a:stretch>
            <a:fillRect/>
          </a:stretch>
        </p:blipFill>
        <p:spPr>
          <a:xfrm>
            <a:off x="1674801" y="1825625"/>
            <a:ext cx="8842398" cy="4351338"/>
          </a:xfrm>
        </p:spPr>
      </p:pic>
    </p:spTree>
    <p:extLst>
      <p:ext uri="{BB962C8B-B14F-4D97-AF65-F5344CB8AC3E}">
        <p14:creationId xmlns:p14="http://schemas.microsoft.com/office/powerpoint/2010/main" val="1364430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A417-41A6-D1BC-5A99-AEB11BEC344F}"/>
              </a:ext>
            </a:extLst>
          </p:cNvPr>
          <p:cNvSpPr>
            <a:spLocks noGrp="1"/>
          </p:cNvSpPr>
          <p:nvPr>
            <p:ph type="title"/>
          </p:nvPr>
        </p:nvSpPr>
        <p:spPr/>
        <p:txBody>
          <a:bodyPr/>
          <a:lstStyle/>
          <a:p>
            <a:r>
              <a:rPr lang="en-US" err="1"/>
              <a:t>Voorbeeld</a:t>
            </a:r>
            <a:r>
              <a:rPr lang="en-US"/>
              <a:t> op basis van concept</a:t>
            </a:r>
          </a:p>
        </p:txBody>
      </p:sp>
      <p:pic>
        <p:nvPicPr>
          <p:cNvPr id="4" name="Content Placeholder 3">
            <a:extLst>
              <a:ext uri="{FF2B5EF4-FFF2-40B4-BE49-F238E27FC236}">
                <a16:creationId xmlns:a16="http://schemas.microsoft.com/office/drawing/2014/main" id="{9BAEBCE0-D03C-E67D-894B-785EC23E9EAF}"/>
              </a:ext>
            </a:extLst>
          </p:cNvPr>
          <p:cNvPicPr>
            <a:picLocks noGrp="1" noChangeAspect="1"/>
          </p:cNvPicPr>
          <p:nvPr>
            <p:ph idx="1"/>
          </p:nvPr>
        </p:nvPicPr>
        <p:blipFill>
          <a:blip r:embed="rId2"/>
          <a:stretch>
            <a:fillRect/>
          </a:stretch>
        </p:blipFill>
        <p:spPr>
          <a:xfrm>
            <a:off x="2242518" y="1825625"/>
            <a:ext cx="7706964" cy="4351338"/>
          </a:xfrm>
        </p:spPr>
      </p:pic>
    </p:spTree>
    <p:extLst>
      <p:ext uri="{BB962C8B-B14F-4D97-AF65-F5344CB8AC3E}">
        <p14:creationId xmlns:p14="http://schemas.microsoft.com/office/powerpoint/2010/main" val="1786118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137034" y="609599"/>
            <a:ext cx="6596455" cy="1322888"/>
          </a:xfrm>
        </p:spPr>
        <p:txBody>
          <a:bodyPr vert="horz" lIns="91440" tIns="45720" rIns="91440" bIns="45720" rtlCol="0" anchor="ctr">
            <a:normAutofit/>
          </a:bodyPr>
          <a:lstStyle/>
          <a:p>
            <a:pPr algn="l"/>
            <a:r>
              <a:rPr lang="en-US" sz="4400" err="1"/>
              <a:t>Edusources</a:t>
            </a:r>
            <a:r>
              <a:rPr lang="en-US" sz="4400" dirty="0"/>
              <a:t>: the next level</a:t>
            </a:r>
            <a:br>
              <a:rPr lang="en-US" dirty="0"/>
            </a:br>
            <a:r>
              <a:rPr lang="en-US" sz="2400" err="1"/>
              <a:t>optimaliseren</a:t>
            </a:r>
            <a:r>
              <a:rPr lang="en-US" sz="2400" dirty="0"/>
              <a:t> van </a:t>
            </a:r>
            <a:r>
              <a:rPr lang="en-US" sz="2400" err="1"/>
              <a:t>zoekresultaten</a:t>
            </a:r>
            <a:endParaRPr lang="en-US" sz="2400"/>
          </a:p>
        </p:txBody>
      </p:sp>
      <p:sp>
        <p:nvSpPr>
          <p:cNvPr id="3" name="Ondertitel 2"/>
          <p:cNvSpPr>
            <a:spLocks noGrp="1"/>
          </p:cNvSpPr>
          <p:nvPr>
            <p:ph type="subTitle" idx="1"/>
          </p:nvPr>
        </p:nvSpPr>
        <p:spPr>
          <a:xfrm>
            <a:off x="1137034" y="2194101"/>
            <a:ext cx="6433805" cy="3908585"/>
          </a:xfrm>
        </p:spPr>
        <p:txBody>
          <a:bodyPr vert="horz" lIns="91440" tIns="45720" rIns="91440" bIns="45720" rtlCol="0" anchor="t">
            <a:normAutofit/>
          </a:bodyPr>
          <a:lstStyle/>
          <a:p>
            <a:pPr algn="l"/>
            <a:r>
              <a:rPr lang="en-US" sz="2000" dirty="0"/>
              <a:t>29 </a:t>
            </a:r>
            <a:r>
              <a:rPr lang="en-US" sz="2000" dirty="0" err="1"/>
              <a:t>mei</a:t>
            </a:r>
            <a:r>
              <a:rPr lang="en-US" sz="2000" dirty="0"/>
              <a:t> 2024</a:t>
            </a:r>
            <a:endParaRPr lang="nl-NL" dirty="0"/>
          </a:p>
          <a:p>
            <a:pPr indent="-228600" algn="l">
              <a:buFont typeface="Arial" panose="020B0604020202020204" pitchFamily="34" charset="0"/>
              <a:buChar char="•"/>
            </a:pPr>
            <a:r>
              <a:rPr lang="en-US" sz="2000" dirty="0"/>
              <a:t>Linda Le Grand</a:t>
            </a:r>
          </a:p>
          <a:p>
            <a:pPr indent="-228600" algn="l">
              <a:buFont typeface="Arial" panose="020B0604020202020204" pitchFamily="34" charset="0"/>
              <a:buChar char="•"/>
            </a:pPr>
            <a:endParaRPr lang="en-US" sz="2000" dirty="0"/>
          </a:p>
        </p:txBody>
      </p:sp>
      <p:pic>
        <p:nvPicPr>
          <p:cNvPr id="9" name="Afbeelding 8" descr="SURF | ICT Open">
            <a:extLst>
              <a:ext uri="{FF2B5EF4-FFF2-40B4-BE49-F238E27FC236}">
                <a16:creationId xmlns:a16="http://schemas.microsoft.com/office/drawing/2014/main" id="{43B68B10-6511-DC68-606F-2A196AF458D9}"/>
              </a:ext>
            </a:extLst>
          </p:cNvPr>
          <p:cNvPicPr>
            <a:picLocks noChangeAspect="1"/>
          </p:cNvPicPr>
          <p:nvPr/>
        </p:nvPicPr>
        <p:blipFill>
          <a:blip r:embed="rId2"/>
          <a:stretch>
            <a:fillRect/>
          </a:stretch>
        </p:blipFill>
        <p:spPr>
          <a:xfrm>
            <a:off x="9187682" y="609850"/>
            <a:ext cx="2396951" cy="1183495"/>
          </a:xfrm>
          <a:prstGeom prst="rect">
            <a:avLst/>
          </a:prstGeom>
        </p:spPr>
      </p:pic>
      <p:pic>
        <p:nvPicPr>
          <p:cNvPr id="5" name="Afbeelding 4" descr="Afbeelding met zwart, duisternis&#10;&#10;Automatisch gegenereerde beschrijving">
            <a:extLst>
              <a:ext uri="{FF2B5EF4-FFF2-40B4-BE49-F238E27FC236}">
                <a16:creationId xmlns:a16="http://schemas.microsoft.com/office/drawing/2014/main" id="{FF5C6D89-B60E-AE79-3FD8-23D8A14B3EA5}"/>
              </a:ext>
            </a:extLst>
          </p:cNvPr>
          <p:cNvPicPr>
            <a:picLocks noChangeAspect="1"/>
          </p:cNvPicPr>
          <p:nvPr/>
        </p:nvPicPr>
        <p:blipFill>
          <a:blip r:embed="rId3"/>
          <a:stretch>
            <a:fillRect/>
          </a:stretch>
        </p:blipFill>
        <p:spPr>
          <a:xfrm>
            <a:off x="8894368" y="3731755"/>
            <a:ext cx="2606508" cy="887520"/>
          </a:xfrm>
          <a:prstGeom prst="rect">
            <a:avLst/>
          </a:prstGeom>
        </p:spPr>
      </p:pic>
      <p:pic>
        <p:nvPicPr>
          <p:cNvPr id="4" name="Afbeelding 3" descr="Afbeelding met tekst, Lettertype, schermopname, Graphics&#10;&#10;Automatisch gegenereerde beschrijving">
            <a:extLst>
              <a:ext uri="{FF2B5EF4-FFF2-40B4-BE49-F238E27FC236}">
                <a16:creationId xmlns:a16="http://schemas.microsoft.com/office/drawing/2014/main" id="{E9E1A67D-18F8-103B-D71E-2D214F08BE08}"/>
              </a:ext>
            </a:extLst>
          </p:cNvPr>
          <p:cNvPicPr>
            <a:picLocks noChangeAspect="1"/>
          </p:cNvPicPr>
          <p:nvPr/>
        </p:nvPicPr>
        <p:blipFill>
          <a:blip r:embed="rId4"/>
          <a:stretch>
            <a:fillRect/>
          </a:stretch>
        </p:blipFill>
        <p:spPr>
          <a:xfrm>
            <a:off x="8894368" y="5345415"/>
            <a:ext cx="2606508" cy="638594"/>
          </a:xfrm>
          <a:prstGeom prst="rect">
            <a:avLst/>
          </a:prstGeom>
        </p:spPr>
      </p:pic>
      <p:grpSp>
        <p:nvGrpSpPr>
          <p:cNvPr id="6" name="Groep 5">
            <a:extLst>
              <a:ext uri="{FF2B5EF4-FFF2-40B4-BE49-F238E27FC236}">
                <a16:creationId xmlns:a16="http://schemas.microsoft.com/office/drawing/2014/main" id="{D4590B3F-668E-28F5-E859-117E73B1710C}"/>
              </a:ext>
            </a:extLst>
          </p:cNvPr>
          <p:cNvGrpSpPr/>
          <p:nvPr/>
        </p:nvGrpSpPr>
        <p:grpSpPr>
          <a:xfrm>
            <a:off x="9900901" y="2251434"/>
            <a:ext cx="970514" cy="1183495"/>
            <a:chOff x="2941001" y="2355891"/>
            <a:chExt cx="2696019" cy="3287663"/>
          </a:xfrm>
        </p:grpSpPr>
        <p:pic>
          <p:nvPicPr>
            <p:cNvPr id="7" name="Picture 3" descr="Shape&#10;&#10;Description automatically generated">
              <a:extLst>
                <a:ext uri="{FF2B5EF4-FFF2-40B4-BE49-F238E27FC236}">
                  <a16:creationId xmlns:a16="http://schemas.microsoft.com/office/drawing/2014/main" id="{0ECBDC9D-BFF7-81C6-BA06-CAAD6CA8227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41001" y="2355891"/>
              <a:ext cx="2696019" cy="26842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
              <a:extLst>
                <a:ext uri="{FF2B5EF4-FFF2-40B4-BE49-F238E27FC236}">
                  <a16:creationId xmlns:a16="http://schemas.microsoft.com/office/drawing/2014/main" id="{98B5DF87-B3DC-7647-A42F-FB00709C8DD8}"/>
                </a:ext>
              </a:extLst>
            </p:cNvPr>
            <p:cNvSpPr txBox="1"/>
            <p:nvPr/>
          </p:nvSpPr>
          <p:spPr>
            <a:xfrm>
              <a:off x="2946285" y="5243444"/>
              <a:ext cx="2690735" cy="400110"/>
            </a:xfrm>
            <a:prstGeom prst="rect">
              <a:avLst/>
            </a:prstGeom>
            <a:noFill/>
          </p:spPr>
          <p:txBody>
            <a:bodyPr wrap="square" lIns="18000" rIns="9000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19857">
                <a:spcAft>
                  <a:spcPts val="396"/>
                </a:spcAft>
              </a:pPr>
              <a:r>
                <a:rPr lang="nl-NL" sz="700" b="1" kern="1200">
                  <a:solidFill>
                    <a:srgbClr val="000000"/>
                  </a:solidFill>
                  <a:latin typeface="General Sans Semibold" pitchFamily="2" charset="77"/>
                  <a:ea typeface="+mn-ea"/>
                  <a:cs typeface="Calibri"/>
                </a:rPr>
                <a:t>Natuurlijk open</a:t>
              </a:r>
              <a:endParaRPr lang="en-NL" sz="2000" b="1">
                <a:latin typeface="General Sans Semibold" pitchFamily="2" charset="77"/>
              </a:endParaRPr>
            </a:p>
          </p:txBody>
        </p:sp>
      </p:grpSp>
    </p:spTree>
    <p:extLst>
      <p:ext uri="{BB962C8B-B14F-4D97-AF65-F5344CB8AC3E}">
        <p14:creationId xmlns:p14="http://schemas.microsoft.com/office/powerpoint/2010/main" val="256795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7E944B2F-4409-5E08-9A2D-79A093DE8867}"/>
              </a:ext>
            </a:extLst>
          </p:cNvPr>
          <p:cNvPicPr>
            <a:picLocks noChangeAspect="1"/>
          </p:cNvPicPr>
          <p:nvPr/>
        </p:nvPicPr>
        <p:blipFill rotWithShape="1">
          <a:blip r:embed="rId2"/>
          <a:srcRect b="510"/>
          <a:stretch/>
        </p:blipFill>
        <p:spPr>
          <a:xfrm>
            <a:off x="838200" y="754148"/>
            <a:ext cx="10515600" cy="4995575"/>
          </a:xfrm>
          <a:prstGeom prst="rect">
            <a:avLst/>
          </a:prstGeom>
        </p:spPr>
      </p:pic>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35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jdelijke aanduiding voor inhoud 2">
            <a:extLst>
              <a:ext uri="{FF2B5EF4-FFF2-40B4-BE49-F238E27FC236}">
                <a16:creationId xmlns:a16="http://schemas.microsoft.com/office/drawing/2014/main" id="{B4B91039-8715-5C24-7182-3FDD18C048F3}"/>
              </a:ext>
            </a:extLst>
          </p:cNvPr>
          <p:cNvSpPr txBox="1">
            <a:spLocks/>
          </p:cNvSpPr>
          <p:nvPr/>
        </p:nvSpPr>
        <p:spPr>
          <a:xfrm>
            <a:off x="709236" y="1787409"/>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1">
                <a:solidFill>
                  <a:schemeClr val="accent2">
                    <a:lumMod val="75000"/>
                  </a:schemeClr>
                </a:solidFill>
              </a:rPr>
              <a:t>Filters</a:t>
            </a:r>
            <a:r>
              <a:rPr lang="nl-NL"/>
              <a:t> (zoals boven de zoekbalk en links in het scherm)</a:t>
            </a:r>
          </a:p>
          <a:p>
            <a:pPr marL="0" indent="0">
              <a:buFont typeface="Arial" panose="020B0604020202020204" pitchFamily="34" charset="0"/>
              <a:buNone/>
            </a:pPr>
            <a:endParaRPr lang="nl-NL"/>
          </a:p>
          <a:p>
            <a:endParaRPr lang="nl-NL"/>
          </a:p>
          <a:p>
            <a:pPr lvl="1"/>
            <a:r>
              <a:rPr lang="nl-NL"/>
              <a:t>Op basis van gestructureerde metadata</a:t>
            </a:r>
          </a:p>
          <a:p>
            <a:pPr lvl="1"/>
            <a:r>
              <a:rPr lang="nl-NL"/>
              <a:t>Uitklaplijstjes</a:t>
            </a:r>
          </a:p>
          <a:p>
            <a:pPr lvl="1"/>
            <a:r>
              <a:rPr lang="nl-NL"/>
              <a:t>Soms meerdere niveaus</a:t>
            </a:r>
          </a:p>
          <a:p>
            <a:pPr marL="0" indent="0">
              <a:buFont typeface="Arial" panose="020B0604020202020204" pitchFamily="34" charset="0"/>
              <a:buNone/>
            </a:pPr>
            <a:endParaRPr lang="nl-NL"/>
          </a:p>
          <a:p>
            <a:r>
              <a:rPr lang="nl-NL" b="1">
                <a:solidFill>
                  <a:schemeClr val="accent2">
                    <a:lumMod val="75000"/>
                  </a:schemeClr>
                </a:solidFill>
              </a:rPr>
              <a:t>Tekst/trefwoorden </a:t>
            </a:r>
            <a:r>
              <a:rPr lang="nl-NL"/>
              <a:t>(‘zoekbalk’)</a:t>
            </a:r>
          </a:p>
          <a:p>
            <a:pPr lvl="1"/>
            <a:r>
              <a:rPr lang="nl-NL"/>
              <a:t>Zelf intypen in de zoekbalk</a:t>
            </a:r>
          </a:p>
        </p:txBody>
      </p:sp>
      <p:sp>
        <p:nvSpPr>
          <p:cNvPr id="4" name="Titel 1">
            <a:extLst>
              <a:ext uri="{FF2B5EF4-FFF2-40B4-BE49-F238E27FC236}">
                <a16:creationId xmlns:a16="http://schemas.microsoft.com/office/drawing/2014/main" id="{44C26E04-3ACB-D527-1CD0-FB0FF5CBA96B}"/>
              </a:ext>
            </a:extLst>
          </p:cNvPr>
          <p:cNvSpPr txBox="1">
            <a:spLocks/>
          </p:cNvSpPr>
          <p:nvPr/>
        </p:nvSpPr>
        <p:spPr>
          <a:xfrm>
            <a:off x="822008" y="59703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Hoe zoekt Edusources</a:t>
            </a:r>
          </a:p>
        </p:txBody>
      </p:sp>
      <p:pic>
        <p:nvPicPr>
          <p:cNvPr id="5" name="Afbeelding 4">
            <a:extLst>
              <a:ext uri="{FF2B5EF4-FFF2-40B4-BE49-F238E27FC236}">
                <a16:creationId xmlns:a16="http://schemas.microsoft.com/office/drawing/2014/main" id="{52605AF4-A084-0E6A-4B45-CE223F4EA6EA}"/>
              </a:ext>
            </a:extLst>
          </p:cNvPr>
          <p:cNvPicPr>
            <a:picLocks noChangeAspect="1"/>
          </p:cNvPicPr>
          <p:nvPr/>
        </p:nvPicPr>
        <p:blipFill>
          <a:blip r:embed="rId2"/>
          <a:stretch>
            <a:fillRect/>
          </a:stretch>
        </p:blipFill>
        <p:spPr>
          <a:xfrm>
            <a:off x="1088024" y="2343002"/>
            <a:ext cx="9590415" cy="852481"/>
          </a:xfrm>
          <a:prstGeom prst="rect">
            <a:avLst/>
          </a:prstGeom>
        </p:spPr>
      </p:pic>
      <p:sp>
        <p:nvSpPr>
          <p:cNvPr id="6" name="Rechthoek 5">
            <a:extLst>
              <a:ext uri="{FF2B5EF4-FFF2-40B4-BE49-F238E27FC236}">
                <a16:creationId xmlns:a16="http://schemas.microsoft.com/office/drawing/2014/main" id="{BA5EF536-669E-8C3F-51D1-DE7B7A43C1C8}"/>
              </a:ext>
            </a:extLst>
          </p:cNvPr>
          <p:cNvSpPr/>
          <p:nvPr/>
        </p:nvSpPr>
        <p:spPr>
          <a:xfrm rot="19981349">
            <a:off x="3932914" y="1595734"/>
            <a:ext cx="6293005" cy="923330"/>
          </a:xfrm>
          <a:prstGeom prst="rect">
            <a:avLst/>
          </a:prstGeom>
          <a:noFill/>
        </p:spPr>
        <p:txBody>
          <a:bodyPr wrap="none" lIns="91440" tIns="45720" rIns="91440" bIns="45720">
            <a:spAutoFit/>
          </a:bodyPr>
          <a:lstStyle/>
          <a:p>
            <a:pPr algn="ctr"/>
            <a:r>
              <a:rPr lang="nl-NL" sz="5400" b="1" cap="none" spc="0">
                <a:ln w="22225">
                  <a:solidFill>
                    <a:schemeClr val="accent2"/>
                  </a:solidFill>
                  <a:prstDash val="solid"/>
                </a:ln>
                <a:solidFill>
                  <a:schemeClr val="accent2">
                    <a:lumMod val="40000"/>
                    <a:lumOff val="60000"/>
                  </a:schemeClr>
                </a:solidFill>
                <a:effectLst/>
              </a:rPr>
              <a:t>Je krijgt wat je vraagt</a:t>
            </a:r>
          </a:p>
        </p:txBody>
      </p:sp>
      <p:sp>
        <p:nvSpPr>
          <p:cNvPr id="7" name="Rechthoek 6">
            <a:extLst>
              <a:ext uri="{FF2B5EF4-FFF2-40B4-BE49-F238E27FC236}">
                <a16:creationId xmlns:a16="http://schemas.microsoft.com/office/drawing/2014/main" id="{1B53D682-07D6-D74A-59A7-839D4E490234}"/>
              </a:ext>
            </a:extLst>
          </p:cNvPr>
          <p:cNvSpPr/>
          <p:nvPr/>
        </p:nvSpPr>
        <p:spPr>
          <a:xfrm rot="339746">
            <a:off x="4471093" y="4624922"/>
            <a:ext cx="3425681" cy="923330"/>
          </a:xfrm>
          <a:prstGeom prst="rect">
            <a:avLst/>
          </a:prstGeom>
          <a:noFill/>
        </p:spPr>
        <p:txBody>
          <a:bodyPr wrap="none" lIns="91440" tIns="45720" rIns="91440" bIns="45720">
            <a:spAutoFit/>
          </a:bodyPr>
          <a:lstStyle/>
          <a:p>
            <a:pPr algn="ctr"/>
            <a:r>
              <a:rPr lang="nl-NL" sz="5400" b="1" cap="none" spc="0">
                <a:ln w="22225">
                  <a:solidFill>
                    <a:schemeClr val="accent2"/>
                  </a:solidFill>
                  <a:prstDash val="solid"/>
                </a:ln>
                <a:solidFill>
                  <a:schemeClr val="accent2">
                    <a:lumMod val="40000"/>
                    <a:lumOff val="60000"/>
                  </a:schemeClr>
                </a:solidFill>
                <a:effectLst/>
              </a:rPr>
              <a:t>Je krijgt …..</a:t>
            </a:r>
          </a:p>
        </p:txBody>
      </p:sp>
    </p:spTree>
    <p:extLst>
      <p:ext uri="{BB962C8B-B14F-4D97-AF65-F5344CB8AC3E}">
        <p14:creationId xmlns:p14="http://schemas.microsoft.com/office/powerpoint/2010/main" val="38146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jdelijke aanduiding voor inhoud 2">
            <a:extLst>
              <a:ext uri="{FF2B5EF4-FFF2-40B4-BE49-F238E27FC236}">
                <a16:creationId xmlns:a16="http://schemas.microsoft.com/office/drawing/2014/main" id="{1F08516D-1161-A740-8481-0E2B4DE41219}"/>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Edusources zoekt op het hele woord of de hele woorden</a:t>
            </a:r>
          </a:p>
          <a:p>
            <a:pPr lvl="1"/>
            <a:r>
              <a:rPr lang="nl-NL"/>
              <a:t>Staan de woorden tussen dubbele aanhalingstekens dan wordt ook gezocht op de volgorde: de hele ‘</a:t>
            </a:r>
            <a:r>
              <a:rPr lang="nl-NL" err="1"/>
              <a:t>zoekzin</a:t>
            </a:r>
            <a:r>
              <a:rPr lang="nl-NL"/>
              <a:t>’ moet dan achter elkaar voorkomen</a:t>
            </a:r>
            <a:br>
              <a:rPr lang="nl-NL"/>
            </a:br>
            <a:endParaRPr lang="nl-NL"/>
          </a:p>
          <a:p>
            <a:r>
              <a:rPr lang="nl-NL"/>
              <a:t>Edusources zoekt op het woord zonder vreemde tekens</a:t>
            </a:r>
          </a:p>
          <a:p>
            <a:pPr lvl="1"/>
            <a:r>
              <a:rPr lang="nl-NL"/>
              <a:t>Coöperatie: er wordt ook gezocht op </a:t>
            </a:r>
            <a:r>
              <a:rPr lang="nl-NL" err="1"/>
              <a:t>cooperatie</a:t>
            </a:r>
            <a:br>
              <a:rPr lang="nl-NL"/>
            </a:br>
            <a:endParaRPr lang="nl-NL"/>
          </a:p>
          <a:p>
            <a:r>
              <a:rPr lang="nl-NL"/>
              <a:t>Edusources zoekt (indien van toepassing) op een deel van het woord</a:t>
            </a:r>
          </a:p>
          <a:p>
            <a:pPr lvl="1"/>
            <a:r>
              <a:rPr lang="nl-NL"/>
              <a:t>Koffiekopje: er wordt ook gezocht op: koffie, kop, kopje</a:t>
            </a:r>
          </a:p>
        </p:txBody>
      </p:sp>
      <p:sp>
        <p:nvSpPr>
          <p:cNvPr id="4" name="Titel 1">
            <a:extLst>
              <a:ext uri="{FF2B5EF4-FFF2-40B4-BE49-F238E27FC236}">
                <a16:creationId xmlns:a16="http://schemas.microsoft.com/office/drawing/2014/main" id="{DBC183F7-689F-E334-A417-E9C64FBB7780}"/>
              </a:ext>
            </a:extLst>
          </p:cNvPr>
          <p:cNvSpPr txBox="1">
            <a:spLocks/>
          </p:cNvSpPr>
          <p:nvPr/>
        </p:nvSpPr>
        <p:spPr>
          <a:xfrm>
            <a:off x="838200" y="681037"/>
            <a:ext cx="10515600" cy="10096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Zoeken op trefwoorden</a:t>
            </a:r>
          </a:p>
        </p:txBody>
      </p:sp>
      <p:sp>
        <p:nvSpPr>
          <p:cNvPr id="5" name="Pijl: omlaag 4">
            <a:extLst>
              <a:ext uri="{FF2B5EF4-FFF2-40B4-BE49-F238E27FC236}">
                <a16:creationId xmlns:a16="http://schemas.microsoft.com/office/drawing/2014/main" id="{64C35E5D-7AA9-3150-3DAB-8E973DC81297}"/>
              </a:ext>
            </a:extLst>
          </p:cNvPr>
          <p:cNvSpPr/>
          <p:nvPr/>
        </p:nvSpPr>
        <p:spPr>
          <a:xfrm>
            <a:off x="9871788" y="1567543"/>
            <a:ext cx="335902" cy="765110"/>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ijl: omlaag 5">
            <a:extLst>
              <a:ext uri="{FF2B5EF4-FFF2-40B4-BE49-F238E27FC236}">
                <a16:creationId xmlns:a16="http://schemas.microsoft.com/office/drawing/2014/main" id="{B7A24FF2-4D3D-86F5-34F3-72BE4643F9F4}"/>
              </a:ext>
            </a:extLst>
          </p:cNvPr>
          <p:cNvSpPr/>
          <p:nvPr/>
        </p:nvSpPr>
        <p:spPr>
          <a:xfrm rot="7609575">
            <a:off x="9305731" y="5162939"/>
            <a:ext cx="335902" cy="765110"/>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0627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3A2A988-23A0-C46A-A842-B27FC8FD393B}"/>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Symbol" panose="05050102010706020507" pitchFamily="18" charset="2"/>
              <a:buChar char=""/>
            </a:pPr>
            <a:r>
              <a:rPr lang="nl-NL" sz="2400" kern="100">
                <a:latin typeface="Aptos" panose="020B0004020202020204" pitchFamily="34" charset="0"/>
                <a:ea typeface="Aptos" panose="020B0004020202020204" pitchFamily="34" charset="0"/>
                <a:cs typeface="Times New Roman" panose="02020603050405020304" pitchFamily="18" charset="0"/>
              </a:rPr>
              <a:t>Titel</a:t>
            </a:r>
          </a:p>
          <a:p>
            <a:pPr marL="342900" indent="-342900">
              <a:lnSpc>
                <a:spcPct val="107000"/>
              </a:lnSpc>
              <a:buFont typeface="Symbol" panose="05050102010706020507" pitchFamily="18" charset="2"/>
              <a:buChar char=""/>
            </a:pPr>
            <a:r>
              <a:rPr lang="nl-NL" sz="2400" kern="100">
                <a:latin typeface="Aptos" panose="020B0004020202020204" pitchFamily="34" charset="0"/>
                <a:ea typeface="Aptos" panose="020B0004020202020204" pitchFamily="34" charset="0"/>
                <a:cs typeface="Times New Roman" panose="02020603050405020304" pitchFamily="18" charset="0"/>
              </a:rPr>
              <a:t>Trefwoorden</a:t>
            </a:r>
          </a:p>
          <a:p>
            <a:pPr marL="342900" indent="-342900">
              <a:lnSpc>
                <a:spcPct val="107000"/>
              </a:lnSpc>
              <a:buFont typeface="Symbol" panose="05050102010706020507" pitchFamily="18" charset="2"/>
              <a:buChar char=""/>
            </a:pPr>
            <a:r>
              <a:rPr lang="nl-NL" sz="2400" kern="100">
                <a:latin typeface="Aptos" panose="020B0004020202020204" pitchFamily="34" charset="0"/>
                <a:ea typeface="Aptos" panose="020B0004020202020204" pitchFamily="34" charset="0"/>
                <a:cs typeface="Times New Roman" panose="02020603050405020304" pitchFamily="18" charset="0"/>
              </a:rPr>
              <a:t>Omschrijving</a:t>
            </a:r>
          </a:p>
          <a:p>
            <a:pPr marL="342900" indent="-342900">
              <a:lnSpc>
                <a:spcPct val="107000"/>
              </a:lnSpc>
              <a:buFont typeface="Symbol" panose="05050102010706020507" pitchFamily="18" charset="2"/>
              <a:buChar char=""/>
            </a:pPr>
            <a:r>
              <a:rPr lang="nl-NL" sz="2400" kern="100">
                <a:latin typeface="Aptos" panose="020B0004020202020204" pitchFamily="34" charset="0"/>
                <a:ea typeface="Aptos" panose="020B0004020202020204" pitchFamily="34" charset="0"/>
                <a:cs typeface="Times New Roman" panose="02020603050405020304" pitchFamily="18" charset="0"/>
              </a:rPr>
              <a:t>De volledige tekst van het leermateriaal</a:t>
            </a:r>
          </a:p>
          <a:p>
            <a:pPr marL="342900" indent="-342900">
              <a:lnSpc>
                <a:spcPct val="107000"/>
              </a:lnSpc>
              <a:buFont typeface="Symbol" panose="05050102010706020507" pitchFamily="18" charset="2"/>
              <a:buChar char=""/>
            </a:pPr>
            <a:r>
              <a:rPr lang="nl-NL" sz="2400" kern="100">
                <a:latin typeface="Aptos" panose="020B0004020202020204" pitchFamily="34" charset="0"/>
                <a:ea typeface="Aptos" panose="020B0004020202020204" pitchFamily="34" charset="0"/>
                <a:cs typeface="Times New Roman" panose="02020603050405020304" pitchFamily="18" charset="0"/>
              </a:rPr>
              <a:t>Auteurs</a:t>
            </a:r>
          </a:p>
          <a:p>
            <a:pPr marL="342900" indent="-342900">
              <a:lnSpc>
                <a:spcPct val="107000"/>
              </a:lnSpc>
              <a:buFont typeface="Symbol" panose="05050102010706020507" pitchFamily="18" charset="2"/>
              <a:buChar char=""/>
            </a:pPr>
            <a:r>
              <a:rPr lang="nl-NL" sz="2400" kern="100">
                <a:latin typeface="Aptos" panose="020B0004020202020204" pitchFamily="34" charset="0"/>
                <a:ea typeface="Aptos" panose="020B0004020202020204" pitchFamily="34" charset="0"/>
                <a:cs typeface="Times New Roman" panose="02020603050405020304" pitchFamily="18" charset="0"/>
              </a:rPr>
              <a:t>Uitgevers</a:t>
            </a:r>
          </a:p>
          <a:p>
            <a:pPr marL="342900" indent="-342900">
              <a:lnSpc>
                <a:spcPct val="107000"/>
              </a:lnSpc>
              <a:buFont typeface="Symbol" panose="05050102010706020507" pitchFamily="18" charset="2"/>
              <a:buChar char=""/>
            </a:pPr>
            <a:r>
              <a:rPr lang="nl-NL" sz="2400" kern="100">
                <a:solidFill>
                  <a:srgbClr val="FF0000"/>
                </a:solidFill>
                <a:latin typeface="Aptos" panose="020B0004020202020204" pitchFamily="34" charset="0"/>
                <a:cs typeface="Times New Roman" panose="02020603050405020304" pitchFamily="18" charset="0"/>
              </a:rPr>
              <a:t>Toekomst: de tekst van de gekozen onderdelen van een </a:t>
            </a:r>
            <a:r>
              <a:rPr lang="nl-NL" sz="2400" kern="100" err="1">
                <a:solidFill>
                  <a:srgbClr val="FF0000"/>
                </a:solidFill>
                <a:latin typeface="Aptos" panose="020B0004020202020204" pitchFamily="34" charset="0"/>
                <a:cs typeface="Times New Roman" panose="02020603050405020304" pitchFamily="18" charset="0"/>
              </a:rPr>
              <a:t>vakvocabulaire</a:t>
            </a:r>
            <a:endParaRPr lang="nl-NL" sz="2400" kern="100">
              <a:solidFill>
                <a:srgbClr val="FF0000"/>
              </a:solidFill>
              <a:latin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nl-NL" sz="2400" kern="100">
                <a:solidFill>
                  <a:srgbClr val="FF0000"/>
                </a:solidFill>
                <a:latin typeface="Aptos" panose="020B0004020202020204" pitchFamily="34" charset="0"/>
                <a:ea typeface="Aptos" panose="020B0004020202020204" pitchFamily="34" charset="0"/>
                <a:cs typeface="Times New Roman" panose="02020603050405020304" pitchFamily="18" charset="0"/>
              </a:rPr>
              <a:t>Toekomst: consortium, discipline</a:t>
            </a:r>
            <a:endParaRPr lang="nl-NL" kern="100">
              <a:latin typeface="Aptos" panose="020B0004020202020204" pitchFamily="34" charset="0"/>
              <a:ea typeface="Aptos" panose="020B0004020202020204" pitchFamily="34" charset="0"/>
              <a:cs typeface="Times New Roman" panose="02020603050405020304" pitchFamily="18" charset="0"/>
            </a:endParaRPr>
          </a:p>
          <a:p>
            <a:endParaRPr lang="nl-NL"/>
          </a:p>
        </p:txBody>
      </p:sp>
      <p:sp>
        <p:nvSpPr>
          <p:cNvPr id="7" name="Titel 1">
            <a:extLst>
              <a:ext uri="{FF2B5EF4-FFF2-40B4-BE49-F238E27FC236}">
                <a16:creationId xmlns:a16="http://schemas.microsoft.com/office/drawing/2014/main" id="{FD9DBC40-EF17-5AAD-1F00-3FD10D7990FE}"/>
              </a:ext>
            </a:extLst>
          </p:cNvPr>
          <p:cNvSpPr txBox="1">
            <a:spLocks/>
          </p:cNvSpPr>
          <p:nvPr/>
        </p:nvSpPr>
        <p:spPr>
          <a:xfrm>
            <a:off x="838199" y="55196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Welke velden worden doorzocht bij zoeken op tekst?</a:t>
            </a:r>
          </a:p>
        </p:txBody>
      </p:sp>
    </p:spTree>
    <p:extLst>
      <p:ext uri="{BB962C8B-B14F-4D97-AF65-F5344CB8AC3E}">
        <p14:creationId xmlns:p14="http://schemas.microsoft.com/office/powerpoint/2010/main" val="4168877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2C32FC30-0CD4-4FD8-68E0-BD5B3E59C5C9}"/>
              </a:ext>
            </a:extLst>
          </p:cNvPr>
          <p:cNvSpPr>
            <a:spLocks noGrp="1"/>
          </p:cNvSpPr>
          <p:nvPr>
            <p:ph type="title"/>
          </p:nvPr>
        </p:nvSpPr>
        <p:spPr>
          <a:xfrm>
            <a:off x="804672" y="457200"/>
            <a:ext cx="10579608" cy="1188720"/>
          </a:xfrm>
        </p:spPr>
        <p:txBody>
          <a:bodyPr>
            <a:normAutofit/>
          </a:bodyPr>
          <a:lstStyle/>
          <a:p>
            <a:r>
              <a:rPr lang="nl-NL" sz="4000">
                <a:solidFill>
                  <a:schemeClr val="tx2"/>
                </a:solidFill>
              </a:rPr>
              <a:t>Wat wordt getoond en in welke volgorde?</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Tijdelijke aanduiding voor inhoud 2">
            <a:extLst>
              <a:ext uri="{FF2B5EF4-FFF2-40B4-BE49-F238E27FC236}">
                <a16:creationId xmlns:a16="http://schemas.microsoft.com/office/drawing/2014/main" id="{3744BEEB-62E3-6669-317C-F36D02689898}"/>
              </a:ext>
            </a:extLst>
          </p:cNvPr>
          <p:cNvGraphicFramePr>
            <a:graphicFrameLocks noGrp="1"/>
          </p:cNvGraphicFramePr>
          <p:nvPr>
            <p:ph idx="1"/>
          </p:nvPr>
        </p:nvGraphicFramePr>
        <p:xfrm>
          <a:off x="1036320" y="1908314"/>
          <a:ext cx="10119360" cy="4201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8007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Afbeelding 1" descr="Afbeelding met tekst, schermopname, software, Webpagina&#10;&#10;Automatisch gegenereerde beschrijving">
            <a:extLst>
              <a:ext uri="{FF2B5EF4-FFF2-40B4-BE49-F238E27FC236}">
                <a16:creationId xmlns:a16="http://schemas.microsoft.com/office/drawing/2014/main" id="{3622E948-1C9A-9F3F-9EA5-D288729E4B61}"/>
              </a:ext>
            </a:extLst>
          </p:cNvPr>
          <p:cNvPicPr>
            <a:picLocks noChangeAspect="1"/>
          </p:cNvPicPr>
          <p:nvPr/>
        </p:nvPicPr>
        <p:blipFill>
          <a:blip r:embed="rId2"/>
          <a:stretch>
            <a:fillRect/>
          </a:stretch>
        </p:blipFill>
        <p:spPr>
          <a:xfrm>
            <a:off x="596463" y="551960"/>
            <a:ext cx="7391400" cy="5324610"/>
          </a:xfrm>
          <a:prstGeom prst="rect">
            <a:avLst/>
          </a:prstGeom>
        </p:spPr>
      </p:pic>
      <p:sp>
        <p:nvSpPr>
          <p:cNvPr id="4" name="Tekstvak 3">
            <a:extLst>
              <a:ext uri="{FF2B5EF4-FFF2-40B4-BE49-F238E27FC236}">
                <a16:creationId xmlns:a16="http://schemas.microsoft.com/office/drawing/2014/main" id="{DC2E2FF9-0F72-E8D5-94E1-748C2DABF3C4}"/>
              </a:ext>
            </a:extLst>
          </p:cNvPr>
          <p:cNvSpPr txBox="1"/>
          <p:nvPr/>
        </p:nvSpPr>
        <p:spPr>
          <a:xfrm>
            <a:off x="8361680" y="1891987"/>
            <a:ext cx="3365345" cy="1938992"/>
          </a:xfrm>
          <a:prstGeom prst="rect">
            <a:avLst/>
          </a:prstGeom>
          <a:noFill/>
        </p:spPr>
        <p:txBody>
          <a:bodyPr wrap="none" rtlCol="0">
            <a:spAutoFit/>
          </a:bodyPr>
          <a:lstStyle/>
          <a:p>
            <a:r>
              <a:rPr lang="nl-NL" sz="2400"/>
              <a:t>Woord komt niet als </a:t>
            </a:r>
            <a:br>
              <a:rPr lang="nl-NL" sz="2400"/>
            </a:br>
            <a:r>
              <a:rPr lang="nl-NL" sz="2400"/>
              <a:t>zodanig voor.</a:t>
            </a:r>
            <a:br>
              <a:rPr lang="nl-NL" sz="2400"/>
            </a:br>
            <a:r>
              <a:rPr lang="nl-NL" sz="2400"/>
              <a:t>Niet passende resultaten </a:t>
            </a:r>
            <a:br>
              <a:rPr lang="nl-NL" sz="2400"/>
            </a:br>
            <a:r>
              <a:rPr lang="nl-NL" sz="2400"/>
              <a:t>beginnen al direct of op </a:t>
            </a:r>
            <a:br>
              <a:rPr lang="nl-NL" sz="2400"/>
            </a:br>
            <a:r>
              <a:rPr lang="nl-NL" sz="2400"/>
              <a:t>plaats 2</a:t>
            </a:r>
          </a:p>
        </p:txBody>
      </p:sp>
      <p:pic>
        <p:nvPicPr>
          <p:cNvPr id="5" name="Afbeelding 4">
            <a:extLst>
              <a:ext uri="{FF2B5EF4-FFF2-40B4-BE49-F238E27FC236}">
                <a16:creationId xmlns:a16="http://schemas.microsoft.com/office/drawing/2014/main" id="{6391E8EB-24C5-46C1-2E78-228E22C3B854}"/>
              </a:ext>
            </a:extLst>
          </p:cNvPr>
          <p:cNvPicPr>
            <a:picLocks noChangeAspect="1"/>
          </p:cNvPicPr>
          <p:nvPr/>
        </p:nvPicPr>
        <p:blipFill>
          <a:blip r:embed="rId3"/>
          <a:stretch>
            <a:fillRect/>
          </a:stretch>
        </p:blipFill>
        <p:spPr>
          <a:xfrm>
            <a:off x="8361680" y="3986319"/>
            <a:ext cx="2613887" cy="830652"/>
          </a:xfrm>
          <a:prstGeom prst="rect">
            <a:avLst/>
          </a:prstGeom>
        </p:spPr>
      </p:pic>
      <p:sp>
        <p:nvSpPr>
          <p:cNvPr id="6" name="Titel 1">
            <a:extLst>
              <a:ext uri="{FF2B5EF4-FFF2-40B4-BE49-F238E27FC236}">
                <a16:creationId xmlns:a16="http://schemas.microsoft.com/office/drawing/2014/main" id="{5BC32666-0C87-CB50-93E5-A7E374949C72}"/>
              </a:ext>
            </a:extLst>
          </p:cNvPr>
          <p:cNvSpPr txBox="1">
            <a:spLocks/>
          </p:cNvSpPr>
          <p:nvPr/>
        </p:nvSpPr>
        <p:spPr>
          <a:xfrm>
            <a:off x="8348984" y="566423"/>
            <a:ext cx="443947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err="1"/>
              <a:t>Labvaardig</a:t>
            </a:r>
            <a:r>
              <a:rPr lang="nl-NL"/>
              <a:t>-</a:t>
            </a:r>
            <a:br>
              <a:rPr lang="nl-NL"/>
            </a:br>
            <a:r>
              <a:rPr lang="nl-NL"/>
              <a:t>heden</a:t>
            </a:r>
          </a:p>
        </p:txBody>
      </p:sp>
    </p:spTree>
    <p:extLst>
      <p:ext uri="{BB962C8B-B14F-4D97-AF65-F5344CB8AC3E}">
        <p14:creationId xmlns:p14="http://schemas.microsoft.com/office/powerpoint/2010/main" val="25266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2700772D-6B96-F728-310F-80B29170F5FB}"/>
              </a:ext>
            </a:extLst>
          </p:cNvPr>
          <p:cNvPicPr>
            <a:picLocks noChangeAspect="1"/>
          </p:cNvPicPr>
          <p:nvPr/>
        </p:nvPicPr>
        <p:blipFill>
          <a:blip r:embed="rId2"/>
          <a:stretch>
            <a:fillRect/>
          </a:stretch>
        </p:blipFill>
        <p:spPr>
          <a:xfrm>
            <a:off x="778565" y="906089"/>
            <a:ext cx="6761975" cy="3137979"/>
          </a:xfrm>
          <a:prstGeom prst="rect">
            <a:avLst/>
          </a:prstGeom>
        </p:spPr>
      </p:pic>
      <p:pic>
        <p:nvPicPr>
          <p:cNvPr id="4" name="Afbeelding 3">
            <a:extLst>
              <a:ext uri="{FF2B5EF4-FFF2-40B4-BE49-F238E27FC236}">
                <a16:creationId xmlns:a16="http://schemas.microsoft.com/office/drawing/2014/main" id="{2975E702-9805-DDC5-C99F-BA8ACEA8841E}"/>
              </a:ext>
            </a:extLst>
          </p:cNvPr>
          <p:cNvPicPr>
            <a:picLocks noChangeAspect="1"/>
          </p:cNvPicPr>
          <p:nvPr/>
        </p:nvPicPr>
        <p:blipFill>
          <a:blip r:embed="rId3"/>
          <a:stretch>
            <a:fillRect/>
          </a:stretch>
        </p:blipFill>
        <p:spPr>
          <a:xfrm>
            <a:off x="2325567" y="4315203"/>
            <a:ext cx="5214973" cy="1258787"/>
          </a:xfrm>
          <a:prstGeom prst="rect">
            <a:avLst/>
          </a:prstGeom>
        </p:spPr>
      </p:pic>
      <p:sp>
        <p:nvSpPr>
          <p:cNvPr id="5" name="Tekstvak 4">
            <a:extLst>
              <a:ext uri="{FF2B5EF4-FFF2-40B4-BE49-F238E27FC236}">
                <a16:creationId xmlns:a16="http://schemas.microsoft.com/office/drawing/2014/main" id="{FAE7589A-0E51-84CE-21CE-12A0B53ACE74}"/>
              </a:ext>
            </a:extLst>
          </p:cNvPr>
          <p:cNvSpPr txBox="1"/>
          <p:nvPr/>
        </p:nvSpPr>
        <p:spPr>
          <a:xfrm>
            <a:off x="7879149" y="1859022"/>
            <a:ext cx="3365345" cy="1569660"/>
          </a:xfrm>
          <a:prstGeom prst="rect">
            <a:avLst/>
          </a:prstGeom>
          <a:noFill/>
        </p:spPr>
        <p:txBody>
          <a:bodyPr wrap="none" rtlCol="0">
            <a:spAutoFit/>
          </a:bodyPr>
          <a:lstStyle/>
          <a:p>
            <a:r>
              <a:rPr lang="nl-NL" sz="2400"/>
              <a:t>Woord komt maar in één </a:t>
            </a:r>
            <a:br>
              <a:rPr lang="nl-NL" sz="2400"/>
            </a:br>
            <a:r>
              <a:rPr lang="nl-NL" sz="2400"/>
              <a:t>record voor.</a:t>
            </a:r>
            <a:br>
              <a:rPr lang="nl-NL" sz="2400"/>
            </a:br>
            <a:r>
              <a:rPr lang="nl-NL" sz="2400"/>
              <a:t>Niet passende resultaten </a:t>
            </a:r>
            <a:br>
              <a:rPr lang="nl-NL" sz="2400"/>
            </a:br>
            <a:r>
              <a:rPr lang="nl-NL" sz="2400"/>
              <a:t>vanaf plaats 2</a:t>
            </a:r>
          </a:p>
        </p:txBody>
      </p:sp>
      <p:sp>
        <p:nvSpPr>
          <p:cNvPr id="6" name="Titel 1">
            <a:extLst>
              <a:ext uri="{FF2B5EF4-FFF2-40B4-BE49-F238E27FC236}">
                <a16:creationId xmlns:a16="http://schemas.microsoft.com/office/drawing/2014/main" id="{97E62938-4207-9431-2723-635A0C7EC192}"/>
              </a:ext>
            </a:extLst>
          </p:cNvPr>
          <p:cNvSpPr txBox="1">
            <a:spLocks/>
          </p:cNvSpPr>
          <p:nvPr/>
        </p:nvSpPr>
        <p:spPr>
          <a:xfrm>
            <a:off x="7744747" y="906089"/>
            <a:ext cx="398227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De ‘Malden’ test</a:t>
            </a:r>
          </a:p>
        </p:txBody>
      </p:sp>
    </p:spTree>
    <p:extLst>
      <p:ext uri="{BB962C8B-B14F-4D97-AF65-F5344CB8AC3E}">
        <p14:creationId xmlns:p14="http://schemas.microsoft.com/office/powerpoint/2010/main" val="86472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87A384C-5BA3-2A60-F044-17E76D4727E8}"/>
              </a:ext>
            </a:extLst>
          </p:cNvPr>
          <p:cNvSpPr>
            <a:spLocks noGrp="1"/>
          </p:cNvSpPr>
          <p:nvPr>
            <p:ph type="title"/>
          </p:nvPr>
        </p:nvSpPr>
        <p:spPr>
          <a:xfrm>
            <a:off x="621792" y="1161288"/>
            <a:ext cx="3602736" cy="4526280"/>
          </a:xfrm>
        </p:spPr>
        <p:txBody>
          <a:bodyPr>
            <a:normAutofit/>
          </a:bodyPr>
          <a:lstStyle/>
          <a:p>
            <a:r>
              <a:rPr lang="nl-NL" sz="4000"/>
              <a:t>Programma</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Tijdelijke aanduiding voor inhoud 2">
            <a:extLst>
              <a:ext uri="{FF2B5EF4-FFF2-40B4-BE49-F238E27FC236}">
                <a16:creationId xmlns:a16="http://schemas.microsoft.com/office/drawing/2014/main" id="{80ED1A45-625F-FE7C-96C5-1061CB804820}"/>
              </a:ext>
            </a:extLst>
          </p:cNvPr>
          <p:cNvGraphicFramePr>
            <a:graphicFrameLocks noGrp="1"/>
          </p:cNvGraphicFramePr>
          <p:nvPr>
            <p:ph idx="1"/>
            <p:extLst>
              <p:ext uri="{D42A27DB-BD31-4B8C-83A1-F6EECF244321}">
                <p14:modId xmlns:p14="http://schemas.microsoft.com/office/powerpoint/2010/main" val="3513191465"/>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1428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B29126D-9174-3159-622E-D8AB5D322276}"/>
              </a:ext>
            </a:extLst>
          </p:cNvPr>
          <p:cNvSpPr txBox="1">
            <a:spLocks/>
          </p:cNvSpPr>
          <p:nvPr/>
        </p:nvSpPr>
        <p:spPr>
          <a:xfrm>
            <a:off x="838200" y="1948069"/>
            <a:ext cx="10515600" cy="42288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Hoe wordt de relevantiescore bepaald en hoe hebben we daar invloed op?</a:t>
            </a:r>
          </a:p>
          <a:p>
            <a:pPr marL="0" indent="0">
              <a:buFont typeface="Arial" panose="020B0604020202020204" pitchFamily="34" charset="0"/>
              <a:buNone/>
            </a:pPr>
            <a:endParaRPr lang="nl-NL"/>
          </a:p>
          <a:p>
            <a:r>
              <a:rPr lang="nl-NL"/>
              <a:t>Aanpassingen doorgevoerd om het verschil in relevantiescore te vergroten.</a:t>
            </a:r>
          </a:p>
          <a:p>
            <a:pPr marL="0" indent="0">
              <a:buFont typeface="Arial" panose="020B0604020202020204" pitchFamily="34" charset="0"/>
              <a:buNone/>
            </a:pPr>
            <a:endParaRPr lang="nl-NL"/>
          </a:p>
          <a:p>
            <a:r>
              <a:rPr lang="nl-NL"/>
              <a:t>Welke resultaten worden getoond en hoe hebben we daar invloed op?</a:t>
            </a:r>
          </a:p>
          <a:p>
            <a:pPr marL="0" indent="0">
              <a:buFont typeface="Arial" panose="020B0604020202020204" pitchFamily="34" charset="0"/>
              <a:buNone/>
            </a:pPr>
            <a:endParaRPr lang="nl-NL"/>
          </a:p>
        </p:txBody>
      </p:sp>
      <p:sp>
        <p:nvSpPr>
          <p:cNvPr id="7" name="Titel 1">
            <a:extLst>
              <a:ext uri="{FF2B5EF4-FFF2-40B4-BE49-F238E27FC236}">
                <a16:creationId xmlns:a16="http://schemas.microsoft.com/office/drawing/2014/main" id="{F713E644-DCC1-FCF3-A283-117124CF1C5F}"/>
              </a:ext>
            </a:extLst>
          </p:cNvPr>
          <p:cNvSpPr txBox="1">
            <a:spLocks/>
          </p:cNvSpPr>
          <p:nvPr/>
        </p:nvSpPr>
        <p:spPr>
          <a:xfrm>
            <a:off x="838200" y="75769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Tot nu toe</a:t>
            </a:r>
          </a:p>
        </p:txBody>
      </p:sp>
    </p:spTree>
    <p:extLst>
      <p:ext uri="{BB962C8B-B14F-4D97-AF65-F5344CB8AC3E}">
        <p14:creationId xmlns:p14="http://schemas.microsoft.com/office/powerpoint/2010/main" val="680619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jdelijke aanduiding voor inhoud 2">
            <a:extLst>
              <a:ext uri="{FF2B5EF4-FFF2-40B4-BE49-F238E27FC236}">
                <a16:creationId xmlns:a16="http://schemas.microsoft.com/office/drawing/2014/main" id="{D14D6AFF-E42A-5880-242F-CFDEFC323813}"/>
              </a:ext>
            </a:extLst>
          </p:cNvPr>
          <p:cNvSpPr txBox="1">
            <a:spLocks/>
          </p:cNvSpPr>
          <p:nvPr/>
        </p:nvSpPr>
        <p:spPr>
          <a:xfrm>
            <a:off x="838199" y="828649"/>
            <a:ext cx="10515600" cy="4736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Komt het woord voor?</a:t>
            </a:r>
          </a:p>
          <a:p>
            <a:r>
              <a:rPr lang="nl-NL"/>
              <a:t>Hoe vaak komt het woord voor?</a:t>
            </a:r>
          </a:p>
          <a:p>
            <a:r>
              <a:rPr lang="nl-NL"/>
              <a:t>Op welke plek in de metadata/tekst komt het woord voor?</a:t>
            </a:r>
          </a:p>
          <a:p>
            <a:r>
              <a:rPr lang="nl-NL"/>
              <a:t>Komt het woord exact voor of zijn het delen?</a:t>
            </a:r>
          </a:p>
          <a:p>
            <a:pPr marL="0" indent="0">
              <a:buFont typeface="Arial" panose="020B0604020202020204" pitchFamily="34" charset="0"/>
              <a:buNone/>
            </a:pPr>
            <a:endParaRPr lang="nl-NL"/>
          </a:p>
        </p:txBody>
      </p:sp>
      <p:graphicFrame>
        <p:nvGraphicFramePr>
          <p:cNvPr id="4" name="Tabel 3">
            <a:extLst>
              <a:ext uri="{FF2B5EF4-FFF2-40B4-BE49-F238E27FC236}">
                <a16:creationId xmlns:a16="http://schemas.microsoft.com/office/drawing/2014/main" id="{745E9020-8D2E-CAAB-41FA-B58F67A326FD}"/>
              </a:ext>
            </a:extLst>
          </p:cNvPr>
          <p:cNvGraphicFramePr>
            <a:graphicFrameLocks noGrp="1"/>
          </p:cNvGraphicFramePr>
          <p:nvPr/>
        </p:nvGraphicFramePr>
        <p:xfrm>
          <a:off x="1136187" y="2991326"/>
          <a:ext cx="6447370" cy="2954541"/>
        </p:xfrm>
        <a:graphic>
          <a:graphicData uri="http://schemas.openxmlformats.org/drawingml/2006/table">
            <a:tbl>
              <a:tblPr firstRow="1" bandRow="1">
                <a:tableStyleId>{5C22544A-7EE6-4342-B048-85BDC9FD1C3A}</a:tableStyleId>
              </a:tblPr>
              <a:tblGrid>
                <a:gridCol w="3192668">
                  <a:extLst>
                    <a:ext uri="{9D8B030D-6E8A-4147-A177-3AD203B41FA5}">
                      <a16:colId xmlns:a16="http://schemas.microsoft.com/office/drawing/2014/main" val="2850490378"/>
                    </a:ext>
                  </a:extLst>
                </a:gridCol>
                <a:gridCol w="1177232">
                  <a:extLst>
                    <a:ext uri="{9D8B030D-6E8A-4147-A177-3AD203B41FA5}">
                      <a16:colId xmlns:a16="http://schemas.microsoft.com/office/drawing/2014/main" val="2178383501"/>
                    </a:ext>
                  </a:extLst>
                </a:gridCol>
                <a:gridCol w="1064704">
                  <a:extLst>
                    <a:ext uri="{9D8B030D-6E8A-4147-A177-3AD203B41FA5}">
                      <a16:colId xmlns:a16="http://schemas.microsoft.com/office/drawing/2014/main" val="1247862260"/>
                    </a:ext>
                  </a:extLst>
                </a:gridCol>
                <a:gridCol w="1012766">
                  <a:extLst>
                    <a:ext uri="{9D8B030D-6E8A-4147-A177-3AD203B41FA5}">
                      <a16:colId xmlns:a16="http://schemas.microsoft.com/office/drawing/2014/main" val="3333047220"/>
                    </a:ext>
                  </a:extLst>
                </a:gridCol>
              </a:tblGrid>
              <a:tr h="394221">
                <a:tc>
                  <a:txBody>
                    <a:bodyPr/>
                    <a:lstStyle/>
                    <a:p>
                      <a:r>
                        <a:rPr lang="nl-NL"/>
                        <a:t>Belang</a:t>
                      </a:r>
                    </a:p>
                  </a:txBody>
                  <a:tcPr/>
                </a:tc>
                <a:tc>
                  <a:txBody>
                    <a:bodyPr/>
                    <a:lstStyle/>
                    <a:p>
                      <a:r>
                        <a:rPr lang="nl-NL" err="1"/>
                        <a:t>Weight</a:t>
                      </a:r>
                      <a:endParaRPr lang="nl-NL"/>
                    </a:p>
                  </a:txBody>
                  <a:tcPr/>
                </a:tc>
                <a:tc>
                  <a:txBody>
                    <a:bodyPr/>
                    <a:lstStyle/>
                    <a:p>
                      <a:r>
                        <a:rPr lang="nl-NL"/>
                        <a:t>Analyzed</a:t>
                      </a:r>
                    </a:p>
                  </a:txBody>
                  <a:tcPr/>
                </a:tc>
                <a:tc>
                  <a:txBody>
                    <a:bodyPr/>
                    <a:lstStyle/>
                    <a:p>
                      <a:r>
                        <a:rPr lang="nl-NL" err="1"/>
                        <a:t>Folded</a:t>
                      </a:r>
                      <a:endParaRPr lang="nl-NL"/>
                    </a:p>
                  </a:txBody>
                  <a:tcPr/>
                </a:tc>
                <a:extLst>
                  <a:ext uri="{0D108BD9-81ED-4DB2-BD59-A6C34878D82A}">
                    <a16:rowId xmlns:a16="http://schemas.microsoft.com/office/drawing/2014/main" val="306975617"/>
                  </a:ext>
                </a:extLst>
              </a:tr>
              <a:tr h="311948">
                <a:tc>
                  <a:txBody>
                    <a:bodyPr/>
                    <a:lstStyle/>
                    <a:p>
                      <a:pPr rtl="0" fontAlgn="base"/>
                      <a:r>
                        <a:rPr lang="en-US" sz="1800" b="0" i="0" kern="1200">
                          <a:solidFill>
                            <a:schemeClr val="dk1"/>
                          </a:solidFill>
                          <a:effectLst/>
                          <a:latin typeface="+mn-lt"/>
                          <a:ea typeface="+mn-ea"/>
                          <a:cs typeface="+mn-cs"/>
                        </a:rPr>
                        <a:t>Title and subtitle</a:t>
                      </a:r>
                      <a:endParaRPr lang="nl-NL"/>
                    </a:p>
                  </a:txBody>
                  <a:tcPr/>
                </a:tc>
                <a:tc>
                  <a:txBody>
                    <a:bodyPr/>
                    <a:lstStyle/>
                    <a:p>
                      <a:r>
                        <a:rPr lang="nl-NL"/>
                        <a:t>5</a:t>
                      </a:r>
                    </a:p>
                  </a:txBody>
                  <a:tcPr/>
                </a:tc>
                <a:tc>
                  <a:txBody>
                    <a:bodyPr/>
                    <a:lstStyle/>
                    <a:p>
                      <a:r>
                        <a:rPr lang="nl-NL"/>
                        <a:t>1</a:t>
                      </a:r>
                    </a:p>
                  </a:txBody>
                  <a:tcPr/>
                </a:tc>
                <a:tc>
                  <a:txBody>
                    <a:bodyPr/>
                    <a:lstStyle/>
                    <a:p>
                      <a:r>
                        <a:rPr lang="nl-NL"/>
                        <a:t>5</a:t>
                      </a:r>
                    </a:p>
                  </a:txBody>
                  <a:tcPr/>
                </a:tc>
                <a:extLst>
                  <a:ext uri="{0D108BD9-81ED-4DB2-BD59-A6C34878D82A}">
                    <a16:rowId xmlns:a16="http://schemas.microsoft.com/office/drawing/2014/main" val="2889963295"/>
                  </a:ext>
                </a:extLst>
              </a:tr>
              <a:tr h="311948">
                <a:tc>
                  <a:txBody>
                    <a:bodyPr/>
                    <a:lstStyle/>
                    <a:p>
                      <a:r>
                        <a:rPr lang="nl-NL" err="1"/>
                        <a:t>Keywords</a:t>
                      </a:r>
                      <a:endParaRPr lang="nl-NL"/>
                    </a:p>
                  </a:txBody>
                  <a:tcPr/>
                </a:tc>
                <a:tc>
                  <a:txBody>
                    <a:bodyPr/>
                    <a:lstStyle/>
                    <a:p>
                      <a:r>
                        <a:rPr lang="nl-NL"/>
                        <a:t>4</a:t>
                      </a:r>
                    </a:p>
                  </a:txBody>
                  <a:tcPr/>
                </a:tc>
                <a:tc>
                  <a:txBody>
                    <a:bodyPr/>
                    <a:lstStyle/>
                    <a:p>
                      <a:r>
                        <a:rPr lang="nl-NL"/>
                        <a:t>1</a:t>
                      </a:r>
                    </a:p>
                  </a:txBody>
                  <a:tcPr/>
                </a:tc>
                <a:tc>
                  <a:txBody>
                    <a:bodyPr/>
                    <a:lstStyle/>
                    <a:p>
                      <a:r>
                        <a:rPr lang="nl-NL"/>
                        <a:t>4</a:t>
                      </a:r>
                    </a:p>
                  </a:txBody>
                  <a:tcPr/>
                </a:tc>
                <a:extLst>
                  <a:ext uri="{0D108BD9-81ED-4DB2-BD59-A6C34878D82A}">
                    <a16:rowId xmlns:a16="http://schemas.microsoft.com/office/drawing/2014/main" val="3063701033"/>
                  </a:ext>
                </a:extLst>
              </a:tr>
              <a:tr h="311948">
                <a:tc>
                  <a:txBody>
                    <a:bodyPr/>
                    <a:lstStyle/>
                    <a:p>
                      <a:r>
                        <a:rPr lang="nl-NL" err="1"/>
                        <a:t>Text</a:t>
                      </a:r>
                      <a:r>
                        <a:rPr lang="nl-NL"/>
                        <a:t> </a:t>
                      </a:r>
                      <a:r>
                        <a:rPr lang="nl-NL" err="1"/>
                        <a:t>and</a:t>
                      </a:r>
                      <a:r>
                        <a:rPr lang="nl-NL"/>
                        <a:t> </a:t>
                      </a:r>
                      <a:r>
                        <a:rPr lang="nl-NL" err="1"/>
                        <a:t>description</a:t>
                      </a:r>
                      <a:endParaRPr lang="nl-NL"/>
                    </a:p>
                  </a:txBody>
                  <a:tcPr/>
                </a:tc>
                <a:tc>
                  <a:txBody>
                    <a:bodyPr/>
                    <a:lstStyle/>
                    <a:p>
                      <a:r>
                        <a:rPr lang="nl-NL"/>
                        <a:t>3</a:t>
                      </a:r>
                    </a:p>
                  </a:txBody>
                  <a:tcPr/>
                </a:tc>
                <a:tc>
                  <a:txBody>
                    <a:bodyPr/>
                    <a:lstStyle/>
                    <a:p>
                      <a:r>
                        <a:rPr lang="nl-NL"/>
                        <a:t>1</a:t>
                      </a:r>
                    </a:p>
                  </a:txBody>
                  <a:tcPr/>
                </a:tc>
                <a:tc>
                  <a:txBody>
                    <a:bodyPr/>
                    <a:lstStyle/>
                    <a:p>
                      <a:r>
                        <a:rPr lang="nl-NL"/>
                        <a:t>3</a:t>
                      </a:r>
                    </a:p>
                  </a:txBody>
                  <a:tcPr/>
                </a:tc>
                <a:extLst>
                  <a:ext uri="{0D108BD9-81ED-4DB2-BD59-A6C34878D82A}">
                    <a16:rowId xmlns:a16="http://schemas.microsoft.com/office/drawing/2014/main" val="1805316322"/>
                  </a:ext>
                </a:extLst>
              </a:tr>
              <a:tr h="311948">
                <a:tc>
                  <a:txBody>
                    <a:bodyPr/>
                    <a:lstStyle/>
                    <a:p>
                      <a:r>
                        <a:rPr lang="nl-NL" err="1"/>
                        <a:t>Authors</a:t>
                      </a:r>
                      <a:r>
                        <a:rPr lang="nl-NL"/>
                        <a:t> </a:t>
                      </a:r>
                      <a:r>
                        <a:rPr lang="nl-NL" err="1"/>
                        <a:t>and</a:t>
                      </a:r>
                      <a:r>
                        <a:rPr lang="nl-NL"/>
                        <a:t> </a:t>
                      </a:r>
                      <a:r>
                        <a:rPr lang="nl-NL" err="1"/>
                        <a:t>publishers</a:t>
                      </a:r>
                      <a:endParaRPr lang="nl-NL"/>
                    </a:p>
                  </a:txBody>
                  <a:tcPr/>
                </a:tc>
                <a:tc>
                  <a:txBody>
                    <a:bodyPr/>
                    <a:lstStyle/>
                    <a:p>
                      <a:r>
                        <a:rPr lang="nl-NL"/>
                        <a:t>2</a:t>
                      </a:r>
                    </a:p>
                  </a:txBody>
                  <a:tcPr/>
                </a:tc>
                <a:tc>
                  <a:txBody>
                    <a:bodyPr/>
                    <a:lstStyle/>
                    <a:p>
                      <a:r>
                        <a:rPr lang="nl-NL"/>
                        <a:t>0</a:t>
                      </a:r>
                    </a:p>
                  </a:txBody>
                  <a:tcPr/>
                </a:tc>
                <a:tc>
                  <a:txBody>
                    <a:bodyPr/>
                    <a:lstStyle/>
                    <a:p>
                      <a:r>
                        <a:rPr lang="nl-NL"/>
                        <a:t>2</a:t>
                      </a:r>
                    </a:p>
                  </a:txBody>
                  <a:tcPr/>
                </a:tc>
                <a:extLst>
                  <a:ext uri="{0D108BD9-81ED-4DB2-BD59-A6C34878D82A}">
                    <a16:rowId xmlns:a16="http://schemas.microsoft.com/office/drawing/2014/main" val="1335603764"/>
                  </a:ext>
                </a:extLst>
              </a:tr>
              <a:tr h="311948">
                <a:tc>
                  <a:txBody>
                    <a:bodyPr/>
                    <a:lstStyle/>
                    <a:p>
                      <a:r>
                        <a:rPr lang="nl-NL">
                          <a:solidFill>
                            <a:srgbClr val="FF0000"/>
                          </a:solidFill>
                        </a:rPr>
                        <a:t>Consortium</a:t>
                      </a:r>
                    </a:p>
                  </a:txBody>
                  <a:tcPr/>
                </a:tc>
                <a:tc>
                  <a:txBody>
                    <a:bodyPr/>
                    <a:lstStyle/>
                    <a:p>
                      <a:r>
                        <a:rPr lang="nl-NL">
                          <a:solidFill>
                            <a:srgbClr val="FF0000"/>
                          </a:solidFill>
                        </a:rPr>
                        <a:t>2</a:t>
                      </a:r>
                    </a:p>
                  </a:txBody>
                  <a:tcPr/>
                </a:tc>
                <a:tc>
                  <a:txBody>
                    <a:bodyPr/>
                    <a:lstStyle/>
                    <a:p>
                      <a:r>
                        <a:rPr lang="nl-NL">
                          <a:solidFill>
                            <a:srgbClr val="FF0000"/>
                          </a:solidFill>
                        </a:rPr>
                        <a:t>0</a:t>
                      </a:r>
                    </a:p>
                  </a:txBody>
                  <a:tcPr/>
                </a:tc>
                <a:tc>
                  <a:txBody>
                    <a:bodyPr/>
                    <a:lstStyle/>
                    <a:p>
                      <a:r>
                        <a:rPr lang="nl-NL">
                          <a:solidFill>
                            <a:srgbClr val="FF0000"/>
                          </a:solidFill>
                        </a:rPr>
                        <a:t>2</a:t>
                      </a:r>
                    </a:p>
                  </a:txBody>
                  <a:tcPr/>
                </a:tc>
                <a:extLst>
                  <a:ext uri="{0D108BD9-81ED-4DB2-BD59-A6C34878D82A}">
                    <a16:rowId xmlns:a16="http://schemas.microsoft.com/office/drawing/2014/main" val="1170217677"/>
                  </a:ext>
                </a:extLst>
              </a:tr>
              <a:tr h="311948">
                <a:tc>
                  <a:txBody>
                    <a:bodyPr/>
                    <a:lstStyle/>
                    <a:p>
                      <a:r>
                        <a:rPr lang="nl-NL">
                          <a:solidFill>
                            <a:srgbClr val="FF0000"/>
                          </a:solidFill>
                        </a:rPr>
                        <a:t>Discipline</a:t>
                      </a:r>
                    </a:p>
                  </a:txBody>
                  <a:tcPr/>
                </a:tc>
                <a:tc>
                  <a:txBody>
                    <a:bodyPr/>
                    <a:lstStyle/>
                    <a:p>
                      <a:r>
                        <a:rPr lang="nl-NL">
                          <a:solidFill>
                            <a:srgbClr val="FF0000"/>
                          </a:solidFill>
                        </a:rPr>
                        <a:t>4</a:t>
                      </a:r>
                    </a:p>
                  </a:txBody>
                  <a:tcPr/>
                </a:tc>
                <a:tc>
                  <a:txBody>
                    <a:bodyPr/>
                    <a:lstStyle/>
                    <a:p>
                      <a:r>
                        <a:rPr lang="nl-NL">
                          <a:solidFill>
                            <a:srgbClr val="FF0000"/>
                          </a:solidFill>
                        </a:rPr>
                        <a:t>0</a:t>
                      </a:r>
                    </a:p>
                  </a:txBody>
                  <a:tcPr/>
                </a:tc>
                <a:tc>
                  <a:txBody>
                    <a:bodyPr/>
                    <a:lstStyle/>
                    <a:p>
                      <a:r>
                        <a:rPr lang="nl-NL">
                          <a:solidFill>
                            <a:srgbClr val="FF0000"/>
                          </a:solidFill>
                        </a:rPr>
                        <a:t>4</a:t>
                      </a:r>
                    </a:p>
                  </a:txBody>
                  <a:tcPr/>
                </a:tc>
                <a:extLst>
                  <a:ext uri="{0D108BD9-81ED-4DB2-BD59-A6C34878D82A}">
                    <a16:rowId xmlns:a16="http://schemas.microsoft.com/office/drawing/2014/main" val="589518806"/>
                  </a:ext>
                </a:extLst>
              </a:tr>
              <a:tr h="311948">
                <a:tc>
                  <a:txBody>
                    <a:bodyPr/>
                    <a:lstStyle/>
                    <a:p>
                      <a:r>
                        <a:rPr lang="nl-NL">
                          <a:solidFill>
                            <a:srgbClr val="FF0000"/>
                          </a:solidFill>
                        </a:rPr>
                        <a:t>Vakvocabulaire</a:t>
                      </a:r>
                    </a:p>
                  </a:txBody>
                  <a:tcPr/>
                </a:tc>
                <a:tc>
                  <a:txBody>
                    <a:bodyPr/>
                    <a:lstStyle/>
                    <a:p>
                      <a:r>
                        <a:rPr lang="nl-NL">
                          <a:solidFill>
                            <a:srgbClr val="FF0000"/>
                          </a:solidFill>
                        </a:rPr>
                        <a:t>4</a:t>
                      </a:r>
                    </a:p>
                  </a:txBody>
                  <a:tcPr/>
                </a:tc>
                <a:tc>
                  <a:txBody>
                    <a:bodyPr/>
                    <a:lstStyle/>
                    <a:p>
                      <a:r>
                        <a:rPr lang="nl-NL">
                          <a:solidFill>
                            <a:srgbClr val="FF0000"/>
                          </a:solidFill>
                        </a:rPr>
                        <a:t>1</a:t>
                      </a:r>
                    </a:p>
                  </a:txBody>
                  <a:tcPr/>
                </a:tc>
                <a:tc>
                  <a:txBody>
                    <a:bodyPr/>
                    <a:lstStyle/>
                    <a:p>
                      <a:r>
                        <a:rPr lang="nl-NL">
                          <a:solidFill>
                            <a:srgbClr val="FF0000"/>
                          </a:solidFill>
                        </a:rPr>
                        <a:t>4</a:t>
                      </a:r>
                    </a:p>
                  </a:txBody>
                  <a:tcPr/>
                </a:tc>
                <a:extLst>
                  <a:ext uri="{0D108BD9-81ED-4DB2-BD59-A6C34878D82A}">
                    <a16:rowId xmlns:a16="http://schemas.microsoft.com/office/drawing/2014/main" val="2463569723"/>
                  </a:ext>
                </a:extLst>
              </a:tr>
            </a:tbl>
          </a:graphicData>
        </a:graphic>
      </p:graphicFrame>
      <p:sp>
        <p:nvSpPr>
          <p:cNvPr id="5" name="Bijschrift: lijn 4">
            <a:extLst>
              <a:ext uri="{FF2B5EF4-FFF2-40B4-BE49-F238E27FC236}">
                <a16:creationId xmlns:a16="http://schemas.microsoft.com/office/drawing/2014/main" id="{9F443F60-422B-EC01-133E-8819CA6E99B3}"/>
              </a:ext>
            </a:extLst>
          </p:cNvPr>
          <p:cNvSpPr/>
          <p:nvPr/>
        </p:nvSpPr>
        <p:spPr>
          <a:xfrm>
            <a:off x="8427677" y="3016594"/>
            <a:ext cx="3468756" cy="2785580"/>
          </a:xfrm>
          <a:prstGeom prst="borderCallout1">
            <a:avLst>
              <a:gd name="adj1" fmla="val 18750"/>
              <a:gd name="adj2" fmla="val -8333"/>
              <a:gd name="adj3" fmla="val 43175"/>
              <a:gd name="adj4" fmla="val -21720"/>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nl-NL" sz="2800"/>
              <a:t>Verbeteren relevantie</a:t>
            </a:r>
          </a:p>
          <a:p>
            <a:pPr marL="285750" indent="-285750">
              <a:buFont typeface="Arial" panose="020B0604020202020204" pitchFamily="34" charset="0"/>
              <a:buChar char="•"/>
            </a:pPr>
            <a:r>
              <a:rPr lang="nl-NL" sz="2800"/>
              <a:t>Meer verschil tussen relevant en mogelijk relevant</a:t>
            </a:r>
          </a:p>
          <a:p>
            <a:pPr marL="285750" indent="-285750">
              <a:buFont typeface="Arial" panose="020B0604020202020204" pitchFamily="34" charset="0"/>
              <a:buChar char="•"/>
            </a:pPr>
            <a:r>
              <a:rPr lang="nl-NL" sz="2800"/>
              <a:t>Wat is niet relevant</a:t>
            </a:r>
          </a:p>
        </p:txBody>
      </p:sp>
    </p:spTree>
    <p:extLst>
      <p:ext uri="{BB962C8B-B14F-4D97-AF65-F5344CB8AC3E}">
        <p14:creationId xmlns:p14="http://schemas.microsoft.com/office/powerpoint/2010/main" val="881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tel 1">
            <a:extLst>
              <a:ext uri="{FF2B5EF4-FFF2-40B4-BE49-F238E27FC236}">
                <a16:creationId xmlns:a16="http://schemas.microsoft.com/office/drawing/2014/main" id="{6D53D298-E172-19F5-A388-7B6644C065B0}"/>
              </a:ext>
            </a:extLst>
          </p:cNvPr>
          <p:cNvSpPr txBox="1">
            <a:spLocks/>
          </p:cNvSpPr>
          <p:nvPr/>
        </p:nvSpPr>
        <p:spPr>
          <a:xfrm>
            <a:off x="838200" y="715617"/>
            <a:ext cx="10515600" cy="9750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Voorgenomen wijzigingen</a:t>
            </a:r>
          </a:p>
        </p:txBody>
      </p:sp>
      <p:sp>
        <p:nvSpPr>
          <p:cNvPr id="6" name="Tijdelijke aanduiding voor inhoud 2">
            <a:extLst>
              <a:ext uri="{FF2B5EF4-FFF2-40B4-BE49-F238E27FC236}">
                <a16:creationId xmlns:a16="http://schemas.microsoft.com/office/drawing/2014/main" id="{CE86F4A9-5527-1E2C-A52D-E25CCF3A244F}"/>
              </a:ext>
            </a:extLst>
          </p:cNvPr>
          <p:cNvSpPr txBox="1">
            <a:spLocks/>
          </p:cNvSpPr>
          <p:nvPr/>
        </p:nvSpPr>
        <p:spPr>
          <a:xfrm>
            <a:off x="838200" y="1600574"/>
            <a:ext cx="10515600"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Begrenzen getoonde materialen</a:t>
            </a:r>
          </a:p>
          <a:p>
            <a:r>
              <a:rPr lang="nl-NL"/>
              <a:t>Zoeken in twee gedeeltes:</a:t>
            </a:r>
          </a:p>
          <a:p>
            <a:pPr lvl="1"/>
            <a:r>
              <a:rPr lang="nl-NL"/>
              <a:t>Alleen hoge relevantiescore (het woord wordt gevonden)</a:t>
            </a:r>
          </a:p>
          <a:p>
            <a:pPr lvl="1"/>
            <a:r>
              <a:rPr lang="nl-NL"/>
              <a:t>Vraag of moet worden doorgezocht naar minder voor de hand liggende resultaten</a:t>
            </a:r>
          </a:p>
          <a:p>
            <a:pPr lvl="1"/>
            <a:endParaRPr lang="nl-NL"/>
          </a:p>
          <a:p>
            <a:r>
              <a:rPr lang="nl-NL"/>
              <a:t>Zoeken in meer velden</a:t>
            </a:r>
          </a:p>
          <a:p>
            <a:pPr marL="0" indent="0">
              <a:buFont typeface="Arial" panose="020B0604020202020204" pitchFamily="34" charset="0"/>
              <a:buNone/>
            </a:pPr>
            <a:endParaRPr lang="nl-NL"/>
          </a:p>
          <a:p>
            <a:pPr lvl="1"/>
            <a:endParaRPr lang="nl-NL"/>
          </a:p>
          <a:p>
            <a:pPr marL="0" indent="0">
              <a:buFont typeface="Arial" panose="020B0604020202020204" pitchFamily="34" charset="0"/>
              <a:buNone/>
            </a:pPr>
            <a:r>
              <a:rPr lang="nl-NL"/>
              <a:t>Later: afbreken verbeteren, bijvoorbeeld: begrenzingen decompounder, and ipv or</a:t>
            </a:r>
          </a:p>
        </p:txBody>
      </p:sp>
    </p:spTree>
    <p:extLst>
      <p:ext uri="{BB962C8B-B14F-4D97-AF65-F5344CB8AC3E}">
        <p14:creationId xmlns:p14="http://schemas.microsoft.com/office/powerpoint/2010/main" val="402722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tel 1">
            <a:extLst>
              <a:ext uri="{FF2B5EF4-FFF2-40B4-BE49-F238E27FC236}">
                <a16:creationId xmlns:a16="http://schemas.microsoft.com/office/drawing/2014/main" id="{6D53D298-E172-19F5-A388-7B6644C065B0}"/>
              </a:ext>
            </a:extLst>
          </p:cNvPr>
          <p:cNvSpPr txBox="1">
            <a:spLocks/>
          </p:cNvSpPr>
          <p:nvPr/>
        </p:nvSpPr>
        <p:spPr>
          <a:xfrm>
            <a:off x="838200" y="715617"/>
            <a:ext cx="10515600" cy="9750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t>Wensen</a:t>
            </a:r>
          </a:p>
        </p:txBody>
      </p:sp>
      <p:sp>
        <p:nvSpPr>
          <p:cNvPr id="6" name="Tijdelijke aanduiding voor inhoud 2">
            <a:extLst>
              <a:ext uri="{FF2B5EF4-FFF2-40B4-BE49-F238E27FC236}">
                <a16:creationId xmlns:a16="http://schemas.microsoft.com/office/drawing/2014/main" id="{CE86F4A9-5527-1E2C-A52D-E25CCF3A244F}"/>
              </a:ext>
            </a:extLst>
          </p:cNvPr>
          <p:cNvSpPr txBox="1">
            <a:spLocks/>
          </p:cNvSpPr>
          <p:nvPr/>
        </p:nvSpPr>
        <p:spPr>
          <a:xfrm>
            <a:off x="838200" y="1600574"/>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800"/>
              </a:spcBef>
              <a:spcAft>
                <a:spcPts val="400"/>
              </a:spcAft>
            </a:pPr>
            <a:r>
              <a:rPr lang="nl-NL" sz="1800" b="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Standaard zoeken versus geavanceerd zoeken</a:t>
            </a:r>
          </a:p>
          <a:p>
            <a:pPr>
              <a:lnSpc>
                <a:spcPct val="115000"/>
              </a:lnSpc>
              <a:spcAft>
                <a:spcPts val="800"/>
              </a:spcAft>
            </a:pPr>
            <a:r>
              <a:rPr lang="nl-NL" sz="1800" kern="100">
                <a:effectLst/>
                <a:latin typeface="Aptos" panose="020B0004020202020204" pitchFamily="34" charset="0"/>
                <a:ea typeface="Aptos" panose="020B0004020202020204" pitchFamily="34" charset="0"/>
                <a:cs typeface="Times New Roman" panose="02020603050405020304" pitchFamily="18" charset="0"/>
              </a:rPr>
              <a:t>Naast de standaard zoekmogelijkheden is er ook behoefte aan ‘geavanceerd zoeken’. Deze mogelijkheden hoeven niet direct voor iedereen zichtbaar te zijn, maar er moet gekozen kunnen worden (vergelijk de ‘geavanceerd zoeken’ knop bij Google). Binnen geavanceerd zoeken kan bijvoorbeeld het zoeken op ‘</a:t>
            </a:r>
            <a:r>
              <a:rPr lang="nl-NL" sz="1800" kern="100" err="1">
                <a:effectLst/>
                <a:latin typeface="Aptos" panose="020B0004020202020204" pitchFamily="34" charset="0"/>
                <a:ea typeface="Aptos" panose="020B0004020202020204" pitchFamily="34" charset="0"/>
                <a:cs typeface="Times New Roman" panose="02020603050405020304" pitchFamily="18" charset="0"/>
              </a:rPr>
              <a:t>and</a:t>
            </a:r>
            <a:r>
              <a:rPr lang="nl-NL" sz="1800" kern="100">
                <a:effectLst/>
                <a:latin typeface="Aptos" panose="020B0004020202020204" pitchFamily="34" charset="0"/>
                <a:ea typeface="Aptos" panose="020B0004020202020204" pitchFamily="34" charset="0"/>
                <a:cs typeface="Times New Roman" panose="02020603050405020304" pitchFamily="18" charset="0"/>
              </a:rPr>
              <a:t>’ of ‘or’ mogelijk gemaakt worden.</a:t>
            </a:r>
          </a:p>
          <a:p>
            <a:pPr>
              <a:lnSpc>
                <a:spcPct val="115000"/>
              </a:lnSpc>
              <a:spcBef>
                <a:spcPts val="800"/>
              </a:spcBef>
              <a:spcAft>
                <a:spcPts val="400"/>
              </a:spcAft>
            </a:pPr>
            <a:r>
              <a:rPr lang="nl-NL" sz="1800" b="1" kern="10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rPr>
              <a:t>Zoeken op enkelvoud en meervoud, ‘stemming’</a:t>
            </a:r>
          </a:p>
          <a:p>
            <a:pPr>
              <a:lnSpc>
                <a:spcPct val="115000"/>
              </a:lnSpc>
              <a:spcAft>
                <a:spcPts val="800"/>
              </a:spcAft>
            </a:pPr>
            <a:r>
              <a:rPr lang="nl-NL" sz="1800" kern="100">
                <a:effectLst/>
                <a:latin typeface="Aptos" panose="020B0004020202020204" pitchFamily="34" charset="0"/>
                <a:ea typeface="Aptos" panose="020B0004020202020204" pitchFamily="34" charset="0"/>
                <a:cs typeface="Times New Roman" panose="02020603050405020304" pitchFamily="18" charset="0"/>
              </a:rPr>
              <a:t>Wens: wanneer een woord als enkelvoud wordt ingevoerd, ook zoeken op de meervoudsvorm (of ook de ‘stam’ meenemen)</a:t>
            </a:r>
          </a:p>
        </p:txBody>
      </p:sp>
    </p:spTree>
    <p:extLst>
      <p:ext uri="{BB962C8B-B14F-4D97-AF65-F5344CB8AC3E}">
        <p14:creationId xmlns:p14="http://schemas.microsoft.com/office/powerpoint/2010/main" val="2677337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ballon: rechthoek met afgeronde hoeken 16">
            <a:extLst>
              <a:ext uri="{FF2B5EF4-FFF2-40B4-BE49-F238E27FC236}">
                <a16:creationId xmlns:a16="http://schemas.microsoft.com/office/drawing/2014/main" id="{DB79FB3B-F315-00BB-58F5-5761132DB08B}"/>
              </a:ext>
            </a:extLst>
          </p:cNvPr>
          <p:cNvSpPr/>
          <p:nvPr/>
        </p:nvSpPr>
        <p:spPr>
          <a:xfrm>
            <a:off x="7406141" y="5139590"/>
            <a:ext cx="2255009" cy="1475062"/>
          </a:xfrm>
          <a:prstGeom prst="wedgeRoundRectCallout">
            <a:avLst>
              <a:gd name="adj1" fmla="val -76119"/>
              <a:gd name="adj2" fmla="val 2988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200"/>
              <a:t>Deze 4 bronnen worden geharvest: de metadata wordt uit de verschillende bronnen gehaald én de info uit de bestanden/websites. Dit wordt gevoerd aan de indexgenerator.</a:t>
            </a:r>
          </a:p>
        </p:txBody>
      </p:sp>
      <p:sp>
        <p:nvSpPr>
          <p:cNvPr id="18" name="Tekstballon: rechthoek met afgeronde hoeken 17">
            <a:extLst>
              <a:ext uri="{FF2B5EF4-FFF2-40B4-BE49-F238E27FC236}">
                <a16:creationId xmlns:a16="http://schemas.microsoft.com/office/drawing/2014/main" id="{FD5857CF-8E9E-AF4B-37FE-A1041A671DC7}"/>
              </a:ext>
            </a:extLst>
          </p:cNvPr>
          <p:cNvSpPr/>
          <p:nvPr/>
        </p:nvSpPr>
        <p:spPr>
          <a:xfrm>
            <a:off x="248575" y="1666568"/>
            <a:ext cx="2127145" cy="1283106"/>
          </a:xfrm>
          <a:prstGeom prst="wedgeRoundRectCallout">
            <a:avLst>
              <a:gd name="adj1" fmla="val 100677"/>
              <a:gd name="adj2" fmla="val 870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600"/>
              <a:t>De search </a:t>
            </a:r>
            <a:r>
              <a:rPr lang="nl-NL" sz="1600" err="1"/>
              <a:t>api</a:t>
            </a:r>
            <a:r>
              <a:rPr lang="nl-NL" sz="1600"/>
              <a:t> is niet naar buiten toe </a:t>
            </a:r>
            <a:r>
              <a:rPr lang="nl-NL" sz="1600" err="1"/>
              <a:t>exposed</a:t>
            </a:r>
            <a:r>
              <a:rPr lang="nl-NL" sz="1600"/>
              <a:t>. Via deze API zijn de zoekindices te bevragen</a:t>
            </a:r>
          </a:p>
        </p:txBody>
      </p:sp>
      <p:grpSp>
        <p:nvGrpSpPr>
          <p:cNvPr id="31" name="Groep 30">
            <a:extLst>
              <a:ext uri="{FF2B5EF4-FFF2-40B4-BE49-F238E27FC236}">
                <a16:creationId xmlns:a16="http://schemas.microsoft.com/office/drawing/2014/main" id="{22220577-6223-E236-C531-D12C6A5568EA}"/>
              </a:ext>
            </a:extLst>
          </p:cNvPr>
          <p:cNvGrpSpPr/>
          <p:nvPr/>
        </p:nvGrpSpPr>
        <p:grpSpPr>
          <a:xfrm>
            <a:off x="2816943" y="1870584"/>
            <a:ext cx="4316361" cy="4744068"/>
            <a:chOff x="462116" y="1912372"/>
            <a:chExt cx="4316361" cy="4744068"/>
          </a:xfrm>
        </p:grpSpPr>
        <p:sp>
          <p:nvSpPr>
            <p:cNvPr id="2" name="Stroomdiagram: Magnetische schijf 1">
              <a:extLst>
                <a:ext uri="{FF2B5EF4-FFF2-40B4-BE49-F238E27FC236}">
                  <a16:creationId xmlns:a16="http://schemas.microsoft.com/office/drawing/2014/main" id="{E874482F-CFE8-C333-46EC-9BB47E3FEE19}"/>
                </a:ext>
              </a:extLst>
            </p:cNvPr>
            <p:cNvSpPr/>
            <p:nvPr/>
          </p:nvSpPr>
          <p:spPr>
            <a:xfrm>
              <a:off x="462116" y="5889524"/>
              <a:ext cx="1465007" cy="766916"/>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SURFsharekit</a:t>
              </a:r>
            </a:p>
          </p:txBody>
        </p:sp>
        <p:sp>
          <p:nvSpPr>
            <p:cNvPr id="5" name="Stroomdiagram: Magnetische schijf 4">
              <a:extLst>
                <a:ext uri="{FF2B5EF4-FFF2-40B4-BE49-F238E27FC236}">
                  <a16:creationId xmlns:a16="http://schemas.microsoft.com/office/drawing/2014/main" id="{B770B2D1-2667-9421-CE61-B1DA985420C4}"/>
                </a:ext>
              </a:extLst>
            </p:cNvPr>
            <p:cNvSpPr/>
            <p:nvPr/>
          </p:nvSpPr>
          <p:spPr>
            <a:xfrm>
              <a:off x="2207341" y="5889524"/>
              <a:ext cx="1465007" cy="766916"/>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t>Edurep</a:t>
              </a:r>
            </a:p>
          </p:txBody>
        </p:sp>
        <p:sp>
          <p:nvSpPr>
            <p:cNvPr id="6" name="Stroomdiagram: Magnetische schijf 5">
              <a:extLst>
                <a:ext uri="{FF2B5EF4-FFF2-40B4-BE49-F238E27FC236}">
                  <a16:creationId xmlns:a16="http://schemas.microsoft.com/office/drawing/2014/main" id="{BF5FB989-1716-F883-1DE9-FB12B807750A}"/>
                </a:ext>
              </a:extLst>
            </p:cNvPr>
            <p:cNvSpPr/>
            <p:nvPr/>
          </p:nvSpPr>
          <p:spPr>
            <a:xfrm>
              <a:off x="1474837" y="5402828"/>
              <a:ext cx="1465007" cy="766916"/>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a:t>AnatomyTOOL</a:t>
              </a:r>
            </a:p>
          </p:txBody>
        </p:sp>
        <p:sp>
          <p:nvSpPr>
            <p:cNvPr id="7" name="Stroomdiagram: Magnetische schijf 6">
              <a:extLst>
                <a:ext uri="{FF2B5EF4-FFF2-40B4-BE49-F238E27FC236}">
                  <a16:creationId xmlns:a16="http://schemas.microsoft.com/office/drawing/2014/main" id="{D7E9013F-9C1D-BF74-78CD-4448A989059B}"/>
                </a:ext>
              </a:extLst>
            </p:cNvPr>
            <p:cNvSpPr/>
            <p:nvPr/>
          </p:nvSpPr>
          <p:spPr>
            <a:xfrm>
              <a:off x="3220062" y="5262718"/>
              <a:ext cx="1465007" cy="766916"/>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a:t>Library for learning (WUR)</a:t>
              </a:r>
            </a:p>
          </p:txBody>
        </p:sp>
        <p:sp>
          <p:nvSpPr>
            <p:cNvPr id="8" name="Rechthoek 7">
              <a:extLst>
                <a:ext uri="{FF2B5EF4-FFF2-40B4-BE49-F238E27FC236}">
                  <a16:creationId xmlns:a16="http://schemas.microsoft.com/office/drawing/2014/main" id="{49EE4145-CCB1-224C-4118-A463A45F9315}"/>
                </a:ext>
              </a:extLst>
            </p:cNvPr>
            <p:cNvSpPr/>
            <p:nvPr/>
          </p:nvSpPr>
          <p:spPr>
            <a:xfrm>
              <a:off x="462116" y="4041058"/>
              <a:ext cx="4316361" cy="8750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a:t>Zoekindices</a:t>
              </a:r>
            </a:p>
          </p:txBody>
        </p:sp>
        <p:sp>
          <p:nvSpPr>
            <p:cNvPr id="9" name="Rechthoek 8">
              <a:extLst>
                <a:ext uri="{FF2B5EF4-FFF2-40B4-BE49-F238E27FC236}">
                  <a16:creationId xmlns:a16="http://schemas.microsoft.com/office/drawing/2014/main" id="{F84BBC83-A4A9-38F3-FE26-E309F10F5EB4}"/>
                </a:ext>
              </a:extLst>
            </p:cNvPr>
            <p:cNvSpPr/>
            <p:nvPr/>
          </p:nvSpPr>
          <p:spPr>
            <a:xfrm>
              <a:off x="1514166" y="1912372"/>
              <a:ext cx="2005780" cy="8750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a:t>Search API</a:t>
              </a:r>
            </a:p>
          </p:txBody>
        </p:sp>
        <p:cxnSp>
          <p:nvCxnSpPr>
            <p:cNvPr id="11" name="Rechte verbindingslijn met pijl 10">
              <a:extLst>
                <a:ext uri="{FF2B5EF4-FFF2-40B4-BE49-F238E27FC236}">
                  <a16:creationId xmlns:a16="http://schemas.microsoft.com/office/drawing/2014/main" id="{CACE482E-B504-63FA-7F57-08AD35D71342}"/>
                </a:ext>
              </a:extLst>
            </p:cNvPr>
            <p:cNvCxnSpPr>
              <a:stCxn id="2" idx="1"/>
            </p:cNvCxnSpPr>
            <p:nvPr/>
          </p:nvCxnSpPr>
          <p:spPr>
            <a:xfrm flipH="1" flipV="1">
              <a:off x="1194619" y="4916132"/>
              <a:ext cx="1" cy="973392"/>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CCE13CBB-9CF2-E8A7-E2DB-1E448A859BC1}"/>
                </a:ext>
              </a:extLst>
            </p:cNvPr>
            <p:cNvCxnSpPr/>
            <p:nvPr/>
          </p:nvCxnSpPr>
          <p:spPr>
            <a:xfrm flipH="1" flipV="1">
              <a:off x="3109448" y="4916132"/>
              <a:ext cx="1" cy="973392"/>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67ED67D9-810A-FC4D-A56D-B0DB92D8B0FB}"/>
                </a:ext>
              </a:extLst>
            </p:cNvPr>
            <p:cNvCxnSpPr>
              <a:cxnSpLocks/>
              <a:stCxn id="6" idx="1"/>
            </p:cNvCxnSpPr>
            <p:nvPr/>
          </p:nvCxnSpPr>
          <p:spPr>
            <a:xfrm flipV="1">
              <a:off x="2207341" y="4916132"/>
              <a:ext cx="0" cy="486696"/>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F60A3109-BB3A-B851-8153-6078097CA3E6}"/>
                </a:ext>
              </a:extLst>
            </p:cNvPr>
            <p:cNvCxnSpPr>
              <a:cxnSpLocks/>
            </p:cNvCxnSpPr>
            <p:nvPr/>
          </p:nvCxnSpPr>
          <p:spPr>
            <a:xfrm flipV="1">
              <a:off x="3991893" y="4918593"/>
              <a:ext cx="0" cy="486696"/>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BA31FE21-B26B-50EC-A438-6325CAC6685E}"/>
                </a:ext>
              </a:extLst>
            </p:cNvPr>
            <p:cNvCxnSpPr>
              <a:cxnSpLocks/>
            </p:cNvCxnSpPr>
            <p:nvPr/>
          </p:nvCxnSpPr>
          <p:spPr>
            <a:xfrm flipV="1">
              <a:off x="2246668" y="2802194"/>
              <a:ext cx="0" cy="1238864"/>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11E979EB-20EE-9270-6E84-94F8B958A688}"/>
                </a:ext>
              </a:extLst>
            </p:cNvPr>
            <p:cNvCxnSpPr>
              <a:cxnSpLocks/>
            </p:cNvCxnSpPr>
            <p:nvPr/>
          </p:nvCxnSpPr>
          <p:spPr>
            <a:xfrm>
              <a:off x="2620296" y="2787446"/>
              <a:ext cx="0" cy="1253612"/>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5" name="Tekstballon: rechthoek met afgeronde hoeken 24">
            <a:extLst>
              <a:ext uri="{FF2B5EF4-FFF2-40B4-BE49-F238E27FC236}">
                <a16:creationId xmlns:a16="http://schemas.microsoft.com/office/drawing/2014/main" id="{E4DB481E-5573-777B-471B-4E976ADE3E16}"/>
              </a:ext>
            </a:extLst>
          </p:cNvPr>
          <p:cNvSpPr/>
          <p:nvPr/>
        </p:nvSpPr>
        <p:spPr>
          <a:xfrm>
            <a:off x="248576" y="3795254"/>
            <a:ext cx="2127145" cy="1283106"/>
          </a:xfrm>
          <a:prstGeom prst="wedgeRoundRectCallout">
            <a:avLst>
              <a:gd name="adj1" fmla="val 71556"/>
              <a:gd name="adj2" fmla="val -1505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600"/>
              <a:t>De indexgenerator maakt o.b.v. de verkregen informatie zoekindices aan.</a:t>
            </a:r>
          </a:p>
        </p:txBody>
      </p:sp>
      <p:sp>
        <p:nvSpPr>
          <p:cNvPr id="29" name="Rechthoek 28">
            <a:extLst>
              <a:ext uri="{FF2B5EF4-FFF2-40B4-BE49-F238E27FC236}">
                <a16:creationId xmlns:a16="http://schemas.microsoft.com/office/drawing/2014/main" id="{51A5D0AF-D719-FFBA-3E14-B47FFD5B6B38}"/>
              </a:ext>
            </a:extLst>
          </p:cNvPr>
          <p:cNvSpPr/>
          <p:nvPr/>
        </p:nvSpPr>
        <p:spPr>
          <a:xfrm>
            <a:off x="7479578" y="1870584"/>
            <a:ext cx="2005780" cy="875074"/>
          </a:xfrm>
          <a:prstGeom prst="rect">
            <a:avLst/>
          </a:prstGeom>
          <a:solidFill>
            <a:srgbClr val="00B05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a:t>Search Client</a:t>
            </a:r>
          </a:p>
        </p:txBody>
      </p:sp>
      <p:sp>
        <p:nvSpPr>
          <p:cNvPr id="30" name="Rechthoek 29">
            <a:extLst>
              <a:ext uri="{FF2B5EF4-FFF2-40B4-BE49-F238E27FC236}">
                <a16:creationId xmlns:a16="http://schemas.microsoft.com/office/drawing/2014/main" id="{8055954F-1B9F-E459-F311-07619EFB83E2}"/>
              </a:ext>
            </a:extLst>
          </p:cNvPr>
          <p:cNvSpPr/>
          <p:nvPr/>
        </p:nvSpPr>
        <p:spPr>
          <a:xfrm>
            <a:off x="9937645" y="1870584"/>
            <a:ext cx="2005780" cy="875074"/>
          </a:xfrm>
          <a:prstGeom prst="rect">
            <a:avLst/>
          </a:prstGeom>
          <a:solidFill>
            <a:srgbClr val="00B05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NL"/>
              <a:t>Zoekportaal Edusources</a:t>
            </a:r>
          </a:p>
        </p:txBody>
      </p:sp>
      <p:cxnSp>
        <p:nvCxnSpPr>
          <p:cNvPr id="33" name="Rechte verbindingslijn met pijl 32">
            <a:extLst>
              <a:ext uri="{FF2B5EF4-FFF2-40B4-BE49-F238E27FC236}">
                <a16:creationId xmlns:a16="http://schemas.microsoft.com/office/drawing/2014/main" id="{E4E87096-B585-FF05-8C6F-C5FCB5962912}"/>
              </a:ext>
            </a:extLst>
          </p:cNvPr>
          <p:cNvCxnSpPr>
            <a:cxnSpLocks/>
          </p:cNvCxnSpPr>
          <p:nvPr/>
        </p:nvCxnSpPr>
        <p:spPr>
          <a:xfrm flipH="1">
            <a:off x="5874773" y="2123768"/>
            <a:ext cx="1604805" cy="0"/>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BE2F3D65-6C46-9700-B0EB-B1BDFFD0A206}"/>
              </a:ext>
            </a:extLst>
          </p:cNvPr>
          <p:cNvCxnSpPr>
            <a:cxnSpLocks/>
          </p:cNvCxnSpPr>
          <p:nvPr/>
        </p:nvCxnSpPr>
        <p:spPr>
          <a:xfrm>
            <a:off x="5874773" y="2467897"/>
            <a:ext cx="1604805" cy="0"/>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Rechte verbindingslijn met pijl 37">
            <a:extLst>
              <a:ext uri="{FF2B5EF4-FFF2-40B4-BE49-F238E27FC236}">
                <a16:creationId xmlns:a16="http://schemas.microsoft.com/office/drawing/2014/main" id="{2752BE06-5F4D-8D21-FAB3-145E0C5FD1AD}"/>
              </a:ext>
            </a:extLst>
          </p:cNvPr>
          <p:cNvCxnSpPr/>
          <p:nvPr/>
        </p:nvCxnSpPr>
        <p:spPr>
          <a:xfrm flipH="1">
            <a:off x="9485358" y="2045110"/>
            <a:ext cx="452287" cy="0"/>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91496745-E179-A1B7-739A-B47FA176D0E7}"/>
              </a:ext>
            </a:extLst>
          </p:cNvPr>
          <p:cNvCxnSpPr/>
          <p:nvPr/>
        </p:nvCxnSpPr>
        <p:spPr>
          <a:xfrm>
            <a:off x="9485358" y="2467897"/>
            <a:ext cx="452287" cy="0"/>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Rechthoek: afgeronde hoeken 40">
            <a:extLst>
              <a:ext uri="{FF2B5EF4-FFF2-40B4-BE49-F238E27FC236}">
                <a16:creationId xmlns:a16="http://schemas.microsoft.com/office/drawing/2014/main" id="{A26E6E12-8E29-8FF6-B869-DB702FA13E75}"/>
              </a:ext>
            </a:extLst>
          </p:cNvPr>
          <p:cNvSpPr/>
          <p:nvPr/>
        </p:nvSpPr>
        <p:spPr>
          <a:xfrm>
            <a:off x="2733368" y="1524000"/>
            <a:ext cx="4562161" cy="361559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44" name="Rechthoek 43">
            <a:extLst>
              <a:ext uri="{FF2B5EF4-FFF2-40B4-BE49-F238E27FC236}">
                <a16:creationId xmlns:a16="http://schemas.microsoft.com/office/drawing/2014/main" id="{5FB179F1-7636-48BA-3136-5BAE1D479219}"/>
              </a:ext>
            </a:extLst>
          </p:cNvPr>
          <p:cNvSpPr/>
          <p:nvPr/>
        </p:nvSpPr>
        <p:spPr>
          <a:xfrm>
            <a:off x="3432653" y="616972"/>
            <a:ext cx="2914067" cy="923330"/>
          </a:xfrm>
          <a:prstGeom prst="rect">
            <a:avLst/>
          </a:prstGeom>
          <a:noFill/>
        </p:spPr>
        <p:txBody>
          <a:bodyPr wrap="none" lIns="91440" tIns="45720" rIns="91440" bIns="45720">
            <a:spAutoFit/>
          </a:bodyPr>
          <a:lstStyle/>
          <a:p>
            <a:pPr algn="ctr"/>
            <a:r>
              <a:rPr lang="nl-NL" sz="5400" b="1" cap="none" spc="0" err="1">
                <a:ln w="22225">
                  <a:solidFill>
                    <a:schemeClr val="accent2"/>
                  </a:solidFill>
                  <a:prstDash val="solid"/>
                </a:ln>
                <a:solidFill>
                  <a:schemeClr val="accent2">
                    <a:lumMod val="40000"/>
                    <a:lumOff val="60000"/>
                  </a:schemeClr>
                </a:solidFill>
                <a:effectLst/>
              </a:rPr>
              <a:t>harvester</a:t>
            </a:r>
            <a:endParaRPr lang="nl-NL" sz="5400" b="1" cap="none" spc="0">
              <a:ln w="22225">
                <a:solidFill>
                  <a:schemeClr val="accent2"/>
                </a:solidFill>
                <a:prstDash val="solid"/>
              </a:ln>
              <a:solidFill>
                <a:schemeClr val="accent2">
                  <a:lumMod val="40000"/>
                  <a:lumOff val="60000"/>
                </a:schemeClr>
              </a:solidFill>
              <a:effectLst/>
            </a:endParaRPr>
          </a:p>
        </p:txBody>
      </p:sp>
      <p:sp>
        <p:nvSpPr>
          <p:cNvPr id="45" name="Rechthoek: afgeronde hoeken 44">
            <a:extLst>
              <a:ext uri="{FF2B5EF4-FFF2-40B4-BE49-F238E27FC236}">
                <a16:creationId xmlns:a16="http://schemas.microsoft.com/office/drawing/2014/main" id="{02D3E61D-CB03-1327-EAFC-A87039C75228}"/>
              </a:ext>
            </a:extLst>
          </p:cNvPr>
          <p:cNvSpPr/>
          <p:nvPr/>
        </p:nvSpPr>
        <p:spPr>
          <a:xfrm>
            <a:off x="7393858" y="1524000"/>
            <a:ext cx="4719484" cy="163215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46" name="Rechthoek 45">
            <a:extLst>
              <a:ext uri="{FF2B5EF4-FFF2-40B4-BE49-F238E27FC236}">
                <a16:creationId xmlns:a16="http://schemas.microsoft.com/office/drawing/2014/main" id="{F0B9888A-8C74-033C-31E2-D928E663B28F}"/>
              </a:ext>
            </a:extLst>
          </p:cNvPr>
          <p:cNvSpPr/>
          <p:nvPr/>
        </p:nvSpPr>
        <p:spPr>
          <a:xfrm>
            <a:off x="7899337" y="669494"/>
            <a:ext cx="3021533" cy="923330"/>
          </a:xfrm>
          <a:prstGeom prst="rect">
            <a:avLst/>
          </a:prstGeom>
          <a:noFill/>
        </p:spPr>
        <p:txBody>
          <a:bodyPr wrap="none" lIns="91440" tIns="45720" rIns="91440" bIns="45720">
            <a:spAutoFit/>
          </a:bodyPr>
          <a:lstStyle/>
          <a:p>
            <a:pPr algn="ctr"/>
            <a:r>
              <a:rPr lang="nl-NL" sz="5400" b="1" cap="none" spc="0">
                <a:ln w="22225">
                  <a:solidFill>
                    <a:srgbClr val="00B050"/>
                  </a:solidFill>
                  <a:prstDash val="solid"/>
                </a:ln>
                <a:solidFill>
                  <a:schemeClr val="accent6">
                    <a:lumMod val="40000"/>
                    <a:lumOff val="60000"/>
                  </a:schemeClr>
                </a:solidFill>
                <a:effectLst/>
              </a:rPr>
              <a:t>Front-end</a:t>
            </a:r>
          </a:p>
        </p:txBody>
      </p:sp>
      <p:sp>
        <p:nvSpPr>
          <p:cNvPr id="47" name="Tekstballon: rechthoek met afgeronde hoeken 46">
            <a:extLst>
              <a:ext uri="{FF2B5EF4-FFF2-40B4-BE49-F238E27FC236}">
                <a16:creationId xmlns:a16="http://schemas.microsoft.com/office/drawing/2014/main" id="{D8BA5001-83E9-0EBF-2BB7-15D51BC79992}"/>
              </a:ext>
            </a:extLst>
          </p:cNvPr>
          <p:cNvSpPr/>
          <p:nvPr/>
        </p:nvSpPr>
        <p:spPr>
          <a:xfrm>
            <a:off x="7444208" y="3383201"/>
            <a:ext cx="2267293" cy="1475061"/>
          </a:xfrm>
          <a:prstGeom prst="wedgeRoundRectCallout">
            <a:avLst>
              <a:gd name="adj1" fmla="val -13860"/>
              <a:gd name="adj2" fmla="val -7937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200"/>
              <a:t>Edusources heeft een aparte search client met specifieke, voor Edusources gekozen configuratie die het zoekportaal-team kan instellen. (boost, velden)</a:t>
            </a:r>
          </a:p>
        </p:txBody>
      </p:sp>
      <p:sp>
        <p:nvSpPr>
          <p:cNvPr id="48" name="Tekstballon: rechthoek met afgeronde hoeken 47">
            <a:extLst>
              <a:ext uri="{FF2B5EF4-FFF2-40B4-BE49-F238E27FC236}">
                <a16:creationId xmlns:a16="http://schemas.microsoft.com/office/drawing/2014/main" id="{06F1AC00-A4FF-9FC0-26C7-1EB8EE5CD4DA}"/>
              </a:ext>
            </a:extLst>
          </p:cNvPr>
          <p:cNvSpPr/>
          <p:nvPr/>
        </p:nvSpPr>
        <p:spPr>
          <a:xfrm>
            <a:off x="10060306" y="3372464"/>
            <a:ext cx="1977421" cy="3140479"/>
          </a:xfrm>
          <a:prstGeom prst="wedgeRoundRectCallout">
            <a:avLst>
              <a:gd name="adj1" fmla="val -35796"/>
              <a:gd name="adj2" fmla="val -74601"/>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200"/>
              <a:t>Zoekportaal geeft zoekopdracht aan search client. Er komt vervolgens een lijst met materialen terug naar het zoekportaal. Deze lijst bevat beperkte </a:t>
            </a:r>
            <a:br>
              <a:rPr lang="nl-NL" sz="1200"/>
            </a:br>
            <a:r>
              <a:rPr lang="nl-NL" sz="1200"/>
              <a:t>info, alleen voldoende om de lijst te kunnen tonen. Vraagt de gebruiker details op, dan gaat dat via de materialen API</a:t>
            </a:r>
          </a:p>
        </p:txBody>
      </p:sp>
      <p:sp>
        <p:nvSpPr>
          <p:cNvPr id="49" name="Tekstballon: rechthoek met afgeronde hoeken 48">
            <a:extLst>
              <a:ext uri="{FF2B5EF4-FFF2-40B4-BE49-F238E27FC236}">
                <a16:creationId xmlns:a16="http://schemas.microsoft.com/office/drawing/2014/main" id="{F7B47A3F-4926-E42F-669F-6384FFA9C869}"/>
              </a:ext>
            </a:extLst>
          </p:cNvPr>
          <p:cNvSpPr/>
          <p:nvPr/>
        </p:nvSpPr>
        <p:spPr>
          <a:xfrm>
            <a:off x="5786283" y="111755"/>
            <a:ext cx="3967317" cy="729107"/>
          </a:xfrm>
          <a:prstGeom prst="wedgeRoundRectCallout">
            <a:avLst>
              <a:gd name="adj1" fmla="val -20167"/>
              <a:gd name="adj2" fmla="val 227432"/>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200"/>
              <a:t>Client en API moeten op elkaar zijn afgestemd. Als de client iets vraagt wat de </a:t>
            </a:r>
            <a:r>
              <a:rPr lang="nl-NL" sz="1200" err="1"/>
              <a:t>api</a:t>
            </a:r>
            <a:r>
              <a:rPr lang="nl-NL" sz="1200"/>
              <a:t> niet kan, gebeurt er gewoon niets</a:t>
            </a:r>
          </a:p>
        </p:txBody>
      </p:sp>
    </p:spTree>
    <p:extLst>
      <p:ext uri="{BB962C8B-B14F-4D97-AF65-F5344CB8AC3E}">
        <p14:creationId xmlns:p14="http://schemas.microsoft.com/office/powerpoint/2010/main" val="4123725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afbeelding 52">
            <a:extLst>
              <a:ext uri="{FF2B5EF4-FFF2-40B4-BE49-F238E27FC236}">
                <a16:creationId xmlns:a16="http://schemas.microsoft.com/office/drawing/2014/main" id="{103C4467-0A63-CDF4-961F-D05923C20D1F}"/>
              </a:ext>
            </a:extLst>
          </p:cNvPr>
          <p:cNvPicPr>
            <a:picLocks noGrp="1" noRot="1" noChangeAspect="1" noMove="1" noResize="1" noEditPoints="1" noAdjustHandles="1" noChangeArrowheads="1" noChangeShapeType="1" noCrop="1"/>
          </p:cNvPicPr>
          <p:nvPr/>
        </p:nvPicPr>
        <p:blipFill>
          <a:blip r:embed="rId2"/>
          <a:srcRect t="9188" b="9188"/>
          <a:stretch/>
        </p:blipFill>
        <p:spPr>
          <a:xfrm flipH="1">
            <a:off x="193040" y="216852"/>
            <a:ext cx="11805920" cy="6424295"/>
          </a:xfrm>
          <a:custGeom>
            <a:avLst/>
            <a:gdLst>
              <a:gd name="connsiteX0" fmla="*/ 228898 w 11805920"/>
              <a:gd name="connsiteY0" fmla="*/ 0 h 6424295"/>
              <a:gd name="connsiteX1" fmla="*/ 11577022 w 11805920"/>
              <a:gd name="connsiteY1" fmla="*/ 0 h 6424295"/>
              <a:gd name="connsiteX2" fmla="*/ 11805920 w 11805920"/>
              <a:gd name="connsiteY2" fmla="*/ 228898 h 6424295"/>
              <a:gd name="connsiteX3" fmla="*/ 11805920 w 11805920"/>
              <a:gd name="connsiteY3" fmla="*/ 6195397 h 6424295"/>
              <a:gd name="connsiteX4" fmla="*/ 11577022 w 11805920"/>
              <a:gd name="connsiteY4" fmla="*/ 6424295 h 6424295"/>
              <a:gd name="connsiteX5" fmla="*/ 228898 w 11805920"/>
              <a:gd name="connsiteY5" fmla="*/ 6424295 h 6424295"/>
              <a:gd name="connsiteX6" fmla="*/ 0 w 11805920"/>
              <a:gd name="connsiteY6" fmla="*/ 6195397 h 6424295"/>
              <a:gd name="connsiteX7" fmla="*/ 0 w 11805920"/>
              <a:gd name="connsiteY7" fmla="*/ 228898 h 6424295"/>
              <a:gd name="connsiteX8" fmla="*/ 228898 w 11805920"/>
              <a:gd name="connsiteY8" fmla="*/ 0 h 642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24295">
                <a:moveTo>
                  <a:pt x="228898" y="0"/>
                </a:moveTo>
                <a:lnTo>
                  <a:pt x="11577022" y="0"/>
                </a:lnTo>
                <a:cubicBezTo>
                  <a:pt x="11703439" y="0"/>
                  <a:pt x="11805920" y="102481"/>
                  <a:pt x="11805920" y="228898"/>
                </a:cubicBezTo>
                <a:lnTo>
                  <a:pt x="11805920" y="6195397"/>
                </a:lnTo>
                <a:cubicBezTo>
                  <a:pt x="11805920" y="6321814"/>
                  <a:pt x="11703439" y="6424295"/>
                  <a:pt x="11577022" y="6424295"/>
                </a:cubicBezTo>
                <a:lnTo>
                  <a:pt x="228898" y="6424295"/>
                </a:lnTo>
                <a:cubicBezTo>
                  <a:pt x="102481" y="6424295"/>
                  <a:pt x="0" y="6321814"/>
                  <a:pt x="0" y="6195397"/>
                </a:cubicBezTo>
                <a:lnTo>
                  <a:pt x="0" y="228898"/>
                </a:lnTo>
                <a:cubicBezTo>
                  <a:pt x="0" y="102481"/>
                  <a:pt x="102481" y="0"/>
                  <a:pt x="228898" y="0"/>
                </a:cubicBezTo>
                <a:close/>
              </a:path>
            </a:pathLst>
          </a:custGeom>
          <a:solidFill>
            <a:schemeClr val="bg1">
              <a:lumMod val="95000"/>
            </a:schemeClr>
          </a:solidFill>
        </p:spPr>
      </p:pic>
      <p:pic>
        <p:nvPicPr>
          <p:cNvPr id="3" name="Afbeelding 2" descr="Afbeelding met Lettertype, Graphics, tekst, schermopname&#10;&#10;Automatisch gegenereerde beschrijving">
            <a:extLst>
              <a:ext uri="{FF2B5EF4-FFF2-40B4-BE49-F238E27FC236}">
                <a16:creationId xmlns:a16="http://schemas.microsoft.com/office/drawing/2014/main" id="{BCD5A413-C8CD-A75B-324F-F4210DD53D45}"/>
              </a:ext>
            </a:extLst>
          </p:cNvPr>
          <p:cNvPicPr>
            <a:picLocks noChangeAspect="1"/>
          </p:cNvPicPr>
          <p:nvPr/>
        </p:nvPicPr>
        <p:blipFill>
          <a:blip r:embed="rId3"/>
          <a:stretch>
            <a:fillRect/>
          </a:stretch>
        </p:blipFill>
        <p:spPr>
          <a:xfrm>
            <a:off x="692105" y="473573"/>
            <a:ext cx="7585562" cy="1239972"/>
          </a:xfrm>
          <a:prstGeom prst="rect">
            <a:avLst/>
          </a:prstGeom>
        </p:spPr>
      </p:pic>
      <p:sp>
        <p:nvSpPr>
          <p:cNvPr id="4" name="Afgeronde rechthoek 21">
            <a:extLst>
              <a:ext uri="{FF2B5EF4-FFF2-40B4-BE49-F238E27FC236}">
                <a16:creationId xmlns:a16="http://schemas.microsoft.com/office/drawing/2014/main" id="{2B57D64E-FF84-AEB2-8DDB-1DE74CCDDEC2}"/>
              </a:ext>
            </a:extLst>
          </p:cNvPr>
          <p:cNvSpPr/>
          <p:nvPr/>
        </p:nvSpPr>
        <p:spPr>
          <a:xfrm>
            <a:off x="-383060" y="5548184"/>
            <a:ext cx="11889259" cy="1573534"/>
          </a:xfrm>
          <a:prstGeom prst="roundRect">
            <a:avLst/>
          </a:prstGeom>
          <a:solidFill>
            <a:srgbClr val="2CA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5" name="Tekstvak 5">
            <a:extLst>
              <a:ext uri="{FF2B5EF4-FFF2-40B4-BE49-F238E27FC236}">
                <a16:creationId xmlns:a16="http://schemas.microsoft.com/office/drawing/2014/main" id="{024CEF7E-34D5-265A-6323-55A0DA5878CC}"/>
              </a:ext>
            </a:extLst>
          </p:cNvPr>
          <p:cNvSpPr txBox="1"/>
          <p:nvPr/>
        </p:nvSpPr>
        <p:spPr>
          <a:xfrm>
            <a:off x="1242333" y="5707672"/>
            <a:ext cx="9824549" cy="707886"/>
          </a:xfrm>
          <a:prstGeom prst="rect">
            <a:avLst/>
          </a:prstGeom>
          <a:noFill/>
        </p:spPr>
        <p:txBody>
          <a:bodyPr wrap="non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4000">
                <a:solidFill>
                  <a:schemeClr val="bg1"/>
                </a:solidFill>
              </a:rPr>
              <a:t>Ben jij al lid?  </a:t>
            </a:r>
            <a:r>
              <a:rPr lang="nl-NL" sz="4000" u="sng">
                <a:solidFill>
                  <a:schemeClr val="bg1"/>
                </a:solidFill>
              </a:rPr>
              <a:t>community-edusources.pleio.nl</a:t>
            </a:r>
            <a:endParaRPr lang="nl-NL" sz="4000" u="sng">
              <a:solidFill>
                <a:schemeClr val="bg1"/>
              </a:solidFill>
              <a:ea typeface="Calibri Light"/>
              <a:cs typeface="Calibri Light"/>
            </a:endParaRPr>
          </a:p>
        </p:txBody>
      </p:sp>
      <p:pic>
        <p:nvPicPr>
          <p:cNvPr id="6" name="Graphic 23">
            <a:extLst>
              <a:ext uri="{FF2B5EF4-FFF2-40B4-BE49-F238E27FC236}">
                <a16:creationId xmlns:a16="http://schemas.microsoft.com/office/drawing/2014/main" id="{D69D95CF-387A-906F-7C90-752D1F089D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89094" y="5646457"/>
            <a:ext cx="661971" cy="1251398"/>
          </a:xfrm>
          <a:prstGeom prst="rect">
            <a:avLst/>
          </a:prstGeom>
        </p:spPr>
      </p:pic>
      <p:sp>
        <p:nvSpPr>
          <p:cNvPr id="7" name="Rectangle: Rounded Corners 18">
            <a:extLst>
              <a:ext uri="{FF2B5EF4-FFF2-40B4-BE49-F238E27FC236}">
                <a16:creationId xmlns:a16="http://schemas.microsoft.com/office/drawing/2014/main" id="{0B4632EC-36E3-3BC1-A45A-7E010D310BD8}"/>
              </a:ext>
            </a:extLst>
          </p:cNvPr>
          <p:cNvSpPr/>
          <p:nvPr/>
        </p:nvSpPr>
        <p:spPr>
          <a:xfrm>
            <a:off x="9764111" y="-63062"/>
            <a:ext cx="1269123" cy="16632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Bef>
                <a:spcPts val="200"/>
              </a:spcBef>
              <a:spcAft>
                <a:spcPts val="200"/>
              </a:spcAft>
            </a:pPr>
            <a:endParaRPr lang="en-US" sz="1600" err="1"/>
          </a:p>
        </p:txBody>
      </p:sp>
      <p:pic>
        <p:nvPicPr>
          <p:cNvPr id="8" name="Picture 17" descr="A qr code with a few squares&#10;&#10;Description automatically generated">
            <a:hlinkClick r:id="rId6"/>
            <a:extLst>
              <a:ext uri="{FF2B5EF4-FFF2-40B4-BE49-F238E27FC236}">
                <a16:creationId xmlns:a16="http://schemas.microsoft.com/office/drawing/2014/main" id="{ACA17081-70AF-D34D-DDE3-BF7E91587A97}"/>
              </a:ext>
            </a:extLst>
          </p:cNvPr>
          <p:cNvPicPr>
            <a:picLocks noChangeAspect="1"/>
          </p:cNvPicPr>
          <p:nvPr/>
        </p:nvPicPr>
        <p:blipFill>
          <a:blip r:embed="rId7"/>
          <a:stretch>
            <a:fillRect/>
          </a:stretch>
        </p:blipFill>
        <p:spPr>
          <a:xfrm>
            <a:off x="9816099" y="216852"/>
            <a:ext cx="1165146" cy="1270757"/>
          </a:xfrm>
          <a:prstGeom prst="rect">
            <a:avLst/>
          </a:prstGeom>
        </p:spPr>
      </p:pic>
      <p:sp>
        <p:nvSpPr>
          <p:cNvPr id="9" name="Tekstvak 8">
            <a:extLst>
              <a:ext uri="{FF2B5EF4-FFF2-40B4-BE49-F238E27FC236}">
                <a16:creationId xmlns:a16="http://schemas.microsoft.com/office/drawing/2014/main" id="{4E36CE75-463B-5EB9-1BED-DFA7E9017A11}"/>
              </a:ext>
            </a:extLst>
          </p:cNvPr>
          <p:cNvSpPr txBox="1"/>
          <p:nvPr/>
        </p:nvSpPr>
        <p:spPr>
          <a:xfrm>
            <a:off x="1238250" y="4857749"/>
            <a:ext cx="79057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a:solidFill>
                  <a:schemeClr val="bg1"/>
                </a:solidFill>
              </a:rPr>
              <a:t>Kom naar de </a:t>
            </a:r>
            <a:r>
              <a:rPr lang="nl-NL" sz="2400" err="1">
                <a:solidFill>
                  <a:schemeClr val="bg1"/>
                </a:solidFill>
              </a:rPr>
              <a:t>Communitydag</a:t>
            </a:r>
            <a:r>
              <a:rPr lang="nl-NL" sz="2400">
                <a:solidFill>
                  <a:schemeClr val="bg1"/>
                </a:solidFill>
              </a:rPr>
              <a:t> open leermaterialen, 18 juni</a:t>
            </a:r>
          </a:p>
        </p:txBody>
      </p:sp>
    </p:spTree>
    <p:extLst>
      <p:ext uri="{BB962C8B-B14F-4D97-AF65-F5344CB8AC3E}">
        <p14:creationId xmlns:p14="http://schemas.microsoft.com/office/powerpoint/2010/main" val="3148606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4E787-D70A-A2AF-7DB6-70DB7E484F86}"/>
              </a:ext>
            </a:extLst>
          </p:cNvPr>
          <p:cNvSpPr>
            <a:spLocks noGrp="1"/>
          </p:cNvSpPr>
          <p:nvPr>
            <p:ph type="title"/>
          </p:nvPr>
        </p:nvSpPr>
        <p:spPr/>
        <p:txBody>
          <a:bodyPr/>
          <a:lstStyle/>
          <a:p>
            <a:r>
              <a:rPr lang="nl-NL" err="1"/>
              <a:t>Credits</a:t>
            </a:r>
          </a:p>
        </p:txBody>
      </p:sp>
      <p:sp>
        <p:nvSpPr>
          <p:cNvPr id="3" name="Tijdelijke aanduiding voor inhoud 2">
            <a:extLst>
              <a:ext uri="{FF2B5EF4-FFF2-40B4-BE49-F238E27FC236}">
                <a16:creationId xmlns:a16="http://schemas.microsoft.com/office/drawing/2014/main" id="{B3914B0A-7594-C3F2-51E9-A2876443EAAF}"/>
              </a:ext>
            </a:extLst>
          </p:cNvPr>
          <p:cNvSpPr>
            <a:spLocks noGrp="1"/>
          </p:cNvSpPr>
          <p:nvPr>
            <p:ph idx="1"/>
          </p:nvPr>
        </p:nvSpPr>
        <p:spPr/>
        <p:txBody>
          <a:bodyPr vert="horz" lIns="91440" tIns="45720" rIns="91440" bIns="45720" rtlCol="0" anchor="t">
            <a:normAutofit/>
          </a:bodyPr>
          <a:lstStyle/>
          <a:p>
            <a:r>
              <a:rPr lang="nl-NL" dirty="0" err="1"/>
              <a:t>Npuls</a:t>
            </a:r>
            <a:r>
              <a:rPr lang="nl-NL" dirty="0"/>
              <a:t> Natuurlijk Open en SHB-UBK-SURF-Werkgroep Bibliotheken en Open en Online Onderwijs</a:t>
            </a:r>
          </a:p>
          <a:p>
            <a:pPr>
              <a:buFont typeface="Arial,Sans-Serif" panose="020B0604020202020204" pitchFamily="34" charset="0"/>
            </a:pPr>
            <a:r>
              <a:rPr lang="nl-NL" dirty="0">
                <a:latin typeface="Arial"/>
                <a:cs typeface="Arial"/>
              </a:rPr>
              <a:t>Auteurs: </a:t>
            </a:r>
            <a:endParaRPr lang="en-US" dirty="0">
              <a:latin typeface="Arial"/>
              <a:cs typeface="Arial"/>
            </a:endParaRPr>
          </a:p>
          <a:p>
            <a:pPr lvl="1">
              <a:buFont typeface="Courier New,monospace" panose="020B0604020202020204" pitchFamily="34" charset="0"/>
              <a:buChar char="o"/>
            </a:pPr>
            <a:r>
              <a:rPr lang="en-US" sz="1600" dirty="0">
                <a:latin typeface="Arial"/>
                <a:cs typeface="Arial"/>
              </a:rPr>
              <a:t>Linda LeGrand</a:t>
            </a:r>
          </a:p>
          <a:p>
            <a:pPr lvl="1">
              <a:buFont typeface="Courier New,monospace" panose="020B0604020202020204" pitchFamily="34" charset="0"/>
              <a:buChar char="o"/>
            </a:pPr>
            <a:r>
              <a:rPr lang="en-US" sz="1600" dirty="0">
                <a:latin typeface="Arial"/>
                <a:cs typeface="Arial"/>
              </a:rPr>
              <a:t>Brenda Lems</a:t>
            </a:r>
          </a:p>
          <a:p>
            <a:pPr lvl="1">
              <a:buFont typeface="Courier New,monospace" panose="020B0604020202020204" pitchFamily="34" charset="0"/>
              <a:buChar char="o"/>
            </a:pPr>
            <a:r>
              <a:rPr lang="en-US" sz="1600" dirty="0">
                <a:latin typeface="Arial"/>
                <a:cs typeface="Arial"/>
              </a:rPr>
              <a:t>Sylvia Moes</a:t>
            </a:r>
            <a:endParaRPr lang="nl-NL" dirty="0"/>
          </a:p>
          <a:p>
            <a:endParaRPr lang="nl-NL" dirty="0">
              <a:latin typeface="Aptos"/>
              <a:cs typeface="Arial"/>
            </a:endParaRPr>
          </a:p>
          <a:p>
            <a:pPr>
              <a:buFont typeface="Arial,Sans-Serif" panose="020B0604020202020204" pitchFamily="34" charset="0"/>
              <a:buChar char="•"/>
            </a:pPr>
            <a:endParaRPr lang="nl-NL">
              <a:latin typeface="Aptos" panose="020B0004020202020204"/>
              <a:cs typeface="Arial"/>
            </a:endParaRPr>
          </a:p>
          <a:p>
            <a:pPr lvl="1">
              <a:buFont typeface="Courier New" panose="020B0604020202020204" pitchFamily="34" charset="0"/>
              <a:buChar char="o"/>
            </a:pPr>
            <a:endParaRPr lang="en-US" sz="1600">
              <a:latin typeface="Arial"/>
              <a:cs typeface="Arial"/>
            </a:endParaRPr>
          </a:p>
          <a:p>
            <a:pPr marL="457200" lvl="1" indent="0">
              <a:buNone/>
            </a:pPr>
            <a:endParaRPr lang="en-US" sz="1600">
              <a:latin typeface="Arial"/>
              <a:cs typeface="Arial"/>
            </a:endParaRPr>
          </a:p>
        </p:txBody>
      </p:sp>
      <p:sp>
        <p:nvSpPr>
          <p:cNvPr id="4" name="Tekstvak 3">
            <a:extLst>
              <a:ext uri="{FF2B5EF4-FFF2-40B4-BE49-F238E27FC236}">
                <a16:creationId xmlns:a16="http://schemas.microsoft.com/office/drawing/2014/main" id="{DA6BE30D-9554-4867-0B92-C8EDC999E9A1}"/>
              </a:ext>
            </a:extLst>
          </p:cNvPr>
          <p:cNvSpPr txBox="1"/>
          <p:nvPr/>
        </p:nvSpPr>
        <p:spPr>
          <a:xfrm>
            <a:off x="1095214" y="5538061"/>
            <a:ext cx="100015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t>Deze presentatie is gepubliceerd onder een Creative Commons licentie (</a:t>
            </a:r>
            <a:r>
              <a:rPr lang="nl-NL">
                <a:hlinkClick r:id="rId2"/>
              </a:rPr>
              <a:t>CC BY</a:t>
            </a:r>
            <a:r>
              <a:rPr lang="nl-NL"/>
              <a:t>)</a:t>
            </a:r>
          </a:p>
          <a:p>
            <a:endParaRPr lang="nl-NL"/>
          </a:p>
        </p:txBody>
      </p:sp>
      <p:pic>
        <p:nvPicPr>
          <p:cNvPr id="6" name="Afbeelding 5">
            <a:extLst>
              <a:ext uri="{FF2B5EF4-FFF2-40B4-BE49-F238E27FC236}">
                <a16:creationId xmlns:a16="http://schemas.microsoft.com/office/drawing/2014/main" id="{18436B6E-0A1C-4B1B-3287-9E5C05283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9803" y="5643563"/>
            <a:ext cx="1524000" cy="533400"/>
          </a:xfrm>
          <a:prstGeom prst="rect">
            <a:avLst/>
          </a:prstGeom>
        </p:spPr>
      </p:pic>
    </p:spTree>
    <p:extLst>
      <p:ext uri="{BB962C8B-B14F-4D97-AF65-F5344CB8AC3E}">
        <p14:creationId xmlns:p14="http://schemas.microsoft.com/office/powerpoint/2010/main" val="351980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137034" y="609599"/>
            <a:ext cx="6596455" cy="1322888"/>
          </a:xfrm>
        </p:spPr>
        <p:txBody>
          <a:bodyPr vert="horz" lIns="91440" tIns="45720" rIns="91440" bIns="45720" rtlCol="0" anchor="ctr">
            <a:normAutofit/>
          </a:bodyPr>
          <a:lstStyle/>
          <a:p>
            <a:pPr algn="l"/>
            <a:r>
              <a:rPr lang="en-US" sz="4400" dirty="0" err="1"/>
              <a:t>Edusources</a:t>
            </a:r>
            <a:r>
              <a:rPr lang="en-US" sz="4400" dirty="0"/>
              <a:t>: the next level</a:t>
            </a:r>
            <a:br>
              <a:rPr lang="en-US" dirty="0"/>
            </a:br>
            <a:r>
              <a:rPr lang="en-US" sz="2400" dirty="0" err="1">
                <a:ea typeface="+mj-lt"/>
                <a:cs typeface="+mj-lt"/>
              </a:rPr>
              <a:t>visie</a:t>
            </a:r>
            <a:r>
              <a:rPr lang="en-US" sz="2400" dirty="0">
                <a:ea typeface="+mj-lt"/>
                <a:cs typeface="+mj-lt"/>
              </a:rPr>
              <a:t> op content in </a:t>
            </a:r>
            <a:r>
              <a:rPr lang="en-US" sz="2400" dirty="0" err="1">
                <a:ea typeface="+mj-lt"/>
                <a:cs typeface="+mj-lt"/>
              </a:rPr>
              <a:t>edusources</a:t>
            </a:r>
            <a:endParaRPr lang="en-US" sz="2400" dirty="0" err="1"/>
          </a:p>
        </p:txBody>
      </p:sp>
      <p:sp>
        <p:nvSpPr>
          <p:cNvPr id="3" name="Ondertitel 2"/>
          <p:cNvSpPr>
            <a:spLocks noGrp="1"/>
          </p:cNvSpPr>
          <p:nvPr>
            <p:ph type="subTitle" idx="1"/>
          </p:nvPr>
        </p:nvSpPr>
        <p:spPr>
          <a:xfrm>
            <a:off x="1137034" y="2194101"/>
            <a:ext cx="6433805" cy="3908585"/>
          </a:xfrm>
        </p:spPr>
        <p:txBody>
          <a:bodyPr vert="horz" lIns="91440" tIns="45720" rIns="91440" bIns="45720" rtlCol="0" anchor="t">
            <a:normAutofit/>
          </a:bodyPr>
          <a:lstStyle/>
          <a:p>
            <a:pPr algn="l"/>
            <a:r>
              <a:rPr lang="en-US" sz="2000" dirty="0"/>
              <a:t>29 </a:t>
            </a:r>
            <a:r>
              <a:rPr lang="en-US" sz="2000" dirty="0" err="1"/>
              <a:t>mei</a:t>
            </a:r>
            <a:r>
              <a:rPr lang="en-US" sz="2000" dirty="0"/>
              <a:t> 2024</a:t>
            </a:r>
            <a:endParaRPr lang="nl-NL" dirty="0"/>
          </a:p>
          <a:p>
            <a:pPr indent="-228600" algn="l">
              <a:buFont typeface="Arial" panose="020B0604020202020204" pitchFamily="34" charset="0"/>
              <a:buChar char="•"/>
            </a:pPr>
            <a:r>
              <a:rPr lang="en-US" sz="2000" dirty="0">
                <a:ea typeface="+mn-lt"/>
                <a:cs typeface="+mn-lt"/>
              </a:rPr>
              <a:t>Sylvia Moes</a:t>
            </a:r>
          </a:p>
          <a:p>
            <a:pPr indent="-228600" algn="l">
              <a:buFont typeface="Arial" panose="020B0604020202020204" pitchFamily="34" charset="0"/>
              <a:buChar char="•"/>
            </a:pPr>
            <a:endParaRPr lang="en-US" sz="2000" dirty="0"/>
          </a:p>
        </p:txBody>
      </p:sp>
      <p:pic>
        <p:nvPicPr>
          <p:cNvPr id="9" name="Afbeelding 8" descr="SURF | ICT Open">
            <a:extLst>
              <a:ext uri="{FF2B5EF4-FFF2-40B4-BE49-F238E27FC236}">
                <a16:creationId xmlns:a16="http://schemas.microsoft.com/office/drawing/2014/main" id="{43B68B10-6511-DC68-606F-2A196AF458D9}"/>
              </a:ext>
            </a:extLst>
          </p:cNvPr>
          <p:cNvPicPr>
            <a:picLocks noChangeAspect="1"/>
          </p:cNvPicPr>
          <p:nvPr/>
        </p:nvPicPr>
        <p:blipFill>
          <a:blip r:embed="rId2"/>
          <a:stretch>
            <a:fillRect/>
          </a:stretch>
        </p:blipFill>
        <p:spPr>
          <a:xfrm>
            <a:off x="9187682" y="609850"/>
            <a:ext cx="2396951" cy="1183495"/>
          </a:xfrm>
          <a:prstGeom prst="rect">
            <a:avLst/>
          </a:prstGeom>
        </p:spPr>
      </p:pic>
      <p:pic>
        <p:nvPicPr>
          <p:cNvPr id="5" name="Afbeelding 4" descr="Afbeelding met zwart, duisternis&#10;&#10;Automatisch gegenereerde beschrijving">
            <a:extLst>
              <a:ext uri="{FF2B5EF4-FFF2-40B4-BE49-F238E27FC236}">
                <a16:creationId xmlns:a16="http://schemas.microsoft.com/office/drawing/2014/main" id="{FF5C6D89-B60E-AE79-3FD8-23D8A14B3EA5}"/>
              </a:ext>
            </a:extLst>
          </p:cNvPr>
          <p:cNvPicPr>
            <a:picLocks noChangeAspect="1"/>
          </p:cNvPicPr>
          <p:nvPr/>
        </p:nvPicPr>
        <p:blipFill>
          <a:blip r:embed="rId3"/>
          <a:stretch>
            <a:fillRect/>
          </a:stretch>
        </p:blipFill>
        <p:spPr>
          <a:xfrm>
            <a:off x="8894368" y="3731755"/>
            <a:ext cx="2606508" cy="887520"/>
          </a:xfrm>
          <a:prstGeom prst="rect">
            <a:avLst/>
          </a:prstGeom>
        </p:spPr>
      </p:pic>
      <p:pic>
        <p:nvPicPr>
          <p:cNvPr id="4" name="Afbeelding 3" descr="Afbeelding met tekst, Lettertype, schermopname, Graphics&#10;&#10;Automatisch gegenereerde beschrijving">
            <a:extLst>
              <a:ext uri="{FF2B5EF4-FFF2-40B4-BE49-F238E27FC236}">
                <a16:creationId xmlns:a16="http://schemas.microsoft.com/office/drawing/2014/main" id="{E9E1A67D-18F8-103B-D71E-2D214F08BE08}"/>
              </a:ext>
            </a:extLst>
          </p:cNvPr>
          <p:cNvPicPr>
            <a:picLocks noChangeAspect="1"/>
          </p:cNvPicPr>
          <p:nvPr/>
        </p:nvPicPr>
        <p:blipFill>
          <a:blip r:embed="rId4"/>
          <a:stretch>
            <a:fillRect/>
          </a:stretch>
        </p:blipFill>
        <p:spPr>
          <a:xfrm>
            <a:off x="8894368" y="5345415"/>
            <a:ext cx="2606508" cy="638594"/>
          </a:xfrm>
          <a:prstGeom prst="rect">
            <a:avLst/>
          </a:prstGeom>
        </p:spPr>
      </p:pic>
      <p:grpSp>
        <p:nvGrpSpPr>
          <p:cNvPr id="6" name="Groep 5">
            <a:extLst>
              <a:ext uri="{FF2B5EF4-FFF2-40B4-BE49-F238E27FC236}">
                <a16:creationId xmlns:a16="http://schemas.microsoft.com/office/drawing/2014/main" id="{D4590B3F-668E-28F5-E859-117E73B1710C}"/>
              </a:ext>
            </a:extLst>
          </p:cNvPr>
          <p:cNvGrpSpPr/>
          <p:nvPr/>
        </p:nvGrpSpPr>
        <p:grpSpPr>
          <a:xfrm>
            <a:off x="9900901" y="2251434"/>
            <a:ext cx="970514" cy="1183495"/>
            <a:chOff x="2941001" y="2355891"/>
            <a:chExt cx="2696019" cy="3287663"/>
          </a:xfrm>
        </p:grpSpPr>
        <p:pic>
          <p:nvPicPr>
            <p:cNvPr id="7" name="Picture 3" descr="Shape&#10;&#10;Description automatically generated">
              <a:extLst>
                <a:ext uri="{FF2B5EF4-FFF2-40B4-BE49-F238E27FC236}">
                  <a16:creationId xmlns:a16="http://schemas.microsoft.com/office/drawing/2014/main" id="{0ECBDC9D-BFF7-81C6-BA06-CAAD6CA8227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41001" y="2355891"/>
              <a:ext cx="2696019" cy="26842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
              <a:extLst>
                <a:ext uri="{FF2B5EF4-FFF2-40B4-BE49-F238E27FC236}">
                  <a16:creationId xmlns:a16="http://schemas.microsoft.com/office/drawing/2014/main" id="{98B5DF87-B3DC-7647-A42F-FB00709C8DD8}"/>
                </a:ext>
              </a:extLst>
            </p:cNvPr>
            <p:cNvSpPr txBox="1"/>
            <p:nvPr/>
          </p:nvSpPr>
          <p:spPr>
            <a:xfrm>
              <a:off x="2946285" y="5243444"/>
              <a:ext cx="2690735" cy="400110"/>
            </a:xfrm>
            <a:prstGeom prst="rect">
              <a:avLst/>
            </a:prstGeom>
            <a:noFill/>
          </p:spPr>
          <p:txBody>
            <a:bodyPr wrap="square" lIns="18000" rIns="90000">
              <a:spAutoFit/>
            </a:bodyPr>
            <a:ls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19857">
                <a:spcAft>
                  <a:spcPts val="396"/>
                </a:spcAft>
              </a:pPr>
              <a:r>
                <a:rPr lang="nl-NL" sz="700" b="1" kern="1200">
                  <a:solidFill>
                    <a:srgbClr val="000000"/>
                  </a:solidFill>
                  <a:latin typeface="General Sans Semibold" pitchFamily="2" charset="77"/>
                  <a:ea typeface="+mn-ea"/>
                  <a:cs typeface="Calibri"/>
                </a:rPr>
                <a:t>Natuurlijk open</a:t>
              </a:r>
              <a:endParaRPr lang="en-NL" sz="2000" b="1">
                <a:latin typeface="General Sans Semibold" pitchFamily="2" charset="77"/>
              </a:endParaRPr>
            </a:p>
          </p:txBody>
        </p:sp>
      </p:grpSp>
    </p:spTree>
    <p:extLst>
      <p:ext uri="{BB962C8B-B14F-4D97-AF65-F5344CB8AC3E}">
        <p14:creationId xmlns:p14="http://schemas.microsoft.com/office/powerpoint/2010/main" val="238109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888D4-F16C-23C5-4D99-5F4B31FE6970}"/>
              </a:ext>
            </a:extLst>
          </p:cNvPr>
          <p:cNvSpPr>
            <a:spLocks noGrp="1"/>
          </p:cNvSpPr>
          <p:nvPr>
            <p:ph type="title"/>
          </p:nvPr>
        </p:nvSpPr>
        <p:spPr>
          <a:xfrm>
            <a:off x="367145" y="392834"/>
            <a:ext cx="10515600" cy="1325563"/>
          </a:xfrm>
        </p:spPr>
        <p:txBody>
          <a:bodyPr/>
          <a:lstStyle/>
          <a:p>
            <a:r>
              <a:rPr lang="nl-NL" err="1"/>
              <a:t>Edusources</a:t>
            </a:r>
            <a:r>
              <a:rPr lang="nl-NL"/>
              <a:t>, terugblik</a:t>
            </a:r>
          </a:p>
        </p:txBody>
      </p:sp>
      <p:sp>
        <p:nvSpPr>
          <p:cNvPr id="3" name="Tijdelijke aanduiding voor inhoud 2">
            <a:extLst>
              <a:ext uri="{FF2B5EF4-FFF2-40B4-BE49-F238E27FC236}">
                <a16:creationId xmlns:a16="http://schemas.microsoft.com/office/drawing/2014/main" id="{1437DFE0-3BEE-E001-6D6D-B581D0A5D7EE}"/>
              </a:ext>
            </a:extLst>
          </p:cNvPr>
          <p:cNvSpPr>
            <a:spLocks noGrp="1"/>
          </p:cNvSpPr>
          <p:nvPr>
            <p:ph idx="1"/>
          </p:nvPr>
        </p:nvSpPr>
        <p:spPr>
          <a:xfrm>
            <a:off x="367146" y="1825625"/>
            <a:ext cx="7938654" cy="4770839"/>
          </a:xfrm>
        </p:spPr>
        <p:txBody>
          <a:bodyPr vert="horz" lIns="91440" tIns="45720" rIns="91440" bIns="45720" rtlCol="0" anchor="t">
            <a:normAutofit/>
          </a:bodyPr>
          <a:lstStyle/>
          <a:p>
            <a:r>
              <a:rPr lang="nl-NL"/>
              <a:t>2017: gestart met inrichten platform </a:t>
            </a:r>
            <a:r>
              <a:rPr lang="nl-NL" err="1"/>
              <a:t>edusources</a:t>
            </a:r>
            <a:endParaRPr lang="nl-NL"/>
          </a:p>
          <a:p>
            <a:r>
              <a:rPr lang="nl-NL"/>
              <a:t>Stimuleringsregeling (2018-2022) open en online onder</a:t>
            </a:r>
          </a:p>
          <a:p>
            <a:pPr lvl="1">
              <a:buFont typeface="Courier New" panose="020B0604020202020204" pitchFamily="34" charset="0"/>
              <a:buChar char="o"/>
            </a:pPr>
            <a:r>
              <a:rPr lang="nl-NL"/>
              <a:t>Grootste hoeveelheid open content via CC-licentie vanuit dit programma</a:t>
            </a:r>
          </a:p>
          <a:p>
            <a:pPr lvl="1">
              <a:buFont typeface="Courier New" panose="020B0604020202020204" pitchFamily="34" charset="0"/>
              <a:buChar char="o"/>
            </a:pPr>
            <a:r>
              <a:rPr lang="nl-NL"/>
              <a:t>Inrichting van </a:t>
            </a:r>
            <a:r>
              <a:rPr lang="nl-NL" err="1"/>
              <a:t>communitysites</a:t>
            </a:r>
            <a:r>
              <a:rPr lang="nl-NL"/>
              <a:t> voor delen van leermaterialen vanuit </a:t>
            </a:r>
            <a:r>
              <a:rPr lang="nl-NL" err="1"/>
              <a:t>vakcommunities</a:t>
            </a:r>
            <a:endParaRPr lang="nl-NL"/>
          </a:p>
          <a:p>
            <a:pPr lvl="2">
              <a:buFont typeface="Wingdings" panose="020B0604020202020204" pitchFamily="34" charset="0"/>
              <a:buChar char="§"/>
            </a:pPr>
            <a:r>
              <a:rPr lang="nl-NL" err="1"/>
              <a:t>Vakvocabulaires</a:t>
            </a:r>
            <a:r>
              <a:rPr lang="nl-NL"/>
              <a:t> om leermaterialen op leeruitkomsten te delen</a:t>
            </a:r>
          </a:p>
        </p:txBody>
      </p:sp>
      <p:pic>
        <p:nvPicPr>
          <p:cNvPr id="10" name="Picture 9" descr="A screenshot of a white background&#10;&#10;Description automatically generated">
            <a:extLst>
              <a:ext uri="{FF2B5EF4-FFF2-40B4-BE49-F238E27FC236}">
                <a16:creationId xmlns:a16="http://schemas.microsoft.com/office/drawing/2014/main" id="{9FC50CAA-8C8D-A34A-D2BC-A5563D59D7E9}"/>
              </a:ext>
            </a:extLst>
          </p:cNvPr>
          <p:cNvPicPr>
            <a:picLocks noChangeAspect="1"/>
          </p:cNvPicPr>
          <p:nvPr/>
        </p:nvPicPr>
        <p:blipFill>
          <a:blip r:embed="rId3"/>
          <a:stretch>
            <a:fillRect/>
          </a:stretch>
        </p:blipFill>
        <p:spPr>
          <a:xfrm>
            <a:off x="8438283" y="4197927"/>
            <a:ext cx="3489614" cy="2410691"/>
          </a:xfrm>
          <a:prstGeom prst="rect">
            <a:avLst/>
          </a:prstGeom>
        </p:spPr>
      </p:pic>
    </p:spTree>
    <p:extLst>
      <p:ext uri="{BB962C8B-B14F-4D97-AF65-F5344CB8AC3E}">
        <p14:creationId xmlns:p14="http://schemas.microsoft.com/office/powerpoint/2010/main" val="210368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1C4B9-3F31-A243-2CA8-BE482CBBF271}"/>
              </a:ext>
            </a:extLst>
          </p:cNvPr>
          <p:cNvSpPr>
            <a:spLocks noGrp="1"/>
          </p:cNvSpPr>
          <p:nvPr>
            <p:ph type="title"/>
          </p:nvPr>
        </p:nvSpPr>
        <p:spPr/>
        <p:txBody>
          <a:bodyPr/>
          <a:lstStyle/>
          <a:p>
            <a:r>
              <a:rPr lang="en-US"/>
              <a:t>Ontwikkelingen</a:t>
            </a:r>
          </a:p>
        </p:txBody>
      </p:sp>
      <p:sp>
        <p:nvSpPr>
          <p:cNvPr id="3" name="Content Placeholder 2">
            <a:extLst>
              <a:ext uri="{FF2B5EF4-FFF2-40B4-BE49-F238E27FC236}">
                <a16:creationId xmlns:a16="http://schemas.microsoft.com/office/drawing/2014/main" id="{52732341-32B9-F64D-D19D-D4163BD0BC1D}"/>
              </a:ext>
            </a:extLst>
          </p:cNvPr>
          <p:cNvSpPr>
            <a:spLocks noGrp="1"/>
          </p:cNvSpPr>
          <p:nvPr>
            <p:ph idx="1"/>
          </p:nvPr>
        </p:nvSpPr>
        <p:spPr/>
        <p:txBody>
          <a:bodyPr vert="horz" lIns="91440" tIns="45720" rIns="91440" bIns="45720" rtlCol="0" anchor="t">
            <a:normAutofit/>
          </a:bodyPr>
          <a:lstStyle/>
          <a:p>
            <a:r>
              <a:rPr lang="nl-NL" sz="2600">
                <a:latin typeface="Arial"/>
                <a:cs typeface="Arial"/>
                <a:hlinkClick r:id="rId2"/>
              </a:rPr>
              <a:t>Versnellingsplan 4 jaar</a:t>
            </a:r>
            <a:endParaRPr lang="en-US" sz="2600">
              <a:latin typeface="Arial"/>
              <a:cs typeface="Arial"/>
            </a:endParaRPr>
          </a:p>
          <a:p>
            <a:pPr lvl="1">
              <a:buFont typeface="Courier New,monospace" panose="020B0604020202020204" pitchFamily="34" charset="0"/>
              <a:buChar char="o"/>
            </a:pPr>
            <a:r>
              <a:rPr lang="nl-NL" sz="2200">
                <a:latin typeface="Arial"/>
                <a:cs typeface="Arial"/>
              </a:rPr>
              <a:t>Regeling om op te starten met gebruik van </a:t>
            </a:r>
            <a:r>
              <a:rPr lang="nl-NL" sz="2200" err="1">
                <a:latin typeface="Arial"/>
                <a:cs typeface="Arial"/>
              </a:rPr>
              <a:t>SURFsharekit</a:t>
            </a:r>
            <a:r>
              <a:rPr lang="nl-NL" sz="2200">
                <a:latin typeface="Arial"/>
                <a:cs typeface="Arial"/>
              </a:rPr>
              <a:t> en </a:t>
            </a:r>
            <a:r>
              <a:rPr lang="nl-NL" sz="2200" err="1">
                <a:latin typeface="Arial"/>
                <a:cs typeface="Arial"/>
              </a:rPr>
              <a:t>edusources</a:t>
            </a:r>
            <a:r>
              <a:rPr lang="nl-NL" sz="2200">
                <a:latin typeface="Arial"/>
                <a:cs typeface="Arial"/>
              </a:rPr>
              <a:t> in 3e en 4e jaar van programma</a:t>
            </a:r>
            <a:endParaRPr lang="en-US" sz="2200">
              <a:latin typeface="Arial"/>
              <a:cs typeface="Arial"/>
            </a:endParaRPr>
          </a:p>
          <a:p>
            <a:pPr lvl="2">
              <a:buFont typeface="Wingdings,Sans-Serif" panose="020B0604020202020204" pitchFamily="34" charset="0"/>
              <a:buChar char="§"/>
            </a:pPr>
            <a:r>
              <a:rPr lang="nl-NL" sz="1900">
                <a:latin typeface="Arial"/>
                <a:cs typeface="Arial"/>
              </a:rPr>
              <a:t>Instellingen gaven aan dat er behoefte is om ook semi-open leermateriaal te delen</a:t>
            </a:r>
            <a:endParaRPr lang="en-US" sz="1900">
              <a:latin typeface="Arial"/>
              <a:cs typeface="Arial"/>
            </a:endParaRPr>
          </a:p>
          <a:p>
            <a:pPr lvl="1">
              <a:buFont typeface="Courier New,monospace" panose="020B0604020202020204" pitchFamily="34" charset="0"/>
              <a:buChar char="o"/>
            </a:pPr>
            <a:r>
              <a:rPr lang="nl-NL" sz="2200">
                <a:latin typeface="Arial"/>
                <a:cs typeface="Arial"/>
                <a:hlinkClick r:id="rId3"/>
              </a:rPr>
              <a:t>Hergebruik open leermaterialen</a:t>
            </a:r>
            <a:r>
              <a:rPr lang="nl-NL" sz="2200">
                <a:latin typeface="Arial"/>
                <a:cs typeface="Arial"/>
              </a:rPr>
              <a:t>: niet alleen open leermaterialen is interessant, maar ook </a:t>
            </a:r>
            <a:r>
              <a:rPr lang="nl-NL" sz="2200" i="1">
                <a:latin typeface="Arial"/>
                <a:cs typeface="Arial"/>
              </a:rPr>
              <a:t>open toegankelijke </a:t>
            </a:r>
            <a:r>
              <a:rPr lang="nl-NL" sz="2200">
                <a:latin typeface="Arial"/>
                <a:cs typeface="Arial"/>
              </a:rPr>
              <a:t>content (studenten als aanvulling op stof)</a:t>
            </a:r>
            <a:endParaRPr lang="en-US" sz="2200">
              <a:latin typeface="Arial"/>
              <a:cs typeface="Arial"/>
            </a:endParaRPr>
          </a:p>
          <a:p>
            <a:pPr lvl="1">
              <a:buFont typeface="Courier New,monospace" panose="020B0604020202020204" pitchFamily="34" charset="0"/>
              <a:buChar char="o"/>
            </a:pPr>
            <a:r>
              <a:rPr lang="nl-NL" sz="2200">
                <a:latin typeface="Arial"/>
                <a:cs typeface="Arial"/>
                <a:hlinkClick r:id="rId4"/>
              </a:rPr>
              <a:t>Visiedocument leermaterialen 2025</a:t>
            </a:r>
            <a:endParaRPr lang="nl-NL" sz="2200">
              <a:latin typeface="Arial"/>
              <a:cs typeface="Arial"/>
            </a:endParaRPr>
          </a:p>
          <a:p>
            <a:pPr lvl="1">
              <a:buFont typeface="Courier New,monospace" panose="020B0604020202020204" pitchFamily="34" charset="0"/>
              <a:buChar char="o"/>
            </a:pPr>
            <a:r>
              <a:rPr lang="nl-NL" sz="2200">
                <a:latin typeface="Arial"/>
                <a:cs typeface="Arial"/>
                <a:hlinkClick r:id="rId5"/>
              </a:rPr>
              <a:t>De Verklaring, regie op leermaterialen</a:t>
            </a:r>
            <a:endParaRPr lang="nl-NL" sz="2200">
              <a:latin typeface="Arial"/>
              <a:cs typeface="Arial"/>
            </a:endParaRPr>
          </a:p>
          <a:p>
            <a:pPr marL="0" indent="0">
              <a:buNone/>
            </a:pPr>
            <a:endParaRPr lang="en-US"/>
          </a:p>
        </p:txBody>
      </p:sp>
      <p:sp>
        <p:nvSpPr>
          <p:cNvPr id="4" name="Arrow: Right 3">
            <a:extLst>
              <a:ext uri="{FF2B5EF4-FFF2-40B4-BE49-F238E27FC236}">
                <a16:creationId xmlns:a16="http://schemas.microsoft.com/office/drawing/2014/main" id="{72EB1C05-A223-B2BA-5A8E-862A922979C7}"/>
              </a:ext>
            </a:extLst>
          </p:cNvPr>
          <p:cNvSpPr/>
          <p:nvPr/>
        </p:nvSpPr>
        <p:spPr>
          <a:xfrm>
            <a:off x="6432698" y="4341627"/>
            <a:ext cx="1311348" cy="2303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125A487-29A3-E03C-EC09-BF3BE778679C}"/>
              </a:ext>
            </a:extLst>
          </p:cNvPr>
          <p:cNvSpPr txBox="1"/>
          <p:nvPr/>
        </p:nvSpPr>
        <p:spPr>
          <a:xfrm>
            <a:off x="7832651" y="4270744"/>
            <a:ext cx="281762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Naast</a:t>
            </a:r>
            <a:r>
              <a:rPr lang="en-US"/>
              <a:t> open </a:t>
            </a:r>
            <a:r>
              <a:rPr lang="en-US" err="1"/>
              <a:t>en</a:t>
            </a:r>
            <a:r>
              <a:rPr lang="en-US"/>
              <a:t> semi-open, op </a:t>
            </a:r>
            <a:r>
              <a:rPr lang="en-US" err="1"/>
              <a:t>termijn</a:t>
            </a:r>
            <a:r>
              <a:rPr lang="en-US"/>
              <a:t> </a:t>
            </a:r>
            <a:r>
              <a:rPr lang="en-US" err="1"/>
              <a:t>ook</a:t>
            </a:r>
            <a:r>
              <a:rPr lang="en-US"/>
              <a:t> </a:t>
            </a:r>
            <a:r>
              <a:rPr lang="en-US" err="1"/>
              <a:t>commercieel</a:t>
            </a:r>
            <a:r>
              <a:rPr lang="en-US"/>
              <a:t>, maar dan </a:t>
            </a:r>
            <a:r>
              <a:rPr lang="en-US" err="1"/>
              <a:t>uitsluitend</a:t>
            </a:r>
            <a:r>
              <a:rPr lang="en-US"/>
              <a:t> </a:t>
            </a:r>
            <a:r>
              <a:rPr lang="en-US" err="1"/>
              <a:t>gericht</a:t>
            </a:r>
            <a:r>
              <a:rPr lang="en-US"/>
              <a:t> op </a:t>
            </a:r>
            <a:r>
              <a:rPr lang="en-US" err="1"/>
              <a:t>vocabulaires</a:t>
            </a:r>
          </a:p>
        </p:txBody>
      </p:sp>
    </p:spTree>
    <p:extLst>
      <p:ext uri="{BB962C8B-B14F-4D97-AF65-F5344CB8AC3E}">
        <p14:creationId xmlns:p14="http://schemas.microsoft.com/office/powerpoint/2010/main" val="348502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BFD18-ADD5-13AC-DA8C-E7B59B84D107}"/>
              </a:ext>
            </a:extLst>
          </p:cNvPr>
          <p:cNvSpPr>
            <a:spLocks noGrp="1"/>
          </p:cNvSpPr>
          <p:nvPr>
            <p:ph type="title"/>
          </p:nvPr>
        </p:nvSpPr>
        <p:spPr>
          <a:xfrm>
            <a:off x="793662" y="386930"/>
            <a:ext cx="10066122" cy="1298448"/>
          </a:xfrm>
        </p:spPr>
        <p:txBody>
          <a:bodyPr anchor="b">
            <a:normAutofit/>
          </a:bodyPr>
          <a:lstStyle/>
          <a:p>
            <a:r>
              <a:rPr lang="en-US" sz="4800"/>
              <a:t>Wat is er op </a:t>
            </a:r>
            <a:r>
              <a:rPr lang="en-US" sz="4800" err="1"/>
              <a:t>dit</a:t>
            </a:r>
            <a:r>
              <a:rPr lang="en-US" sz="4800"/>
              <a:t> moment beschikbaar?</a:t>
            </a:r>
          </a:p>
        </p:txBody>
      </p:sp>
      <p:sp>
        <p:nvSpPr>
          <p:cNvPr id="22"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aph with numbers and a line&#10;&#10;Description automatically generated">
            <a:extLst>
              <a:ext uri="{FF2B5EF4-FFF2-40B4-BE49-F238E27FC236}">
                <a16:creationId xmlns:a16="http://schemas.microsoft.com/office/drawing/2014/main" id="{FCA72438-5201-F8F3-0EF7-67901CC03240}"/>
              </a:ext>
            </a:extLst>
          </p:cNvPr>
          <p:cNvPicPr>
            <a:picLocks noChangeAspect="1"/>
          </p:cNvPicPr>
          <p:nvPr/>
        </p:nvPicPr>
        <p:blipFill>
          <a:blip r:embed="rId2"/>
          <a:stretch>
            <a:fillRect/>
          </a:stretch>
        </p:blipFill>
        <p:spPr>
          <a:xfrm>
            <a:off x="461963" y="3090333"/>
            <a:ext cx="5404909" cy="2973917"/>
          </a:xfrm>
          <a:prstGeom prst="rect">
            <a:avLst/>
          </a:prstGeom>
        </p:spPr>
      </p:pic>
      <p:pic>
        <p:nvPicPr>
          <p:cNvPr id="6" name="Content Placeholder 5" descr="A screenshot of a computer&#10;&#10;Description automatically generated">
            <a:extLst>
              <a:ext uri="{FF2B5EF4-FFF2-40B4-BE49-F238E27FC236}">
                <a16:creationId xmlns:a16="http://schemas.microsoft.com/office/drawing/2014/main" id="{67676765-DB14-CAB0-3427-DB21354D4F57}"/>
              </a:ext>
            </a:extLst>
          </p:cNvPr>
          <p:cNvPicPr>
            <a:picLocks noGrp="1" noChangeAspect="1"/>
          </p:cNvPicPr>
          <p:nvPr>
            <p:ph idx="1"/>
          </p:nvPr>
        </p:nvPicPr>
        <p:blipFill>
          <a:blip r:embed="rId3"/>
          <a:stretch>
            <a:fillRect/>
          </a:stretch>
        </p:blipFill>
        <p:spPr>
          <a:xfrm>
            <a:off x="6017683" y="3132402"/>
            <a:ext cx="5374217" cy="2901950"/>
          </a:xfrm>
        </p:spPr>
      </p:pic>
    </p:spTree>
    <p:extLst>
      <p:ext uri="{BB962C8B-B14F-4D97-AF65-F5344CB8AC3E}">
        <p14:creationId xmlns:p14="http://schemas.microsoft.com/office/powerpoint/2010/main" val="216484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BFD18-ADD5-13AC-DA8C-E7B59B84D107}"/>
              </a:ext>
            </a:extLst>
          </p:cNvPr>
          <p:cNvSpPr>
            <a:spLocks noGrp="1"/>
          </p:cNvSpPr>
          <p:nvPr>
            <p:ph type="title"/>
          </p:nvPr>
        </p:nvSpPr>
        <p:spPr>
          <a:xfrm>
            <a:off x="793662" y="386930"/>
            <a:ext cx="10066122" cy="1298448"/>
          </a:xfrm>
        </p:spPr>
        <p:txBody>
          <a:bodyPr anchor="b">
            <a:normAutofit/>
          </a:bodyPr>
          <a:lstStyle/>
          <a:p>
            <a:r>
              <a:rPr lang="en-US" sz="4800"/>
              <a:t>Ontwikkeling open tekstboeken</a:t>
            </a:r>
          </a:p>
        </p:txBody>
      </p:sp>
      <p:sp>
        <p:nvSpPr>
          <p:cNvPr id="22"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A screenshot of a cell phone&#10;&#10;Description automatically generated">
            <a:extLst>
              <a:ext uri="{FF2B5EF4-FFF2-40B4-BE49-F238E27FC236}">
                <a16:creationId xmlns:a16="http://schemas.microsoft.com/office/drawing/2014/main" id="{FA404E84-0024-B5DC-E957-9B5B4463FFC7}"/>
              </a:ext>
            </a:extLst>
          </p:cNvPr>
          <p:cNvPicPr>
            <a:picLocks noGrp="1" noChangeAspect="1"/>
          </p:cNvPicPr>
          <p:nvPr>
            <p:ph idx="1"/>
          </p:nvPr>
        </p:nvPicPr>
        <p:blipFill>
          <a:blip r:embed="rId2"/>
          <a:stretch>
            <a:fillRect/>
          </a:stretch>
        </p:blipFill>
        <p:spPr>
          <a:xfrm>
            <a:off x="6093024" y="3099614"/>
            <a:ext cx="5168207" cy="2860912"/>
          </a:xfrm>
        </p:spPr>
      </p:pic>
      <p:pic>
        <p:nvPicPr>
          <p:cNvPr id="13" name="Content Placeholder 12" descr="A graph with a line going up&#10;&#10;Description automatically generated">
            <a:extLst>
              <a:ext uri="{FF2B5EF4-FFF2-40B4-BE49-F238E27FC236}">
                <a16:creationId xmlns:a16="http://schemas.microsoft.com/office/drawing/2014/main" id="{88115C93-993E-58BE-F657-22172089A735}"/>
              </a:ext>
            </a:extLst>
          </p:cNvPr>
          <p:cNvPicPr>
            <a:picLocks noChangeAspect="1"/>
          </p:cNvPicPr>
          <p:nvPr/>
        </p:nvPicPr>
        <p:blipFill>
          <a:blip r:embed="rId3"/>
          <a:stretch>
            <a:fillRect/>
          </a:stretch>
        </p:blipFill>
        <p:spPr>
          <a:xfrm>
            <a:off x="792277" y="2924561"/>
            <a:ext cx="5150277" cy="2819775"/>
          </a:xfrm>
          <a:prstGeom prst="rect">
            <a:avLst/>
          </a:prstGeom>
        </p:spPr>
      </p:pic>
      <p:sp>
        <p:nvSpPr>
          <p:cNvPr id="26" name="Rectangle 2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01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BFD18-ADD5-13AC-DA8C-E7B59B84D107}"/>
              </a:ext>
            </a:extLst>
          </p:cNvPr>
          <p:cNvSpPr>
            <a:spLocks noGrp="1"/>
          </p:cNvSpPr>
          <p:nvPr>
            <p:ph type="title"/>
          </p:nvPr>
        </p:nvSpPr>
        <p:spPr>
          <a:xfrm>
            <a:off x="793662" y="386930"/>
            <a:ext cx="10066122" cy="1298448"/>
          </a:xfrm>
        </p:spPr>
        <p:txBody>
          <a:bodyPr anchor="b">
            <a:normAutofit/>
          </a:bodyPr>
          <a:lstStyle/>
          <a:p>
            <a:r>
              <a:rPr lang="en-US" sz="4800"/>
              <a:t>Mate </a:t>
            </a:r>
            <a:r>
              <a:rPr lang="en-US" sz="4800" err="1"/>
              <a:t>gebruik</a:t>
            </a:r>
            <a:r>
              <a:rPr lang="en-US" sz="4800"/>
              <a:t> alle </a:t>
            </a:r>
            <a:r>
              <a:rPr lang="en-US" sz="4800" err="1"/>
              <a:t>materialen</a:t>
            </a:r>
            <a:r>
              <a:rPr lang="en-US" sz="4800"/>
              <a:t> </a:t>
            </a:r>
          </a:p>
        </p:txBody>
      </p:sp>
      <p:sp>
        <p:nvSpPr>
          <p:cNvPr id="22"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white and pink paper with black text&#10;&#10;Description automatically generated">
            <a:extLst>
              <a:ext uri="{FF2B5EF4-FFF2-40B4-BE49-F238E27FC236}">
                <a16:creationId xmlns:a16="http://schemas.microsoft.com/office/drawing/2014/main" id="{59647450-F479-8E94-2A84-73F900E3771B}"/>
              </a:ext>
            </a:extLst>
          </p:cNvPr>
          <p:cNvPicPr>
            <a:picLocks noGrp="1" noChangeAspect="1"/>
          </p:cNvPicPr>
          <p:nvPr>
            <p:ph idx="1"/>
          </p:nvPr>
        </p:nvPicPr>
        <p:blipFill>
          <a:blip r:embed="rId2"/>
          <a:stretch>
            <a:fillRect/>
          </a:stretch>
        </p:blipFill>
        <p:spPr>
          <a:xfrm>
            <a:off x="4511116" y="2656319"/>
            <a:ext cx="6342457" cy="3356505"/>
          </a:xfrm>
        </p:spPr>
      </p:pic>
    </p:spTree>
    <p:extLst>
      <p:ext uri="{BB962C8B-B14F-4D97-AF65-F5344CB8AC3E}">
        <p14:creationId xmlns:p14="http://schemas.microsoft.com/office/powerpoint/2010/main" val="140683466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tailEnd type="triangle"/>
        </a:ln>
        <a:effectLst>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78DCCDA7730242A0AE034896069C19" ma:contentTypeVersion="13" ma:contentTypeDescription="Een nieuw document maken." ma:contentTypeScope="" ma:versionID="0f015816fb1e8c774f4e9f51bd5a3346">
  <xsd:schema xmlns:xsd="http://www.w3.org/2001/XMLSchema" xmlns:xs="http://www.w3.org/2001/XMLSchema" xmlns:p="http://schemas.microsoft.com/office/2006/metadata/properties" xmlns:ns2="31523446-b0ed-4b2a-8211-2d9d4275935e" xmlns:ns3="97960dda-5596-47b1-8f38-79a2eab2ac61" targetNamespace="http://schemas.microsoft.com/office/2006/metadata/properties" ma:root="true" ma:fieldsID="acff08dc65383d6bad1f9e3cd0452565" ns2:_="" ns3:_="">
    <xsd:import namespace="31523446-b0ed-4b2a-8211-2d9d4275935e"/>
    <xsd:import namespace="97960dda-5596-47b1-8f38-79a2eab2ac6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523446-b0ed-4b2a-8211-2d9d427593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c6f371a7-af1e-4863-b830-9db92276c56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960dda-5596-47b1-8f38-79a2eab2ac6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c2caba1-9a44-485a-b60f-c05c0403aab5}" ma:internalName="TaxCatchAll" ma:showField="CatchAllData" ma:web="97960dda-5596-47b1-8f38-79a2eab2ac6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523446-b0ed-4b2a-8211-2d9d4275935e">
      <Terms xmlns="http://schemas.microsoft.com/office/infopath/2007/PartnerControls"/>
    </lcf76f155ced4ddcb4097134ff3c332f>
    <TaxCatchAll xmlns="97960dda-5596-47b1-8f38-79a2eab2ac61" xsi:nil="true"/>
    <SharedWithUsers xmlns="97960dda-5596-47b1-8f38-79a2eab2ac61">
      <UserInfo>
        <DisplayName>Wouter Leenards</DisplayName>
        <AccountId>82</AccountId>
        <AccountType/>
      </UserInfo>
      <UserInfo>
        <DisplayName>Martine Teirlinck</DisplayName>
        <AccountId>14</AccountId>
        <AccountType/>
      </UserInfo>
      <UserInfo>
        <DisplayName>Ellemieke Sigtermans</DisplayName>
        <AccountId>73</AccountId>
        <AccountType/>
      </UserInfo>
      <UserInfo>
        <DisplayName>Michel Jansen</DisplayName>
        <AccountId>21</AccountId>
        <AccountType/>
      </UserInfo>
      <UserInfo>
        <DisplayName>Irma van Houts</DisplayName>
        <AccountId>71</AccountId>
        <AccountType/>
      </UserInfo>
      <UserInfo>
        <DisplayName>Sylvia Moes</DisplayName>
        <AccountId>41</AccountId>
        <AccountType/>
      </UserInfo>
      <UserInfo>
        <DisplayName>Linda Le Grand</DisplayName>
        <AccountId>83</AccountId>
        <AccountType/>
      </UserInfo>
      <UserInfo>
        <DisplayName>Jenny de Werk</DisplayName>
        <AccountId>84</AccountId>
        <AccountType/>
      </UserInfo>
      <UserInfo>
        <DisplayName>Brenda Lems</DisplayName>
        <AccountId>72</AccountId>
        <AccountType/>
      </UserInfo>
      <UserInfo>
        <DisplayName>edusources - intern - Leden</DisplayName>
        <AccountId>85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47E8C2-A83C-4DED-8669-7D944831066D}">
  <ds:schemaRefs>
    <ds:schemaRef ds:uri="31523446-b0ed-4b2a-8211-2d9d4275935e"/>
    <ds:schemaRef ds:uri="97960dda-5596-47b1-8f38-79a2eab2ac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49E93D-D23B-45AD-B2C8-DE85F8674C28}">
  <ds:schemaRefs>
    <ds:schemaRef ds:uri="http://schemas.microsoft.com/office/infopath/2007/PartnerControls"/>
    <ds:schemaRef ds:uri="http://purl.org/dc/elements/1.1/"/>
    <ds:schemaRef ds:uri="97960dda-5596-47b1-8f38-79a2eab2ac61"/>
    <ds:schemaRef ds:uri="31523446-b0ed-4b2a-8211-2d9d4275935e"/>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83714DC-B854-40F7-A112-2368DAFC88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1190</Words>
  <Application>Microsoft Office PowerPoint</Application>
  <PresentationFormat>Breedbeeld</PresentationFormat>
  <Paragraphs>196</Paragraphs>
  <Slides>36</Slides>
  <Notes>4</Notes>
  <HiddenSlides>0</HiddenSlides>
  <MMClips>0</MMClips>
  <ScaleCrop>false</ScaleCrop>
  <HeadingPairs>
    <vt:vector size="4" baseType="variant">
      <vt:variant>
        <vt:lpstr>Thema</vt:lpstr>
      </vt:variant>
      <vt:variant>
        <vt:i4>2</vt:i4>
      </vt:variant>
      <vt:variant>
        <vt:lpstr>Diatitels</vt:lpstr>
      </vt:variant>
      <vt:variant>
        <vt:i4>36</vt:i4>
      </vt:variant>
    </vt:vector>
  </HeadingPairs>
  <TitlesOfParts>
    <vt:vector size="38" baseType="lpstr">
      <vt:lpstr>Kantoorthema</vt:lpstr>
      <vt:lpstr>Kantoorthema</vt:lpstr>
      <vt:lpstr>Edusources: the next level</vt:lpstr>
      <vt:lpstr>PowerPoint-presentatie</vt:lpstr>
      <vt:lpstr>Programma</vt:lpstr>
      <vt:lpstr>Edusources: the next level visie op content in edusources</vt:lpstr>
      <vt:lpstr>Edusources, terugblik</vt:lpstr>
      <vt:lpstr>Ontwikkelingen</vt:lpstr>
      <vt:lpstr>Wat is er op dit moment beschikbaar?</vt:lpstr>
      <vt:lpstr>Ontwikkeling open tekstboeken</vt:lpstr>
      <vt:lpstr>Mate gebruik alle materialen </vt:lpstr>
      <vt:lpstr>Mate gebruik open tekstboeken</vt:lpstr>
      <vt:lpstr>Ontwikkeling open tekstboeken</vt:lpstr>
      <vt:lpstr>PowerPoint-presentatie</vt:lpstr>
      <vt:lpstr>PowerPoint-presentatie</vt:lpstr>
      <vt:lpstr>PowerPoint-presentatie</vt:lpstr>
      <vt:lpstr>Per instelling Open Tekst/access</vt:lpstr>
      <vt:lpstr>Grote hoeveelheid kleine materialen</vt:lpstr>
      <vt:lpstr>Waar is behoefte aan?</vt:lpstr>
      <vt:lpstr>Ontwikkelingen</vt:lpstr>
      <vt:lpstr>Wat is een whitelabelplatform en waar is het goed voor?</vt:lpstr>
      <vt:lpstr>Voorbeeldkenmerken white label platform</vt:lpstr>
      <vt:lpstr>Voorbeeld op basis van concept</vt:lpstr>
      <vt:lpstr>Edusources: the next level optimaliseren van zoekresultaten</vt:lpstr>
      <vt:lpstr>PowerPoint-presentatie</vt:lpstr>
      <vt:lpstr>PowerPoint-presentatie</vt:lpstr>
      <vt:lpstr>PowerPoint-presentatie</vt:lpstr>
      <vt:lpstr>PowerPoint-presentatie</vt:lpstr>
      <vt:lpstr>Wat wordt getoond en in welke volgorde?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Michel Jansen</cp:lastModifiedBy>
  <cp:revision>23</cp:revision>
  <dcterms:created xsi:type="dcterms:W3CDTF">2024-04-24T13:08:22Z</dcterms:created>
  <dcterms:modified xsi:type="dcterms:W3CDTF">2024-06-04T14:59:28Z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0x0101001778DCCDA7730242A0AE034896069C19</vt:lpwstr>
  </property>
  <property fmtid="{D5CDD505-2E9C-101B-9397-08002B2CF9AE}" pid="3" name="MediaServiceImageTags">
    <vt:lpwstr/>
  </property>
</Properties>
</file>