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  <p:sldMasterId id="2147483740" r:id="rId5"/>
    <p:sldMasterId id="2147483758" r:id="rId6"/>
    <p:sldMasterId id="2147483776" r:id="rId7"/>
    <p:sldMasterId id="2147483794" r:id="rId8"/>
    <p:sldMasterId id="2147483738" r:id="rId9"/>
    <p:sldMasterId id="2147483815" r:id="rId10"/>
  </p:sldMasterIdLst>
  <p:notesMasterIdLst>
    <p:notesMasterId r:id="rId22"/>
  </p:notesMasterIdLst>
  <p:handoutMasterIdLst>
    <p:handoutMasterId r:id="rId23"/>
  </p:handoutMasterIdLst>
  <p:sldIdLst>
    <p:sldId id="360" r:id="rId11"/>
    <p:sldId id="309" r:id="rId12"/>
    <p:sldId id="322" r:id="rId13"/>
    <p:sldId id="324" r:id="rId14"/>
    <p:sldId id="363" r:id="rId15"/>
    <p:sldId id="364" r:id="rId16"/>
    <p:sldId id="362" r:id="rId17"/>
    <p:sldId id="361" r:id="rId18"/>
    <p:sldId id="350" r:id="rId19"/>
    <p:sldId id="356" r:id="rId20"/>
    <p:sldId id="311" r:id="rId21"/>
  </p:sldIdLst>
  <p:sldSz cx="12192000" cy="6858000"/>
  <p:notesSz cx="6858000" cy="9144000"/>
  <p:embeddedFontLst>
    <p:embeddedFont>
      <p:font typeface="General Sans" panose="020B0604020202020204" charset="0"/>
      <p:regular r:id="rId24"/>
      <p:bold r:id="rId25"/>
      <p:italic r:id="rId26"/>
      <p:boldItalic r:id="rId27"/>
    </p:embeddedFont>
    <p:embeddedFont>
      <p:font typeface="General Sans Semibold" panose="020B0604020202020204" charset="0"/>
      <p:regular r:id="rId28"/>
      <p:bold r:id="rId29"/>
    </p:embeddedFont>
  </p:embeddedFontLst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e" id="{1A037AEA-AB4B-488B-B557-B7307E8A07B5}">
          <p14:sldIdLst>
            <p14:sldId id="360"/>
            <p14:sldId id="309"/>
            <p14:sldId id="322"/>
            <p14:sldId id="324"/>
            <p14:sldId id="363"/>
            <p14:sldId id="364"/>
            <p14:sldId id="362"/>
            <p14:sldId id="361"/>
            <p14:sldId id="350"/>
            <p14:sldId id="356"/>
            <p14:sldId id="311"/>
          </p14:sldIdLst>
        </p14:section>
        <p14:section name="Dingen om te kopiëren" id="{C9AB438D-2755-4B47-9664-02668DF100E1}">
          <p14:sldIdLst/>
        </p14:section>
        <p14:section name="Tips" id="{22421690-AC93-4D23-9C5E-D82FC6F641F4}">
          <p14:sldIdLst/>
        </p14:section>
        <p14:section name="Voorbeeldpresentatie" id="{87C13BBB-1F37-45FE-A024-28D6A10E2165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784B"/>
    <a:srgbClr val="F4D9DC"/>
    <a:srgbClr val="00AF81"/>
    <a:srgbClr val="F4D74B"/>
    <a:srgbClr val="FFFFFF"/>
    <a:srgbClr val="3D68EC"/>
    <a:srgbClr val="B7E3E5"/>
    <a:srgbClr val="1C2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F81288-7E18-57C9-18C3-76D1BB53C297}" v="17" dt="2024-10-11T08:24:40.266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D083AE6-46FA-4A59-8FB0-9F97EB10719F}" styleName="Stijl, licht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90" autoAdjust="0"/>
  </p:normalViewPr>
  <p:slideViewPr>
    <p:cSldViewPr snapToGrid="0">
      <p:cViewPr varScale="1">
        <p:scale>
          <a:sx n="63" d="100"/>
          <a:sy n="63" d="100"/>
        </p:scale>
        <p:origin x="400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41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anne Dokter" userId="S::rianne.dokter@surf.nl::9313ca43-df75-4038-89e4-4c8d022efb0b" providerId="AD" clId="Web-{BAE6DA9B-E0A9-F6A4-4866-5ABD584CCF71}"/>
    <pc:docChg chg="addSld delSld modSld modSection">
      <pc:chgData name="Rianne Dokter" userId="S::rianne.dokter@surf.nl::9313ca43-df75-4038-89e4-4c8d022efb0b" providerId="AD" clId="Web-{BAE6DA9B-E0A9-F6A4-4866-5ABD584CCF71}" dt="2024-09-23T10:03:34.603" v="11"/>
      <pc:docMkLst>
        <pc:docMk/>
      </pc:docMkLst>
      <pc:sldChg chg="modSp">
        <pc:chgData name="Rianne Dokter" userId="S::rianne.dokter@surf.nl::9313ca43-df75-4038-89e4-4c8d022efb0b" providerId="AD" clId="Web-{BAE6DA9B-E0A9-F6A4-4866-5ABD584CCF71}" dt="2024-09-23T09:46:17.983" v="1" actId="20577"/>
        <pc:sldMkLst>
          <pc:docMk/>
          <pc:sldMk cId="3187135234" sldId="311"/>
        </pc:sldMkLst>
        <pc:spChg chg="mod">
          <ac:chgData name="Rianne Dokter" userId="S::rianne.dokter@surf.nl::9313ca43-df75-4038-89e4-4c8d022efb0b" providerId="AD" clId="Web-{BAE6DA9B-E0A9-F6A4-4866-5ABD584CCF71}" dt="2024-09-23T09:46:17.983" v="1" actId="20577"/>
          <ac:spMkLst>
            <pc:docMk/>
            <pc:sldMk cId="3187135234" sldId="311"/>
            <ac:spMk id="2" creationId="{0B0F321D-E105-563C-2371-917ECFFAB075}"/>
          </ac:spMkLst>
        </pc:spChg>
      </pc:sldChg>
      <pc:sldChg chg="del">
        <pc:chgData name="Rianne Dokter" userId="S::rianne.dokter@surf.nl::9313ca43-df75-4038-89e4-4c8d022efb0b" providerId="AD" clId="Web-{BAE6DA9B-E0A9-F6A4-4866-5ABD584CCF71}" dt="2024-09-23T09:45:44.935" v="0"/>
        <pc:sldMkLst>
          <pc:docMk/>
          <pc:sldMk cId="2349667882" sldId="320"/>
        </pc:sldMkLst>
      </pc:sldChg>
      <pc:sldChg chg="mod modShow">
        <pc:chgData name="Rianne Dokter" userId="S::rianne.dokter@surf.nl::9313ca43-df75-4038-89e4-4c8d022efb0b" providerId="AD" clId="Web-{BAE6DA9B-E0A9-F6A4-4866-5ABD584CCF71}" dt="2024-09-23T10:03:32.681" v="10"/>
        <pc:sldMkLst>
          <pc:docMk/>
          <pc:sldMk cId="2449806811" sldId="378"/>
        </pc:sldMkLst>
      </pc:sldChg>
      <pc:sldChg chg="mod modShow">
        <pc:chgData name="Rianne Dokter" userId="S::rianne.dokter@surf.nl::9313ca43-df75-4038-89e4-4c8d022efb0b" providerId="AD" clId="Web-{BAE6DA9B-E0A9-F6A4-4866-5ABD584CCF71}" dt="2024-09-23T10:03:34.603" v="11"/>
        <pc:sldMkLst>
          <pc:docMk/>
          <pc:sldMk cId="937765663" sldId="379"/>
        </pc:sldMkLst>
      </pc:sldChg>
      <pc:sldChg chg="modSp mod modShow">
        <pc:chgData name="Rianne Dokter" userId="S::rianne.dokter@surf.nl::9313ca43-df75-4038-89e4-4c8d022efb0b" providerId="AD" clId="Web-{BAE6DA9B-E0A9-F6A4-4866-5ABD584CCF71}" dt="2024-09-23T10:03:30.869" v="9"/>
        <pc:sldMkLst>
          <pc:docMk/>
          <pc:sldMk cId="1275186077" sldId="740"/>
        </pc:sldMkLst>
        <pc:spChg chg="mod">
          <ac:chgData name="Rianne Dokter" userId="S::rianne.dokter@surf.nl::9313ca43-df75-4038-89e4-4c8d022efb0b" providerId="AD" clId="Web-{BAE6DA9B-E0A9-F6A4-4866-5ABD584CCF71}" dt="2024-09-23T09:47:07.484" v="5" actId="20577"/>
          <ac:spMkLst>
            <pc:docMk/>
            <pc:sldMk cId="1275186077" sldId="740"/>
            <ac:spMk id="2" creationId="{6A489377-D449-727A-47AB-2BA973CE78EE}"/>
          </ac:spMkLst>
        </pc:spChg>
      </pc:sldChg>
      <pc:sldChg chg="mod modShow">
        <pc:chgData name="Rianne Dokter" userId="S::rianne.dokter@surf.nl::9313ca43-df75-4038-89e4-4c8d022efb0b" providerId="AD" clId="Web-{BAE6DA9B-E0A9-F6A4-4866-5ABD584CCF71}" dt="2024-09-23T10:03:29.447" v="8"/>
        <pc:sldMkLst>
          <pc:docMk/>
          <pc:sldMk cId="745282410" sldId="741"/>
        </pc:sldMkLst>
      </pc:sldChg>
      <pc:sldChg chg="add mod modShow">
        <pc:chgData name="Rianne Dokter" userId="S::rianne.dokter@surf.nl::9313ca43-df75-4038-89e4-4c8d022efb0b" providerId="AD" clId="Web-{BAE6DA9B-E0A9-F6A4-4866-5ABD584CCF71}" dt="2024-09-23T10:03:25.509" v="7"/>
        <pc:sldMkLst>
          <pc:docMk/>
          <pc:sldMk cId="3813197155" sldId="742"/>
        </pc:sldMkLst>
      </pc:sldChg>
    </pc:docChg>
  </pc:docChgLst>
  <pc:docChgLst>
    <pc:chgData name="Rianne Dokter" userId="9313ca43-df75-4038-89e4-4c8d022efb0b" providerId="ADAL" clId="{F10285FE-7B6E-477B-B4FE-8F98D8843FA7}"/>
    <pc:docChg chg="undo custSel addSld delSld modSld sldOrd modSection">
      <pc:chgData name="Rianne Dokter" userId="9313ca43-df75-4038-89e4-4c8d022efb0b" providerId="ADAL" clId="{F10285FE-7B6E-477B-B4FE-8F98D8843FA7}" dt="2024-09-18T09:34:12.187" v="1725" actId="20577"/>
      <pc:docMkLst>
        <pc:docMk/>
      </pc:docMkLst>
      <pc:sldChg chg="mod modShow">
        <pc:chgData name="Rianne Dokter" userId="9313ca43-df75-4038-89e4-4c8d022efb0b" providerId="ADAL" clId="{F10285FE-7B6E-477B-B4FE-8F98D8843FA7}" dt="2024-09-18T09:31:14.367" v="1463" actId="729"/>
        <pc:sldMkLst>
          <pc:docMk/>
          <pc:sldMk cId="474713367" sldId="262"/>
        </pc:sldMkLst>
      </pc:sldChg>
      <pc:sldChg chg="mod modShow">
        <pc:chgData name="Rianne Dokter" userId="9313ca43-df75-4038-89e4-4c8d022efb0b" providerId="ADAL" clId="{F10285FE-7B6E-477B-B4FE-8F98D8843FA7}" dt="2024-09-18T09:31:12.504" v="1462" actId="729"/>
        <pc:sldMkLst>
          <pc:docMk/>
          <pc:sldMk cId="2689478512" sldId="304"/>
        </pc:sldMkLst>
      </pc:sldChg>
      <pc:sldChg chg="modSp mod">
        <pc:chgData name="Rianne Dokter" userId="9313ca43-df75-4038-89e4-4c8d022efb0b" providerId="ADAL" clId="{F10285FE-7B6E-477B-B4FE-8F98D8843FA7}" dt="2024-09-18T09:32:22.496" v="1530" actId="20577"/>
        <pc:sldMkLst>
          <pc:docMk/>
          <pc:sldMk cId="135571221" sldId="309"/>
        </pc:sldMkLst>
        <pc:spChg chg="mod">
          <ac:chgData name="Rianne Dokter" userId="9313ca43-df75-4038-89e4-4c8d022efb0b" providerId="ADAL" clId="{F10285FE-7B6E-477B-B4FE-8F98D8843FA7}" dt="2024-09-18T09:32:22.496" v="1530" actId="20577"/>
          <ac:spMkLst>
            <pc:docMk/>
            <pc:sldMk cId="135571221" sldId="309"/>
            <ac:spMk id="2" creationId="{32C193B6-6FE9-1FCD-2AC2-E6F0CFADACFA}"/>
          </ac:spMkLst>
        </pc:spChg>
        <pc:spChg chg="mod">
          <ac:chgData name="Rianne Dokter" userId="9313ca43-df75-4038-89e4-4c8d022efb0b" providerId="ADAL" clId="{F10285FE-7B6E-477B-B4FE-8F98D8843FA7}" dt="2024-09-11T16:05:00.879" v="423" actId="20577"/>
          <ac:spMkLst>
            <pc:docMk/>
            <pc:sldMk cId="135571221" sldId="309"/>
            <ac:spMk id="3" creationId="{BFD998F6-C0D9-D6CF-3C36-CBA877260F96}"/>
          </ac:spMkLst>
        </pc:spChg>
      </pc:sldChg>
      <pc:sldChg chg="mod modShow">
        <pc:chgData name="Rianne Dokter" userId="9313ca43-df75-4038-89e4-4c8d022efb0b" providerId="ADAL" clId="{F10285FE-7B6E-477B-B4FE-8F98D8843FA7}" dt="2024-09-18T09:31:28.956" v="1469" actId="729"/>
        <pc:sldMkLst>
          <pc:docMk/>
          <pc:sldMk cId="3377882243" sldId="310"/>
        </pc:sldMkLst>
      </pc:sldChg>
      <pc:sldChg chg="modSp mod ord">
        <pc:chgData name="Rianne Dokter" userId="9313ca43-df75-4038-89e4-4c8d022efb0b" providerId="ADAL" clId="{F10285FE-7B6E-477B-B4FE-8F98D8843FA7}" dt="2024-09-18T09:33:24.879" v="1693" actId="20577"/>
        <pc:sldMkLst>
          <pc:docMk/>
          <pc:sldMk cId="3187135234" sldId="311"/>
        </pc:sldMkLst>
        <pc:spChg chg="mod">
          <ac:chgData name="Rianne Dokter" userId="9313ca43-df75-4038-89e4-4c8d022efb0b" providerId="ADAL" clId="{F10285FE-7B6E-477B-B4FE-8F98D8843FA7}" dt="2024-09-18T09:33:24.879" v="1693" actId="20577"/>
          <ac:spMkLst>
            <pc:docMk/>
            <pc:sldMk cId="3187135234" sldId="311"/>
            <ac:spMk id="2" creationId="{0B0F321D-E105-563C-2371-917ECFFAB075}"/>
          </ac:spMkLst>
        </pc:spChg>
        <pc:spChg chg="mod">
          <ac:chgData name="Rianne Dokter" userId="9313ca43-df75-4038-89e4-4c8d022efb0b" providerId="ADAL" clId="{F10285FE-7B6E-477B-B4FE-8F98D8843FA7}" dt="2024-09-18T09:27:25.381" v="1202" actId="20577"/>
          <ac:spMkLst>
            <pc:docMk/>
            <pc:sldMk cId="3187135234" sldId="311"/>
            <ac:spMk id="4" creationId="{D9AAA973-4048-A0EF-B5E7-8939E4A6C769}"/>
          </ac:spMkLst>
        </pc:spChg>
      </pc:sldChg>
      <pc:sldChg chg="mod ord modShow">
        <pc:chgData name="Rianne Dokter" userId="9313ca43-df75-4038-89e4-4c8d022efb0b" providerId="ADAL" clId="{F10285FE-7B6E-477B-B4FE-8F98D8843FA7}" dt="2024-09-18T09:31:27.210" v="1468" actId="729"/>
        <pc:sldMkLst>
          <pc:docMk/>
          <pc:sldMk cId="2985325193" sldId="315"/>
        </pc:sldMkLst>
      </pc:sldChg>
      <pc:sldChg chg="mod modShow">
        <pc:chgData name="Rianne Dokter" userId="9313ca43-df75-4038-89e4-4c8d022efb0b" providerId="ADAL" clId="{F10285FE-7B6E-477B-B4FE-8F98D8843FA7}" dt="2024-09-18T09:31:30.751" v="1470" actId="729"/>
        <pc:sldMkLst>
          <pc:docMk/>
          <pc:sldMk cId="1798136652" sldId="317"/>
        </pc:sldMkLst>
      </pc:sldChg>
      <pc:sldChg chg="mod modShow">
        <pc:chgData name="Rianne Dokter" userId="9313ca43-df75-4038-89e4-4c8d022efb0b" providerId="ADAL" clId="{F10285FE-7B6E-477B-B4FE-8F98D8843FA7}" dt="2024-09-18T09:31:22.910" v="1467" actId="729"/>
        <pc:sldMkLst>
          <pc:docMk/>
          <pc:sldMk cId="135919135" sldId="318"/>
        </pc:sldMkLst>
      </pc:sldChg>
      <pc:sldChg chg="addSp delSp modSp mod ord">
        <pc:chgData name="Rianne Dokter" userId="9313ca43-df75-4038-89e4-4c8d022efb0b" providerId="ADAL" clId="{F10285FE-7B6E-477B-B4FE-8F98D8843FA7}" dt="2024-09-18T09:20:43.833" v="1081" actId="14100"/>
        <pc:sldMkLst>
          <pc:docMk/>
          <pc:sldMk cId="2349667882" sldId="320"/>
        </pc:sldMkLst>
        <pc:spChg chg="del mod">
          <ac:chgData name="Rianne Dokter" userId="9313ca43-df75-4038-89e4-4c8d022efb0b" providerId="ADAL" clId="{F10285FE-7B6E-477B-B4FE-8F98D8843FA7}" dt="2024-09-11T16:04:03.317" v="383" actId="478"/>
          <ac:spMkLst>
            <pc:docMk/>
            <pc:sldMk cId="2349667882" sldId="320"/>
            <ac:spMk id="4" creationId="{C18364C0-6204-15D3-E8E9-E565B6B73D70}"/>
          </ac:spMkLst>
        </pc:spChg>
        <pc:spChg chg="add mod">
          <ac:chgData name="Rianne Dokter" userId="9313ca43-df75-4038-89e4-4c8d022efb0b" providerId="ADAL" clId="{F10285FE-7B6E-477B-B4FE-8F98D8843FA7}" dt="2024-09-11T16:04:03.317" v="383" actId="478"/>
          <ac:spMkLst>
            <pc:docMk/>
            <pc:sldMk cId="2349667882" sldId="320"/>
            <ac:spMk id="8" creationId="{82248C61-CA7C-D170-0C99-86109A1F4841}"/>
          </ac:spMkLst>
        </pc:spChg>
        <pc:spChg chg="add mod">
          <ac:chgData name="Rianne Dokter" userId="9313ca43-df75-4038-89e4-4c8d022efb0b" providerId="ADAL" clId="{F10285FE-7B6E-477B-B4FE-8F98D8843FA7}" dt="2024-09-11T16:04:04.199" v="384" actId="478"/>
          <ac:spMkLst>
            <pc:docMk/>
            <pc:sldMk cId="2349667882" sldId="320"/>
            <ac:spMk id="10" creationId="{80229A52-503C-EB41-6FA3-5997759B9CAE}"/>
          </ac:spMkLst>
        </pc:spChg>
        <pc:spChg chg="del">
          <ac:chgData name="Rianne Dokter" userId="9313ca43-df75-4038-89e4-4c8d022efb0b" providerId="ADAL" clId="{F10285FE-7B6E-477B-B4FE-8F98D8843FA7}" dt="2024-09-11T16:03:34.208" v="368" actId="931"/>
          <ac:spMkLst>
            <pc:docMk/>
            <pc:sldMk cId="2349667882" sldId="320"/>
            <ac:spMk id="11" creationId="{8193AFB4-FC32-905A-B8CD-6295AA9D3ED3}"/>
          </ac:spMkLst>
        </pc:spChg>
        <pc:picChg chg="add mod">
          <ac:chgData name="Rianne Dokter" userId="9313ca43-df75-4038-89e4-4c8d022efb0b" providerId="ADAL" clId="{F10285FE-7B6E-477B-B4FE-8F98D8843FA7}" dt="2024-09-18T09:20:43.833" v="1081" actId="14100"/>
          <ac:picMkLst>
            <pc:docMk/>
            <pc:sldMk cId="2349667882" sldId="320"/>
            <ac:picMk id="4" creationId="{843058A4-4ED1-2612-B200-7FBD8B63DD81}"/>
          </ac:picMkLst>
        </pc:picChg>
        <pc:picChg chg="add del mod">
          <ac:chgData name="Rianne Dokter" userId="9313ca43-df75-4038-89e4-4c8d022efb0b" providerId="ADAL" clId="{F10285FE-7B6E-477B-B4FE-8F98D8843FA7}" dt="2024-09-11T16:04:04.199" v="384" actId="478"/>
          <ac:picMkLst>
            <pc:docMk/>
            <pc:sldMk cId="2349667882" sldId="320"/>
            <ac:picMk id="6" creationId="{FEC8C7EF-7E16-C4EC-083C-F21E1C64738C}"/>
          </ac:picMkLst>
        </pc:picChg>
      </pc:sldChg>
      <pc:sldChg chg="addSp delSp modSp mod">
        <pc:chgData name="Rianne Dokter" userId="9313ca43-df75-4038-89e4-4c8d022efb0b" providerId="ADAL" clId="{F10285FE-7B6E-477B-B4FE-8F98D8843FA7}" dt="2024-09-18T09:23:11.214" v="1094" actId="1076"/>
        <pc:sldMkLst>
          <pc:docMk/>
          <pc:sldMk cId="983270548" sldId="322"/>
        </pc:sldMkLst>
        <pc:spChg chg="del mod">
          <ac:chgData name="Rianne Dokter" userId="9313ca43-df75-4038-89e4-4c8d022efb0b" providerId="ADAL" clId="{F10285FE-7B6E-477B-B4FE-8F98D8843FA7}" dt="2024-09-18T09:16:39.436" v="788" actId="478"/>
          <ac:spMkLst>
            <pc:docMk/>
            <pc:sldMk cId="983270548" sldId="322"/>
            <ac:spMk id="3" creationId="{2747374B-51E4-EC9A-6F2A-B19DDED8653C}"/>
          </ac:spMkLst>
        </pc:spChg>
        <pc:spChg chg="mod">
          <ac:chgData name="Rianne Dokter" userId="9313ca43-df75-4038-89e4-4c8d022efb0b" providerId="ADAL" clId="{F10285FE-7B6E-477B-B4FE-8F98D8843FA7}" dt="2024-09-13T08:48:04.622" v="740" actId="20577"/>
          <ac:spMkLst>
            <pc:docMk/>
            <pc:sldMk cId="983270548" sldId="322"/>
            <ac:spMk id="4" creationId="{3C5F9346-5A5C-D3C0-5B52-AA0BBC443881}"/>
          </ac:spMkLst>
        </pc:spChg>
        <pc:picChg chg="add del mod">
          <ac:chgData name="Rianne Dokter" userId="9313ca43-df75-4038-89e4-4c8d022efb0b" providerId="ADAL" clId="{F10285FE-7B6E-477B-B4FE-8F98D8843FA7}" dt="2024-09-18T09:22:54.998" v="1087" actId="478"/>
          <ac:picMkLst>
            <pc:docMk/>
            <pc:sldMk cId="983270548" sldId="322"/>
            <ac:picMk id="6" creationId="{F48EB6B5-6E15-8E7F-402D-CC14756E857E}"/>
          </ac:picMkLst>
        </pc:picChg>
        <pc:picChg chg="add mod">
          <ac:chgData name="Rianne Dokter" userId="9313ca43-df75-4038-89e4-4c8d022efb0b" providerId="ADAL" clId="{F10285FE-7B6E-477B-B4FE-8F98D8843FA7}" dt="2024-09-18T09:23:11.214" v="1094" actId="1076"/>
          <ac:picMkLst>
            <pc:docMk/>
            <pc:sldMk cId="983270548" sldId="322"/>
            <ac:picMk id="8" creationId="{8D80AC76-3646-6391-4EA3-3AD9FB1FB325}"/>
          </ac:picMkLst>
        </pc:picChg>
      </pc:sldChg>
      <pc:sldChg chg="mod modShow">
        <pc:chgData name="Rianne Dokter" userId="9313ca43-df75-4038-89e4-4c8d022efb0b" providerId="ADAL" clId="{F10285FE-7B6E-477B-B4FE-8F98D8843FA7}" dt="2024-09-18T09:31:07.625" v="1461" actId="729"/>
        <pc:sldMkLst>
          <pc:docMk/>
          <pc:sldMk cId="2439128996" sldId="323"/>
        </pc:sldMkLst>
      </pc:sldChg>
      <pc:sldChg chg="addSp delSp modSp mod ord">
        <pc:chgData name="Rianne Dokter" userId="9313ca43-df75-4038-89e4-4c8d022efb0b" providerId="ADAL" clId="{F10285FE-7B6E-477B-B4FE-8F98D8843FA7}" dt="2024-09-18T09:22:19.563" v="1083" actId="478"/>
        <pc:sldMkLst>
          <pc:docMk/>
          <pc:sldMk cId="1893291112" sldId="324"/>
        </pc:sldMkLst>
        <pc:spChg chg="del">
          <ac:chgData name="Rianne Dokter" userId="9313ca43-df75-4038-89e4-4c8d022efb0b" providerId="ADAL" clId="{F10285FE-7B6E-477B-B4FE-8F98D8843FA7}" dt="2024-09-18T09:19:02.480" v="1073" actId="478"/>
          <ac:spMkLst>
            <pc:docMk/>
            <pc:sldMk cId="1893291112" sldId="324"/>
            <ac:spMk id="3" creationId="{5C5806AA-3D69-F368-7203-555E328CF3BF}"/>
          </ac:spMkLst>
        </pc:spChg>
        <pc:spChg chg="del">
          <ac:chgData name="Rianne Dokter" userId="9313ca43-df75-4038-89e4-4c8d022efb0b" providerId="ADAL" clId="{F10285FE-7B6E-477B-B4FE-8F98D8843FA7}" dt="2024-09-18T09:19:01.267" v="1072" actId="478"/>
          <ac:spMkLst>
            <pc:docMk/>
            <pc:sldMk cId="1893291112" sldId="324"/>
            <ac:spMk id="4" creationId="{F6208132-246B-9279-D211-88CFCA943A62}"/>
          </ac:spMkLst>
        </pc:spChg>
        <pc:spChg chg="add del">
          <ac:chgData name="Rianne Dokter" userId="9313ca43-df75-4038-89e4-4c8d022efb0b" providerId="ADAL" clId="{F10285FE-7B6E-477B-B4FE-8F98D8843FA7}" dt="2024-09-18T09:19:03.801" v="1074" actId="478"/>
          <ac:spMkLst>
            <pc:docMk/>
            <pc:sldMk cId="1893291112" sldId="324"/>
            <ac:spMk id="6" creationId="{617FFC43-92C5-D673-EDE7-8EEAAF7A530D}"/>
          </ac:spMkLst>
        </pc:spChg>
        <pc:spChg chg="add mod">
          <ac:chgData name="Rianne Dokter" userId="9313ca43-df75-4038-89e4-4c8d022efb0b" providerId="ADAL" clId="{F10285FE-7B6E-477B-B4FE-8F98D8843FA7}" dt="2024-09-18T09:19:09.681" v="1075"/>
          <ac:spMkLst>
            <pc:docMk/>
            <pc:sldMk cId="1893291112" sldId="324"/>
            <ac:spMk id="7" creationId="{9D475682-D207-B85F-4A76-829FDAC1C3F7}"/>
          </ac:spMkLst>
        </pc:spChg>
        <pc:spChg chg="add mod">
          <ac:chgData name="Rianne Dokter" userId="9313ca43-df75-4038-89e4-4c8d022efb0b" providerId="ADAL" clId="{F10285FE-7B6E-477B-B4FE-8F98D8843FA7}" dt="2024-09-18T09:19:09.681" v="1075"/>
          <ac:spMkLst>
            <pc:docMk/>
            <pc:sldMk cId="1893291112" sldId="324"/>
            <ac:spMk id="8" creationId="{932A5F1E-5851-E66F-7F22-C5E579BEB7BC}"/>
          </ac:spMkLst>
        </pc:spChg>
        <pc:picChg chg="add del">
          <ac:chgData name="Rianne Dokter" userId="9313ca43-df75-4038-89e4-4c8d022efb0b" providerId="ADAL" clId="{F10285FE-7B6E-477B-B4FE-8F98D8843FA7}" dt="2024-09-18T09:22:19.563" v="1083" actId="478"/>
          <ac:picMkLst>
            <pc:docMk/>
            <pc:sldMk cId="1893291112" sldId="324"/>
            <ac:picMk id="10" creationId="{6FFBB605-3C74-CCA1-A3E6-0F37A90E0287}"/>
          </ac:picMkLst>
        </pc:picChg>
      </pc:sldChg>
      <pc:sldChg chg="mod modShow">
        <pc:chgData name="Rianne Dokter" userId="9313ca43-df75-4038-89e4-4c8d022efb0b" providerId="ADAL" clId="{F10285FE-7B6E-477B-B4FE-8F98D8843FA7}" dt="2024-09-18T09:31:20.844" v="1466" actId="729"/>
        <pc:sldMkLst>
          <pc:docMk/>
          <pc:sldMk cId="3763767298" sldId="325"/>
        </pc:sldMkLst>
      </pc:sldChg>
      <pc:sldChg chg="mod modShow">
        <pc:chgData name="Rianne Dokter" userId="9313ca43-df75-4038-89e4-4c8d022efb0b" providerId="ADAL" clId="{F10285FE-7B6E-477B-B4FE-8F98D8843FA7}" dt="2024-09-18T09:31:19.195" v="1465" actId="729"/>
        <pc:sldMkLst>
          <pc:docMk/>
          <pc:sldMk cId="3695398889" sldId="327"/>
        </pc:sldMkLst>
      </pc:sldChg>
      <pc:sldChg chg="addSp delSp modSp mod">
        <pc:chgData name="Rianne Dokter" userId="9313ca43-df75-4038-89e4-4c8d022efb0b" providerId="ADAL" clId="{F10285FE-7B6E-477B-B4FE-8F98D8843FA7}" dt="2024-09-11T15:50:49.494" v="228" actId="478"/>
        <pc:sldMkLst>
          <pc:docMk/>
          <pc:sldMk cId="1748818082" sldId="350"/>
        </pc:sldMkLst>
        <pc:spChg chg="del">
          <ac:chgData name="Rianne Dokter" userId="9313ca43-df75-4038-89e4-4c8d022efb0b" providerId="ADAL" clId="{F10285FE-7B6E-477B-B4FE-8F98D8843FA7}" dt="2024-09-11T15:50:49.494" v="228" actId="478"/>
          <ac:spMkLst>
            <pc:docMk/>
            <pc:sldMk cId="1748818082" sldId="350"/>
            <ac:spMk id="3" creationId="{8CC29ED5-D29E-302D-D54A-57E416E97DB2}"/>
          </ac:spMkLst>
        </pc:spChg>
        <pc:spChg chg="mod">
          <ac:chgData name="Rianne Dokter" userId="9313ca43-df75-4038-89e4-4c8d022efb0b" providerId="ADAL" clId="{F10285FE-7B6E-477B-B4FE-8F98D8843FA7}" dt="2024-09-11T15:49:57.519" v="222" actId="20577"/>
          <ac:spMkLst>
            <pc:docMk/>
            <pc:sldMk cId="1748818082" sldId="350"/>
            <ac:spMk id="4" creationId="{9956F899-BAA8-3493-8F6A-7C68EF1C47B4}"/>
          </ac:spMkLst>
        </pc:spChg>
        <pc:picChg chg="add mod">
          <ac:chgData name="Rianne Dokter" userId="9313ca43-df75-4038-89e4-4c8d022efb0b" providerId="ADAL" clId="{F10285FE-7B6E-477B-B4FE-8F98D8843FA7}" dt="2024-09-11T15:50:44.375" v="227" actId="1076"/>
          <ac:picMkLst>
            <pc:docMk/>
            <pc:sldMk cId="1748818082" sldId="350"/>
            <ac:picMk id="6" creationId="{FE1A997C-58AD-222F-4F74-F0DB417507F9}"/>
          </ac:picMkLst>
        </pc:picChg>
      </pc:sldChg>
      <pc:sldChg chg="ord">
        <pc:chgData name="Rianne Dokter" userId="9313ca43-df75-4038-89e4-4c8d022efb0b" providerId="ADAL" clId="{F10285FE-7B6E-477B-B4FE-8F98D8843FA7}" dt="2024-09-11T16:07:08.979" v="676"/>
        <pc:sldMkLst>
          <pc:docMk/>
          <pc:sldMk cId="1277086428" sldId="354"/>
        </pc:sldMkLst>
      </pc:sldChg>
      <pc:sldChg chg="addSp delSp modSp mod">
        <pc:chgData name="Rianne Dokter" userId="9313ca43-df75-4038-89e4-4c8d022efb0b" providerId="ADAL" clId="{F10285FE-7B6E-477B-B4FE-8F98D8843FA7}" dt="2024-09-11T16:06:49.008" v="672" actId="120"/>
        <pc:sldMkLst>
          <pc:docMk/>
          <pc:sldMk cId="3860168449" sldId="356"/>
        </pc:sldMkLst>
        <pc:spChg chg="mod">
          <ac:chgData name="Rianne Dokter" userId="9313ca43-df75-4038-89e4-4c8d022efb0b" providerId="ADAL" clId="{F10285FE-7B6E-477B-B4FE-8F98D8843FA7}" dt="2024-09-11T16:02:07.429" v="367" actId="20577"/>
          <ac:spMkLst>
            <pc:docMk/>
            <pc:sldMk cId="3860168449" sldId="356"/>
            <ac:spMk id="2" creationId="{D54F1038-2ED2-28DA-734C-4DBB4464A236}"/>
          </ac:spMkLst>
        </pc:spChg>
        <pc:spChg chg="del">
          <ac:chgData name="Rianne Dokter" userId="9313ca43-df75-4038-89e4-4c8d022efb0b" providerId="ADAL" clId="{F10285FE-7B6E-477B-B4FE-8F98D8843FA7}" dt="2024-09-11T15:59:52.276" v="308" actId="931"/>
          <ac:spMkLst>
            <pc:docMk/>
            <pc:sldMk cId="3860168449" sldId="356"/>
            <ac:spMk id="3" creationId="{0E0F7E2A-7684-1E8B-924B-31C9B4D9A374}"/>
          </ac:spMkLst>
        </pc:spChg>
        <pc:spChg chg="add del mod">
          <ac:chgData name="Rianne Dokter" userId="9313ca43-df75-4038-89e4-4c8d022efb0b" providerId="ADAL" clId="{F10285FE-7B6E-477B-B4FE-8F98D8843FA7}" dt="2024-09-11T16:06:49.008" v="672" actId="120"/>
          <ac:spMkLst>
            <pc:docMk/>
            <pc:sldMk cId="3860168449" sldId="356"/>
            <ac:spMk id="4" creationId="{94E54BA1-563D-A1AB-8C82-61A2433224E9}"/>
          </ac:spMkLst>
        </pc:spChg>
        <pc:picChg chg="add mod">
          <ac:chgData name="Rianne Dokter" userId="9313ca43-df75-4038-89e4-4c8d022efb0b" providerId="ADAL" clId="{F10285FE-7B6E-477B-B4FE-8F98D8843FA7}" dt="2024-09-11T16:02:01.324" v="355" actId="1076"/>
          <ac:picMkLst>
            <pc:docMk/>
            <pc:sldMk cId="3860168449" sldId="356"/>
            <ac:picMk id="7" creationId="{4DFF6242-72EC-D09E-9EB6-3501093BF59E}"/>
          </ac:picMkLst>
        </pc:picChg>
      </pc:sldChg>
      <pc:sldChg chg="mod modShow">
        <pc:chgData name="Rianne Dokter" userId="9313ca43-df75-4038-89e4-4c8d022efb0b" providerId="ADAL" clId="{F10285FE-7B6E-477B-B4FE-8F98D8843FA7}" dt="2024-09-18T09:31:17.011" v="1464" actId="729"/>
        <pc:sldMkLst>
          <pc:docMk/>
          <pc:sldMk cId="3195946998" sldId="358"/>
        </pc:sldMkLst>
      </pc:sldChg>
      <pc:sldChg chg="modSp mod">
        <pc:chgData name="Rianne Dokter" userId="9313ca43-df75-4038-89e4-4c8d022efb0b" providerId="ADAL" clId="{F10285FE-7B6E-477B-B4FE-8F98D8843FA7}" dt="2024-09-18T09:34:12.187" v="1725" actId="20577"/>
        <pc:sldMkLst>
          <pc:docMk/>
          <pc:sldMk cId="1165551826" sldId="360"/>
        </pc:sldMkLst>
        <pc:spChg chg="mod">
          <ac:chgData name="Rianne Dokter" userId="9313ca43-df75-4038-89e4-4c8d022efb0b" providerId="ADAL" clId="{F10285FE-7B6E-477B-B4FE-8F98D8843FA7}" dt="2024-09-18T09:34:06.119" v="1709" actId="20577"/>
          <ac:spMkLst>
            <pc:docMk/>
            <pc:sldMk cId="1165551826" sldId="360"/>
            <ac:spMk id="2" creationId="{8A20ED65-017F-544B-89F6-136E35849E7D}"/>
          </ac:spMkLst>
        </pc:spChg>
        <pc:spChg chg="mod">
          <ac:chgData name="Rianne Dokter" userId="9313ca43-df75-4038-89e4-4c8d022efb0b" providerId="ADAL" clId="{F10285FE-7B6E-477B-B4FE-8F98D8843FA7}" dt="2024-09-18T09:34:12.187" v="1725" actId="20577"/>
          <ac:spMkLst>
            <pc:docMk/>
            <pc:sldMk cId="1165551826" sldId="360"/>
            <ac:spMk id="3" creationId="{586A5BCF-E100-5719-BB43-6274983FA636}"/>
          </ac:spMkLst>
        </pc:spChg>
        <pc:spChg chg="mod">
          <ac:chgData name="Rianne Dokter" userId="9313ca43-df75-4038-89e4-4c8d022efb0b" providerId="ADAL" clId="{F10285FE-7B6E-477B-B4FE-8F98D8843FA7}" dt="2024-09-11T15:47:14.054" v="58" actId="20577"/>
          <ac:spMkLst>
            <pc:docMk/>
            <pc:sldMk cId="1165551826" sldId="360"/>
            <ac:spMk id="4" creationId="{7478E5B5-807C-6A2D-6954-DC558068FE15}"/>
          </ac:spMkLst>
        </pc:spChg>
        <pc:spChg chg="mod">
          <ac:chgData name="Rianne Dokter" userId="9313ca43-df75-4038-89e4-4c8d022efb0b" providerId="ADAL" clId="{F10285FE-7B6E-477B-B4FE-8F98D8843FA7}" dt="2024-09-11T15:48:03.194" v="119" actId="2711"/>
          <ac:spMkLst>
            <pc:docMk/>
            <pc:sldMk cId="1165551826" sldId="360"/>
            <ac:spMk id="5" creationId="{F90DCD2F-7EAB-7824-CB22-43F999ABC736}"/>
          </ac:spMkLst>
        </pc:spChg>
      </pc:sldChg>
      <pc:sldChg chg="add">
        <pc:chgData name="Rianne Dokter" userId="9313ca43-df75-4038-89e4-4c8d022efb0b" providerId="ADAL" clId="{F10285FE-7B6E-477B-B4FE-8F98D8843FA7}" dt="2024-09-13T08:47:58.921" v="731"/>
        <pc:sldMkLst>
          <pc:docMk/>
          <pc:sldMk cId="3046339280" sldId="361"/>
        </pc:sldMkLst>
      </pc:sldChg>
      <pc:sldChg chg="addSp delSp modSp add del mod modShow">
        <pc:chgData name="Rianne Dokter" userId="9313ca43-df75-4038-89e4-4c8d022efb0b" providerId="ADAL" clId="{F10285FE-7B6E-477B-B4FE-8F98D8843FA7}" dt="2024-09-18T09:26:05.022" v="1177" actId="729"/>
        <pc:sldMkLst>
          <pc:docMk/>
          <pc:sldMk cId="3436954926" sldId="362"/>
        </pc:sldMkLst>
        <pc:spChg chg="del">
          <ac:chgData name="Rianne Dokter" userId="9313ca43-df75-4038-89e4-4c8d022efb0b" providerId="ADAL" clId="{F10285FE-7B6E-477B-B4FE-8F98D8843FA7}" dt="2024-09-18T09:17:26.351" v="795" actId="478"/>
          <ac:spMkLst>
            <pc:docMk/>
            <pc:sldMk cId="3436954926" sldId="362"/>
            <ac:spMk id="3" creationId="{2747374B-51E4-EC9A-6F2A-B19DDED8653C}"/>
          </ac:spMkLst>
        </pc:spChg>
        <pc:spChg chg="mod">
          <ac:chgData name="Rianne Dokter" userId="9313ca43-df75-4038-89e4-4c8d022efb0b" providerId="ADAL" clId="{F10285FE-7B6E-477B-B4FE-8F98D8843FA7}" dt="2024-09-13T08:48:27.278" v="753" actId="20577"/>
          <ac:spMkLst>
            <pc:docMk/>
            <pc:sldMk cId="3436954926" sldId="362"/>
            <ac:spMk id="4" creationId="{3C5F9346-5A5C-D3C0-5B52-AA0BBC443881}"/>
          </ac:spMkLst>
        </pc:spChg>
        <pc:picChg chg="add mod">
          <ac:chgData name="Rianne Dokter" userId="9313ca43-df75-4038-89e4-4c8d022efb0b" providerId="ADAL" clId="{F10285FE-7B6E-477B-B4FE-8F98D8843FA7}" dt="2024-09-18T09:17:24.034" v="794" actId="1076"/>
          <ac:picMkLst>
            <pc:docMk/>
            <pc:sldMk cId="3436954926" sldId="362"/>
            <ac:picMk id="6" creationId="{A3DDC4F9-82A6-D534-85F7-D24DE5DCC4E2}"/>
          </ac:picMkLst>
        </pc:picChg>
      </pc:sldChg>
      <pc:sldChg chg="modSp add del mod">
        <pc:chgData name="Rianne Dokter" userId="9313ca43-df75-4038-89e4-4c8d022efb0b" providerId="ADAL" clId="{F10285FE-7B6E-477B-B4FE-8F98D8843FA7}" dt="2024-09-18T09:19:17.858" v="1076" actId="47"/>
        <pc:sldMkLst>
          <pc:docMk/>
          <pc:sldMk cId="334143750" sldId="363"/>
        </pc:sldMkLst>
        <pc:spChg chg="mod">
          <ac:chgData name="Rianne Dokter" userId="9313ca43-df75-4038-89e4-4c8d022efb0b" providerId="ADAL" clId="{F10285FE-7B6E-477B-B4FE-8F98D8843FA7}" dt="2024-09-18T09:18:36.861" v="1068" actId="403"/>
          <ac:spMkLst>
            <pc:docMk/>
            <pc:sldMk cId="334143750" sldId="363"/>
            <ac:spMk id="3" creationId="{2747374B-51E4-EC9A-6F2A-B19DDED8653C}"/>
          </ac:spMkLst>
        </pc:spChg>
        <pc:spChg chg="mod">
          <ac:chgData name="Rianne Dokter" userId="9313ca43-df75-4038-89e4-4c8d022efb0b" providerId="ADAL" clId="{F10285FE-7B6E-477B-B4FE-8F98D8843FA7}" dt="2024-09-18T09:17:49.430" v="813" actId="20577"/>
          <ac:spMkLst>
            <pc:docMk/>
            <pc:sldMk cId="334143750" sldId="363"/>
            <ac:spMk id="4" creationId="{3C5F9346-5A5C-D3C0-5B52-AA0BBC443881}"/>
          </ac:spMkLst>
        </pc:spChg>
      </pc:sldChg>
      <pc:sldChg chg="delSp modSp mod">
        <pc:chgData name="Rianne Dokter" userId="9313ca43-df75-4038-89e4-4c8d022efb0b" providerId="ADAL" clId="{F10285FE-7B6E-477B-B4FE-8F98D8843FA7}" dt="2024-09-18T09:22:30.729" v="1086" actId="1076"/>
        <pc:sldMkLst>
          <pc:docMk/>
          <pc:sldMk cId="1368786327" sldId="363"/>
        </pc:sldMkLst>
        <pc:spChg chg="del">
          <ac:chgData name="Rianne Dokter" userId="9313ca43-df75-4038-89e4-4c8d022efb0b" providerId="ADAL" clId="{F10285FE-7B6E-477B-B4FE-8F98D8843FA7}" dt="2024-09-18T09:22:22.675" v="1084" actId="478"/>
          <ac:spMkLst>
            <pc:docMk/>
            <pc:sldMk cId="1368786327" sldId="363"/>
            <ac:spMk id="7" creationId="{9D475682-D207-B85F-4A76-829FDAC1C3F7}"/>
          </ac:spMkLst>
        </pc:spChg>
        <pc:spChg chg="del">
          <ac:chgData name="Rianne Dokter" userId="9313ca43-df75-4038-89e4-4c8d022efb0b" providerId="ADAL" clId="{F10285FE-7B6E-477B-B4FE-8F98D8843FA7}" dt="2024-09-18T09:22:25.052" v="1085" actId="478"/>
          <ac:spMkLst>
            <pc:docMk/>
            <pc:sldMk cId="1368786327" sldId="363"/>
            <ac:spMk id="8" creationId="{932A5F1E-5851-E66F-7F22-C5E579BEB7BC}"/>
          </ac:spMkLst>
        </pc:spChg>
        <pc:picChg chg="mod">
          <ac:chgData name="Rianne Dokter" userId="9313ca43-df75-4038-89e4-4c8d022efb0b" providerId="ADAL" clId="{F10285FE-7B6E-477B-B4FE-8F98D8843FA7}" dt="2024-09-18T09:22:30.729" v="1086" actId="1076"/>
          <ac:picMkLst>
            <pc:docMk/>
            <pc:sldMk cId="1368786327" sldId="363"/>
            <ac:picMk id="10" creationId="{6FFBB605-3C74-CCA1-A3E6-0F37A90E0287}"/>
          </ac:picMkLst>
        </pc:picChg>
      </pc:sldChg>
      <pc:sldChg chg="addSp delSp modSp mod">
        <pc:chgData name="Rianne Dokter" userId="9313ca43-df75-4038-89e4-4c8d022efb0b" providerId="ADAL" clId="{F10285FE-7B6E-477B-B4FE-8F98D8843FA7}" dt="2024-09-18T09:25:53.948" v="1174" actId="1076"/>
        <pc:sldMkLst>
          <pc:docMk/>
          <pc:sldMk cId="3319362557" sldId="364"/>
        </pc:sldMkLst>
        <pc:spChg chg="add mod">
          <ac:chgData name="Rianne Dokter" userId="9313ca43-df75-4038-89e4-4c8d022efb0b" providerId="ADAL" clId="{F10285FE-7B6E-477B-B4FE-8F98D8843FA7}" dt="2024-09-18T09:25:48.012" v="1173" actId="1076"/>
          <ac:spMkLst>
            <pc:docMk/>
            <pc:sldMk cId="3319362557" sldId="364"/>
            <ac:spMk id="3" creationId="{416DED86-4A52-8621-D5AE-A5C69CEF0FD5}"/>
          </ac:spMkLst>
        </pc:spChg>
        <pc:picChg chg="add mod">
          <ac:chgData name="Rianne Dokter" userId="9313ca43-df75-4038-89e4-4c8d022efb0b" providerId="ADAL" clId="{F10285FE-7B6E-477B-B4FE-8F98D8843FA7}" dt="2024-09-18T09:25:53.948" v="1174" actId="1076"/>
          <ac:picMkLst>
            <pc:docMk/>
            <pc:sldMk cId="3319362557" sldId="364"/>
            <ac:picMk id="4" creationId="{1E58416A-9099-EDDC-F4DF-F5EE43533C5E}"/>
          </ac:picMkLst>
        </pc:picChg>
        <pc:picChg chg="del">
          <ac:chgData name="Rianne Dokter" userId="9313ca43-df75-4038-89e4-4c8d022efb0b" providerId="ADAL" clId="{F10285FE-7B6E-477B-B4FE-8F98D8843FA7}" dt="2024-09-18T09:25:36.650" v="1170" actId="478"/>
          <ac:picMkLst>
            <pc:docMk/>
            <pc:sldMk cId="3319362557" sldId="364"/>
            <ac:picMk id="10" creationId="{6FFBB605-3C74-CCA1-A3E6-0F37A90E0287}"/>
          </ac:picMkLst>
        </pc:picChg>
      </pc:sldChg>
      <pc:sldChg chg="modSp mod">
        <pc:chgData name="Rianne Dokter" userId="9313ca43-df75-4038-89e4-4c8d022efb0b" providerId="ADAL" clId="{F10285FE-7B6E-477B-B4FE-8F98D8843FA7}" dt="2024-09-18T09:30:46.085" v="1429" actId="20577"/>
        <pc:sldMkLst>
          <pc:docMk/>
          <pc:sldMk cId="2449806811" sldId="378"/>
        </pc:sldMkLst>
        <pc:spChg chg="mod">
          <ac:chgData name="Rianne Dokter" userId="9313ca43-df75-4038-89e4-4c8d022efb0b" providerId="ADAL" clId="{F10285FE-7B6E-477B-B4FE-8F98D8843FA7}" dt="2024-09-18T09:30:46.085" v="1429" actId="20577"/>
          <ac:spMkLst>
            <pc:docMk/>
            <pc:sldMk cId="2449806811" sldId="378"/>
            <ac:spMk id="12" creationId="{3985E382-5DC1-B72F-D24E-2552E860F3CB}"/>
          </ac:spMkLst>
        </pc:spChg>
      </pc:sldChg>
      <pc:sldChg chg="modSp mod">
        <pc:chgData name="Rianne Dokter" userId="9313ca43-df75-4038-89e4-4c8d022efb0b" providerId="ADAL" clId="{F10285FE-7B6E-477B-B4FE-8F98D8843FA7}" dt="2024-09-18T09:30:59.591" v="1460" actId="20577"/>
        <pc:sldMkLst>
          <pc:docMk/>
          <pc:sldMk cId="937765663" sldId="379"/>
        </pc:sldMkLst>
        <pc:spChg chg="mod">
          <ac:chgData name="Rianne Dokter" userId="9313ca43-df75-4038-89e4-4c8d022efb0b" providerId="ADAL" clId="{F10285FE-7B6E-477B-B4FE-8F98D8843FA7}" dt="2024-09-18T09:30:59.591" v="1460" actId="20577"/>
          <ac:spMkLst>
            <pc:docMk/>
            <pc:sldMk cId="937765663" sldId="379"/>
            <ac:spMk id="4" creationId="{0BBAB10D-156D-4C60-376F-01EDF1095833}"/>
          </ac:spMkLst>
        </pc:spChg>
      </pc:sldChg>
    </pc:docChg>
  </pc:docChgLst>
  <pc:docChgLst>
    <pc:chgData name="Lems, B.Y. (Brenda)" userId="S::b.y.lems_hr.nl#ext#@surf.onmicrosoft.com::06f3a0a2-67a6-498f-833e-b73150e0e140" providerId="AD" clId="Web-{96F81288-7E18-57C9-18C3-76D1BB53C297}"/>
    <pc:docChg chg="delSld modSection">
      <pc:chgData name="Lems, B.Y. (Brenda)" userId="S::b.y.lems_hr.nl#ext#@surf.onmicrosoft.com::06f3a0a2-67a6-498f-833e-b73150e0e140" providerId="AD" clId="Web-{96F81288-7E18-57C9-18C3-76D1BB53C297}" dt="2024-10-11T08:24:40.266" v="16"/>
      <pc:docMkLst>
        <pc:docMk/>
      </pc:docMkLst>
      <pc:sldChg chg="del">
        <pc:chgData name="Lems, B.Y. (Brenda)" userId="S::b.y.lems_hr.nl#ext#@surf.onmicrosoft.com::06f3a0a2-67a6-498f-833e-b73150e0e140" providerId="AD" clId="Web-{96F81288-7E18-57C9-18C3-76D1BB53C297}" dt="2024-10-11T08:24:36.797" v="14"/>
        <pc:sldMkLst>
          <pc:docMk/>
          <pc:sldMk cId="474713367" sldId="262"/>
        </pc:sldMkLst>
      </pc:sldChg>
      <pc:sldChg chg="del">
        <pc:chgData name="Lems, B.Y. (Brenda)" userId="S::b.y.lems_hr.nl#ext#@surf.onmicrosoft.com::06f3a0a2-67a6-498f-833e-b73150e0e140" providerId="AD" clId="Web-{96F81288-7E18-57C9-18C3-76D1BB53C297}" dt="2024-10-11T08:24:40.266" v="16"/>
        <pc:sldMkLst>
          <pc:docMk/>
          <pc:sldMk cId="3595228729" sldId="288"/>
        </pc:sldMkLst>
      </pc:sldChg>
      <pc:sldChg chg="del">
        <pc:chgData name="Lems, B.Y. (Brenda)" userId="S::b.y.lems_hr.nl#ext#@surf.onmicrosoft.com::06f3a0a2-67a6-498f-833e-b73150e0e140" providerId="AD" clId="Web-{96F81288-7E18-57C9-18C3-76D1BB53C297}" dt="2024-10-11T08:24:39.970" v="15"/>
        <pc:sldMkLst>
          <pc:docMk/>
          <pc:sldMk cId="2689478512" sldId="304"/>
        </pc:sldMkLst>
      </pc:sldChg>
      <pc:sldChg chg="del">
        <pc:chgData name="Lems, B.Y. (Brenda)" userId="S::b.y.lems_hr.nl#ext#@surf.onmicrosoft.com::06f3a0a2-67a6-498f-833e-b73150e0e140" providerId="AD" clId="Web-{96F81288-7E18-57C9-18C3-76D1BB53C297}" dt="2024-10-11T08:24:32.719" v="8"/>
        <pc:sldMkLst>
          <pc:docMk/>
          <pc:sldMk cId="3377882243" sldId="310"/>
        </pc:sldMkLst>
      </pc:sldChg>
      <pc:sldChg chg="del">
        <pc:chgData name="Lems, B.Y. (Brenda)" userId="S::b.y.lems_hr.nl#ext#@surf.onmicrosoft.com::06f3a0a2-67a6-498f-833e-b73150e0e140" providerId="AD" clId="Web-{96F81288-7E18-57C9-18C3-76D1BB53C297}" dt="2024-10-11T08:24:31.781" v="7"/>
        <pc:sldMkLst>
          <pc:docMk/>
          <pc:sldMk cId="2985325193" sldId="315"/>
        </pc:sldMkLst>
      </pc:sldChg>
      <pc:sldChg chg="del">
        <pc:chgData name="Lems, B.Y. (Brenda)" userId="S::b.y.lems_hr.nl#ext#@surf.onmicrosoft.com::06f3a0a2-67a6-498f-833e-b73150e0e140" providerId="AD" clId="Web-{96F81288-7E18-57C9-18C3-76D1BB53C297}" dt="2024-10-11T08:24:34.906" v="9"/>
        <pc:sldMkLst>
          <pc:docMk/>
          <pc:sldMk cId="1798136652" sldId="317"/>
        </pc:sldMkLst>
      </pc:sldChg>
      <pc:sldChg chg="del">
        <pc:chgData name="Lems, B.Y. (Brenda)" userId="S::b.y.lems_hr.nl#ext#@surf.onmicrosoft.com::06f3a0a2-67a6-498f-833e-b73150e0e140" providerId="AD" clId="Web-{96F81288-7E18-57C9-18C3-76D1BB53C297}" dt="2024-10-11T08:24:35.016" v="10"/>
        <pc:sldMkLst>
          <pc:docMk/>
          <pc:sldMk cId="135919135" sldId="318"/>
        </pc:sldMkLst>
      </pc:sldChg>
      <pc:sldChg chg="del">
        <pc:chgData name="Lems, B.Y. (Brenda)" userId="S::b.y.lems_hr.nl#ext#@surf.onmicrosoft.com::06f3a0a2-67a6-498f-833e-b73150e0e140" providerId="AD" clId="Web-{96F81288-7E18-57C9-18C3-76D1BB53C297}" dt="2024-10-11T08:24:30.969" v="6"/>
        <pc:sldMkLst>
          <pc:docMk/>
          <pc:sldMk cId="2439128996" sldId="323"/>
        </pc:sldMkLst>
      </pc:sldChg>
      <pc:sldChg chg="del">
        <pc:chgData name="Lems, B.Y. (Brenda)" userId="S::b.y.lems_hr.nl#ext#@surf.onmicrosoft.com::06f3a0a2-67a6-498f-833e-b73150e0e140" providerId="AD" clId="Web-{96F81288-7E18-57C9-18C3-76D1BB53C297}" dt="2024-10-11T08:24:35.172" v="11"/>
        <pc:sldMkLst>
          <pc:docMk/>
          <pc:sldMk cId="3763767298" sldId="325"/>
        </pc:sldMkLst>
      </pc:sldChg>
      <pc:sldChg chg="del">
        <pc:chgData name="Lems, B.Y. (Brenda)" userId="S::b.y.lems_hr.nl#ext#@surf.onmicrosoft.com::06f3a0a2-67a6-498f-833e-b73150e0e140" providerId="AD" clId="Web-{96F81288-7E18-57C9-18C3-76D1BB53C297}" dt="2024-10-11T08:24:35.297" v="12"/>
        <pc:sldMkLst>
          <pc:docMk/>
          <pc:sldMk cId="3695398889" sldId="327"/>
        </pc:sldMkLst>
      </pc:sldChg>
      <pc:sldChg chg="del">
        <pc:chgData name="Lems, B.Y. (Brenda)" userId="S::b.y.lems_hr.nl#ext#@surf.onmicrosoft.com::06f3a0a2-67a6-498f-833e-b73150e0e140" providerId="AD" clId="Web-{96F81288-7E18-57C9-18C3-76D1BB53C297}" dt="2024-10-11T08:24:30.828" v="5"/>
        <pc:sldMkLst>
          <pc:docMk/>
          <pc:sldMk cId="1277086428" sldId="354"/>
        </pc:sldMkLst>
      </pc:sldChg>
      <pc:sldChg chg="del">
        <pc:chgData name="Lems, B.Y. (Brenda)" userId="S::b.y.lems_hr.nl#ext#@surf.onmicrosoft.com::06f3a0a2-67a6-498f-833e-b73150e0e140" providerId="AD" clId="Web-{96F81288-7E18-57C9-18C3-76D1BB53C297}" dt="2024-10-11T08:24:35.438" v="13"/>
        <pc:sldMkLst>
          <pc:docMk/>
          <pc:sldMk cId="3195946998" sldId="358"/>
        </pc:sldMkLst>
      </pc:sldChg>
      <pc:sldChg chg="del">
        <pc:chgData name="Lems, B.Y. (Brenda)" userId="S::b.y.lems_hr.nl#ext#@surf.onmicrosoft.com::06f3a0a2-67a6-498f-833e-b73150e0e140" providerId="AD" clId="Web-{96F81288-7E18-57C9-18C3-76D1BB53C297}" dt="2024-10-11T08:24:30.156" v="3"/>
        <pc:sldMkLst>
          <pc:docMk/>
          <pc:sldMk cId="2449806811" sldId="378"/>
        </pc:sldMkLst>
      </pc:sldChg>
      <pc:sldChg chg="del">
        <pc:chgData name="Lems, B.Y. (Brenda)" userId="S::b.y.lems_hr.nl#ext#@surf.onmicrosoft.com::06f3a0a2-67a6-498f-833e-b73150e0e140" providerId="AD" clId="Web-{96F81288-7E18-57C9-18C3-76D1BB53C297}" dt="2024-10-11T08:24:30.234" v="4"/>
        <pc:sldMkLst>
          <pc:docMk/>
          <pc:sldMk cId="937765663" sldId="379"/>
        </pc:sldMkLst>
      </pc:sldChg>
      <pc:sldChg chg="del">
        <pc:chgData name="Lems, B.Y. (Brenda)" userId="S::b.y.lems_hr.nl#ext#@surf.onmicrosoft.com::06f3a0a2-67a6-498f-833e-b73150e0e140" providerId="AD" clId="Web-{96F81288-7E18-57C9-18C3-76D1BB53C297}" dt="2024-10-11T08:24:26.047" v="2"/>
        <pc:sldMkLst>
          <pc:docMk/>
          <pc:sldMk cId="1275186077" sldId="740"/>
        </pc:sldMkLst>
      </pc:sldChg>
      <pc:sldChg chg="del">
        <pc:chgData name="Lems, B.Y. (Brenda)" userId="S::b.y.lems_hr.nl#ext#@surf.onmicrosoft.com::06f3a0a2-67a6-498f-833e-b73150e0e140" providerId="AD" clId="Web-{96F81288-7E18-57C9-18C3-76D1BB53C297}" dt="2024-10-11T08:24:25.187" v="1"/>
        <pc:sldMkLst>
          <pc:docMk/>
          <pc:sldMk cId="745282410" sldId="741"/>
        </pc:sldMkLst>
      </pc:sldChg>
      <pc:sldChg chg="del">
        <pc:chgData name="Lems, B.Y. (Brenda)" userId="S::b.y.lems_hr.nl#ext#@surf.onmicrosoft.com::06f3a0a2-67a6-498f-833e-b73150e0e140" providerId="AD" clId="Web-{96F81288-7E18-57C9-18C3-76D1BB53C297}" dt="2024-10-11T08:23:50.921" v="0"/>
        <pc:sldMkLst>
          <pc:docMk/>
          <pc:sldMk cId="3813197155" sldId="742"/>
        </pc:sldMkLst>
      </pc:sldChg>
    </pc:docChg>
  </pc:docChgLst>
  <pc:docChgLst>
    <pc:chgData name="Rianne Dokter" userId="S::rianne.dokter@surf.nl::9313ca43-df75-4038-89e4-4c8d022efb0b" providerId="AD" clId="Web-{93A303C7-FFEF-20D7-B3A0-48EC607F0530}"/>
    <pc:docChg chg="modSld">
      <pc:chgData name="Rianne Dokter" userId="S::rianne.dokter@surf.nl::9313ca43-df75-4038-89e4-4c8d022efb0b" providerId="AD" clId="Web-{93A303C7-FFEF-20D7-B3A0-48EC607F0530}" dt="2024-09-18T10:05:37.647" v="27" actId="20577"/>
      <pc:docMkLst>
        <pc:docMk/>
      </pc:docMkLst>
      <pc:sldChg chg="modSp">
        <pc:chgData name="Rianne Dokter" userId="S::rianne.dokter@surf.nl::9313ca43-df75-4038-89e4-4c8d022efb0b" providerId="AD" clId="Web-{93A303C7-FFEF-20D7-B3A0-48EC607F0530}" dt="2024-09-18T10:05:37.647" v="27" actId="20577"/>
        <pc:sldMkLst>
          <pc:docMk/>
          <pc:sldMk cId="1165551826" sldId="360"/>
        </pc:sldMkLst>
        <pc:spChg chg="mod">
          <ac:chgData name="Rianne Dokter" userId="S::rianne.dokter@surf.nl::9313ca43-df75-4038-89e4-4c8d022efb0b" providerId="AD" clId="Web-{93A303C7-FFEF-20D7-B3A0-48EC607F0530}" dt="2024-09-18T10:05:16.068" v="19" actId="20577"/>
          <ac:spMkLst>
            <pc:docMk/>
            <pc:sldMk cId="1165551826" sldId="360"/>
            <ac:spMk id="2" creationId="{8A20ED65-017F-544B-89F6-136E35849E7D}"/>
          </ac:spMkLst>
        </pc:spChg>
        <pc:spChg chg="mod">
          <ac:chgData name="Rianne Dokter" userId="S::rianne.dokter@surf.nl::9313ca43-df75-4038-89e4-4c8d022efb0b" providerId="AD" clId="Web-{93A303C7-FFEF-20D7-B3A0-48EC607F0530}" dt="2024-09-18T10:05:37.647" v="27" actId="20577"/>
          <ac:spMkLst>
            <pc:docMk/>
            <pc:sldMk cId="1165551826" sldId="360"/>
            <ac:spMk id="3" creationId="{586A5BCF-E100-5719-BB43-6274983FA636}"/>
          </ac:spMkLst>
        </pc:spChg>
        <pc:spChg chg="mod">
          <ac:chgData name="Rianne Dokter" userId="S::rianne.dokter@surf.nl::9313ca43-df75-4038-89e4-4c8d022efb0b" providerId="AD" clId="Web-{93A303C7-FFEF-20D7-B3A0-48EC607F0530}" dt="2024-09-18T10:04:56.989" v="7"/>
          <ac:spMkLst>
            <pc:docMk/>
            <pc:sldMk cId="1165551826" sldId="360"/>
            <ac:spMk id="4" creationId="{7478E5B5-807C-6A2D-6954-DC558068FE1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6275E21-3C42-F151-4DC7-2189C65796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9BC9760-5F76-0189-180D-90255FD6ED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17FCD-025A-433A-ACDA-7736D152382C}" type="datetimeFigureOut">
              <a:rPr lang="nl-NL" smtClean="0"/>
              <a:t>11-10-2024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54096FB-5FC1-9332-97B3-70760FA59E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B48AF5-F921-8F60-75E8-1F9B85164F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FA500-2F41-4041-8CC4-BABE896524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5955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045AA-EE18-D64B-84B5-693315E94ED4}" type="datetimeFigureOut">
              <a:rPr lang="en-NL" smtClean="0"/>
              <a:t>10/11/2024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47CB3-9E55-884A-AA79-4908DC64D40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10311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7.png"/><Relationship Id="rId17" Type="http://schemas.openxmlformats.org/officeDocument/2006/relationships/image" Target="../media/image29.svg"/><Relationship Id="rId2" Type="http://schemas.openxmlformats.org/officeDocument/2006/relationships/image" Target="../media/image1.png"/><Relationship Id="rId16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6.svg"/><Relationship Id="rId5" Type="http://schemas.openxmlformats.org/officeDocument/2006/relationships/image" Target="../media/image25.svg"/><Relationship Id="rId15" Type="http://schemas.openxmlformats.org/officeDocument/2006/relationships/image" Target="../media/image27.svg"/><Relationship Id="rId10" Type="http://schemas.openxmlformats.org/officeDocument/2006/relationships/image" Target="../media/image15.png"/><Relationship Id="rId4" Type="http://schemas.openxmlformats.org/officeDocument/2006/relationships/image" Target="../media/image24.png"/><Relationship Id="rId9" Type="http://schemas.openxmlformats.org/officeDocument/2006/relationships/image" Target="../media/image10.svg"/><Relationship Id="rId14" Type="http://schemas.openxmlformats.org/officeDocument/2006/relationships/image" Target="../media/image2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71AA2195-3BB3-6E88-1D7C-DAFD5067176E}"/>
              </a:ext>
            </a:extLst>
          </p:cNvPr>
          <p:cNvSpPr txBox="1"/>
          <p:nvPr userDrawn="1"/>
        </p:nvSpPr>
        <p:spPr>
          <a:xfrm>
            <a:off x="12317128" y="1564243"/>
            <a:ext cx="27945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rechtsonder een huisstijlvorm te plaatsen: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dit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en kopieer deze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dia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AC3AD2EE-DF8A-7E2B-4D7D-4320319B0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000" y="510292"/>
            <a:ext cx="1728000" cy="58968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B4CE1D8-3338-C7E7-FAD4-E460C41C03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36017" y="4902017"/>
            <a:ext cx="1955983" cy="1955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EC27C-C3E7-A662-B74E-0BBDDF138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000" y="1433623"/>
            <a:ext cx="8144775" cy="275863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[</a:t>
            </a:r>
            <a:r>
              <a:rPr lang="en-GB" dirty="0" err="1"/>
              <a:t>titel</a:t>
            </a:r>
            <a:r>
              <a:rPr lang="en-GB" dirty="0"/>
              <a:t>]</a:t>
            </a:r>
            <a:endParaRPr lang="en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D7293B7-4B2E-195A-030B-217A2D1FCB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0353" y="5502779"/>
            <a:ext cx="8144775" cy="5842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Cooper Lt BT" panose="0208050304030B0204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[naam]</a:t>
            </a:r>
          </a:p>
        </p:txBody>
      </p:sp>
      <p:sp>
        <p:nvSpPr>
          <p:cNvPr id="4" name="Tijdelijke aanduiding voor tekst 12">
            <a:extLst>
              <a:ext uri="{FF2B5EF4-FFF2-40B4-BE49-F238E27FC236}">
                <a16:creationId xmlns:a16="http://schemas.microsoft.com/office/drawing/2014/main" id="{94A98B35-375B-1819-CE2A-8C2C445F81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0306" y="4330545"/>
            <a:ext cx="8104470" cy="5842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[ondertitel]</a:t>
            </a:r>
          </a:p>
        </p:txBody>
      </p:sp>
      <p:sp>
        <p:nvSpPr>
          <p:cNvPr id="12" name="Tijdelijke aanduiding voor tekst 15">
            <a:extLst>
              <a:ext uri="{FF2B5EF4-FFF2-40B4-BE49-F238E27FC236}">
                <a16:creationId xmlns:a16="http://schemas.microsoft.com/office/drawing/2014/main" id="{839DC652-DEDD-7AEA-1CDB-EEE04E55D1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0353" y="5965872"/>
            <a:ext cx="2221843" cy="584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Cooper Lt BT" panose="0208050304030B020404" pitchFamily="18" charset="0"/>
              </a:defRPr>
            </a:lvl1pPr>
          </a:lstStyle>
          <a:p>
            <a:pPr lvl="0"/>
            <a:r>
              <a:rPr lang="nl-NL" dirty="0"/>
              <a:t>[datum]</a:t>
            </a:r>
          </a:p>
        </p:txBody>
      </p:sp>
    </p:spTree>
    <p:extLst>
      <p:ext uri="{BB962C8B-B14F-4D97-AF65-F5344CB8AC3E}">
        <p14:creationId xmlns:p14="http://schemas.microsoft.com/office/powerpoint/2010/main" val="2765403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71F4C19-905F-16CB-DFC1-EC5145A739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8743" y="1542228"/>
            <a:ext cx="7712810" cy="3310079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1pPr>
            <a:lvl2pPr marL="4572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2pPr>
            <a:lvl3pPr marL="9144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3pPr>
            <a:lvl4pPr marL="13716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4pPr>
            <a:lvl5pPr marL="18288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5pPr>
          </a:lstStyle>
          <a:p>
            <a:pPr lvl="0"/>
            <a:r>
              <a:rPr lang="nl-NL" dirty="0"/>
              <a:t>[quote]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38214CE-2914-AABC-1FC7-658B39A367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4FBDCF1-73B5-BA2F-CF21-7095B4245FF2}"/>
              </a:ext>
            </a:extLst>
          </p:cNvPr>
          <p:cNvSpPr txBox="1"/>
          <p:nvPr userDrawn="1"/>
        </p:nvSpPr>
        <p:spPr>
          <a:xfrm>
            <a:off x="12317128" y="1564243"/>
            <a:ext cx="27945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rechtsonder een huisstijlvorm te plaatsen: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dit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en kopieer deze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dia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174CDC-8052-FFBA-877F-942B35AB9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5481" y="4781481"/>
            <a:ext cx="2076519" cy="2076519"/>
          </a:xfrm>
          <a:prstGeom prst="rect">
            <a:avLst/>
          </a:prstGeom>
        </p:spPr>
      </p:pic>
      <p:pic>
        <p:nvPicPr>
          <p:cNvPr id="6" name="Logo">
            <a:extLst>
              <a:ext uri="{FF2B5EF4-FFF2-40B4-BE49-F238E27FC236}">
                <a16:creationId xmlns:a16="http://schemas.microsoft.com/office/drawing/2014/main" id="{F735F1B6-FD39-5B14-05FC-B5EC9A754A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00" y="510292"/>
            <a:ext cx="1728000" cy="5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5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F3CBD7B-4E02-DC08-0627-028D8E2F2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F84485D-D36B-47FA-E030-96B8CFBD8FF7}"/>
              </a:ext>
            </a:extLst>
          </p:cNvPr>
          <p:cNvSpPr txBox="1"/>
          <p:nvPr userDrawn="1"/>
        </p:nvSpPr>
        <p:spPr>
          <a:xfrm>
            <a:off x="12317128" y="1564243"/>
            <a:ext cx="27945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links een huisstijlvorm te plaatsen: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dit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en kopieer deze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dia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6C3B928-45CC-1139-BCEA-69F47ED8F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2600" y="901700"/>
            <a:ext cx="5638800" cy="553998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F07B35C-E7A5-73EB-7FE1-840DF1C52B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2275" y="1578688"/>
            <a:ext cx="5715000" cy="1008062"/>
          </a:xfrm>
          <a:prstGeom prst="roundRect">
            <a:avLst>
              <a:gd name="adj" fmla="val 8163"/>
            </a:avLst>
          </a:prstGeom>
          <a:solidFill>
            <a:schemeClr val="accent2">
              <a:lumMod val="10000"/>
              <a:lumOff val="90000"/>
            </a:schemeClr>
          </a:solidFill>
        </p:spPr>
        <p:txBody>
          <a:bodyPr lIns="1296000" rIns="1800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546C9DEF-02B6-6394-986C-51709E0BFC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70596" y="1686719"/>
            <a:ext cx="874504" cy="7920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l-NL" dirty="0"/>
              <a:t>icon</a:t>
            </a:r>
          </a:p>
        </p:txBody>
      </p:sp>
      <p:sp>
        <p:nvSpPr>
          <p:cNvPr id="12" name="Tijdelijke aanduiding voor tekst 8">
            <a:extLst>
              <a:ext uri="{FF2B5EF4-FFF2-40B4-BE49-F238E27FC236}">
                <a16:creationId xmlns:a16="http://schemas.microsoft.com/office/drawing/2014/main" id="{F4EC8C2E-FF8E-A6A4-5B04-CDF621D85D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2275" y="2840077"/>
            <a:ext cx="5715000" cy="1008062"/>
          </a:xfrm>
          <a:prstGeom prst="roundRect">
            <a:avLst>
              <a:gd name="adj" fmla="val 8163"/>
            </a:avLst>
          </a:prstGeom>
          <a:solidFill>
            <a:schemeClr val="accent2">
              <a:lumMod val="10000"/>
              <a:lumOff val="90000"/>
            </a:schemeClr>
          </a:solidFill>
        </p:spPr>
        <p:txBody>
          <a:bodyPr lIns="1296000" rIns="1800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jdelijke aanduiding voor tekst 8">
            <a:extLst>
              <a:ext uri="{FF2B5EF4-FFF2-40B4-BE49-F238E27FC236}">
                <a16:creationId xmlns:a16="http://schemas.microsoft.com/office/drawing/2014/main" id="{64DCBBF4-CBEC-FDAF-5F3B-12AC37FADA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2275" y="4101466"/>
            <a:ext cx="5715000" cy="1008062"/>
          </a:xfrm>
          <a:prstGeom prst="roundRect">
            <a:avLst>
              <a:gd name="adj" fmla="val 8163"/>
            </a:avLst>
          </a:prstGeom>
          <a:solidFill>
            <a:schemeClr val="accent2">
              <a:lumMod val="10000"/>
              <a:lumOff val="90000"/>
            </a:schemeClr>
          </a:solidFill>
        </p:spPr>
        <p:txBody>
          <a:bodyPr lIns="1296000" rIns="1800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jdelijke aanduiding voor afbeelding 10">
            <a:extLst>
              <a:ext uri="{FF2B5EF4-FFF2-40B4-BE49-F238E27FC236}">
                <a16:creationId xmlns:a16="http://schemas.microsoft.com/office/drawing/2014/main" id="{36758B46-503D-FB72-F122-FC14CF75924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658748" y="4209497"/>
            <a:ext cx="886352" cy="7920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l-NL" dirty="0"/>
              <a:t>icon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93D2FE1D-B7AC-B75D-8293-1C1F3ADBA5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2275" y="5362856"/>
            <a:ext cx="5715000" cy="1008062"/>
          </a:xfrm>
          <a:prstGeom prst="roundRect">
            <a:avLst>
              <a:gd name="adj" fmla="val 8163"/>
            </a:avLst>
          </a:prstGeom>
          <a:solidFill>
            <a:schemeClr val="accent2">
              <a:lumMod val="10000"/>
              <a:lumOff val="90000"/>
            </a:schemeClr>
          </a:solidFill>
        </p:spPr>
        <p:txBody>
          <a:bodyPr lIns="1296000" rIns="1800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afbeelding 10">
            <a:extLst>
              <a:ext uri="{FF2B5EF4-FFF2-40B4-BE49-F238E27FC236}">
                <a16:creationId xmlns:a16="http://schemas.microsoft.com/office/drawing/2014/main" id="{230CE660-38CB-7751-DD66-1F4F15A017B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658748" y="5470887"/>
            <a:ext cx="886352" cy="7920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l-NL" dirty="0"/>
              <a:t>icon</a:t>
            </a:r>
          </a:p>
        </p:txBody>
      </p:sp>
      <p:sp>
        <p:nvSpPr>
          <p:cNvPr id="2" name="Tijdelijke aanduiding voor afbeelding 10">
            <a:extLst>
              <a:ext uri="{FF2B5EF4-FFF2-40B4-BE49-F238E27FC236}">
                <a16:creationId xmlns:a16="http://schemas.microsoft.com/office/drawing/2014/main" id="{7F0ECBE5-06A9-283B-0AE8-D046347B891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58748" y="2948108"/>
            <a:ext cx="874504" cy="7920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l-NL" dirty="0"/>
              <a:t>icon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2A9EE8A-5F9B-7080-01C8-5E7132F7B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800172"/>
            <a:ext cx="4611472" cy="4602587"/>
          </a:xfrm>
          <a:prstGeom prst="rect">
            <a:avLst/>
          </a:prstGeom>
        </p:spPr>
      </p:pic>
      <p:pic>
        <p:nvPicPr>
          <p:cNvPr id="4" name="Logo">
            <a:extLst>
              <a:ext uri="{FF2B5EF4-FFF2-40B4-BE49-F238E27FC236}">
                <a16:creationId xmlns:a16="http://schemas.microsoft.com/office/drawing/2014/main" id="{EF2E285B-F244-A22E-7F24-8783419E89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00" y="510292"/>
            <a:ext cx="1728000" cy="5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75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32D3B33-F547-A729-3BD4-B54118CA12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F96FDB8-90F8-8E3A-EE13-D1385A791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9949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7D1969A5-A398-7E16-ECF7-BFB3F16D19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>
              <a:solidFill>
                <a:schemeClr val="bg1"/>
              </a:solidFill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6EE441F-77FB-75AD-6B1A-0F17F6DDA1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5" name="Afbeelding 4" descr="Afbeelding met zwart, duisternis&#10;&#10;Automatisch gegenereerde beschrijving">
            <a:extLst>
              <a:ext uri="{FF2B5EF4-FFF2-40B4-BE49-F238E27FC236}">
                <a16:creationId xmlns:a16="http://schemas.microsoft.com/office/drawing/2014/main" id="{1D03909B-CFF5-7B12-9FC6-6A6CF44876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36224" y="2698432"/>
            <a:ext cx="4281714" cy="146113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31A78B4-DD8B-CED3-9390-FF735F89D2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1685" y="4977685"/>
            <a:ext cx="1880315" cy="1880315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20F142C1-5C23-3B73-5E6A-3A31855F59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38175" y="1106250"/>
            <a:ext cx="4645500" cy="46455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>
              <a:solidFill>
                <a:schemeClr val="bg1"/>
              </a:solidFill>
            </a:endParaRPr>
          </a:p>
        </p:txBody>
      </p:sp>
      <p:sp>
        <p:nvSpPr>
          <p:cNvPr id="15" name="Tijdelijke aanduiding voor inhoud 14">
            <a:extLst>
              <a:ext uri="{FF2B5EF4-FFF2-40B4-BE49-F238E27FC236}">
                <a16:creationId xmlns:a16="http://schemas.microsoft.com/office/drawing/2014/main" id="{FDFC43D0-75D8-1FAE-58A3-B4E13448EB4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66483" y="2871957"/>
            <a:ext cx="5067300" cy="914400"/>
          </a:xfrm>
        </p:spPr>
        <p:txBody>
          <a:bodyPr>
            <a:normAutofit/>
          </a:bodyPr>
          <a:lstStyle>
            <a:lvl1pPr algn="ctr">
              <a:defRPr sz="1800"/>
            </a:lvl1pPr>
          </a:lstStyle>
          <a:p>
            <a:pPr lvl="0"/>
            <a:r>
              <a:rPr lang="en-GB" dirty="0" err="1"/>
              <a:t>Voeg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de </a:t>
            </a:r>
          </a:p>
          <a:p>
            <a:pPr lvl="0"/>
            <a:r>
              <a:rPr lang="en-GB" dirty="0" err="1"/>
              <a:t>afbeelding</a:t>
            </a:r>
            <a:r>
              <a:rPr lang="en-GB" dirty="0"/>
              <a:t> van de partner toe</a:t>
            </a:r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EE6D581-5BF2-26FE-8B53-8CC47BC9FFC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69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71AA2195-3BB3-6E88-1D7C-DAFD5067176E}"/>
              </a:ext>
            </a:extLst>
          </p:cNvPr>
          <p:cNvSpPr txBox="1"/>
          <p:nvPr userDrawn="1"/>
        </p:nvSpPr>
        <p:spPr>
          <a:xfrm>
            <a:off x="12317128" y="1564243"/>
            <a:ext cx="27945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rechtsonder een huisstijlvorm te plaatsen: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dit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en kopieer deze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dia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AC3AD2EE-DF8A-7E2B-4D7D-4320319B0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000" y="510292"/>
            <a:ext cx="1728000" cy="58968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C60D9CA-EB49-A582-53B5-846A965F1E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15481" y="4781481"/>
            <a:ext cx="2076519" cy="207651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C054AA3-B848-E889-B39C-CB90E6035A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000" y="1433623"/>
            <a:ext cx="8144775" cy="275863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[</a:t>
            </a:r>
            <a:r>
              <a:rPr lang="en-GB" dirty="0" err="1"/>
              <a:t>titel</a:t>
            </a:r>
            <a:r>
              <a:rPr lang="en-GB" dirty="0"/>
              <a:t>]</a:t>
            </a:r>
            <a:endParaRPr lang="en-NL" dirty="0"/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501B8DBE-BB73-AC27-CA33-875C235360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0353" y="5502779"/>
            <a:ext cx="8144775" cy="5842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Cooper Lt BT" panose="0208050304030B0204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[naam]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6FA6C80D-8DE6-ADAB-C7BA-07AFD945F0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0306" y="4330545"/>
            <a:ext cx="8104470" cy="5842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[ondertitel]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E3E24751-2E07-7697-543D-BC17DE7BA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0353" y="5965872"/>
            <a:ext cx="2221843" cy="584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Cooper Lt BT" panose="0208050304030B020404" pitchFamily="18" charset="0"/>
              </a:defRPr>
            </a:lvl1pPr>
          </a:lstStyle>
          <a:p>
            <a:pPr lvl="0"/>
            <a:r>
              <a:rPr lang="nl-NL" dirty="0"/>
              <a:t>[datum]</a:t>
            </a:r>
          </a:p>
        </p:txBody>
      </p:sp>
    </p:spTree>
    <p:extLst>
      <p:ext uri="{BB962C8B-B14F-4D97-AF65-F5344CB8AC3E}">
        <p14:creationId xmlns:p14="http://schemas.microsoft.com/office/powerpoint/2010/main" val="1244458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CB05-DF60-5C73-2332-1456CCF023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3326" y="1219200"/>
            <a:ext cx="6566873" cy="223239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[titel 1]</a:t>
            </a:r>
            <a:endParaRPr lang="en-NL" dirty="0"/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B873B73A-1A14-C1D5-2D89-25F18DB04E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23326" y="4759850"/>
            <a:ext cx="6566873" cy="5842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latin typeface="Cooper Lt BT" panose="0208050304030B0204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Ondertitel[ondertitel of datum]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FD1BCABA-47E0-A310-F24B-7453565F07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2713" y="3513068"/>
            <a:ext cx="6566400" cy="1107996"/>
          </a:xfrm>
        </p:spPr>
        <p:txBody>
          <a:bodyPr>
            <a:spAutoFit/>
          </a:bodyPr>
          <a:lstStyle>
            <a:lvl1pPr marL="0" indent="0">
              <a:buNone/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[titel 2]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721FC4A-C6B8-F27F-946C-C457AE2883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411767" cy="6858000"/>
          </a:xfrm>
          <a:custGeom>
            <a:avLst/>
            <a:gdLst>
              <a:gd name="connsiteX0" fmla="*/ 7826 w 3411767"/>
              <a:gd name="connsiteY0" fmla="*/ 0 h 6858000"/>
              <a:gd name="connsiteX1" fmla="*/ 3411767 w 3411767"/>
              <a:gd name="connsiteY1" fmla="*/ 3429000 h 6858000"/>
              <a:gd name="connsiteX2" fmla="*/ 7826 w 3411767"/>
              <a:gd name="connsiteY2" fmla="*/ 6858000 h 6858000"/>
              <a:gd name="connsiteX3" fmla="*/ 0 w 3411767"/>
              <a:gd name="connsiteY3" fmla="*/ 6850116 h 6858000"/>
              <a:gd name="connsiteX4" fmla="*/ 0 w 3411767"/>
              <a:gd name="connsiteY4" fmla="*/ 78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1767" h="6858000">
                <a:moveTo>
                  <a:pt x="7826" y="0"/>
                </a:moveTo>
                <a:lnTo>
                  <a:pt x="3411767" y="3429000"/>
                </a:lnTo>
                <a:lnTo>
                  <a:pt x="7826" y="6858000"/>
                </a:lnTo>
                <a:lnTo>
                  <a:pt x="0" y="6850116"/>
                </a:lnTo>
                <a:lnTo>
                  <a:pt x="0" y="7884"/>
                </a:lnTo>
                <a:close/>
              </a:path>
            </a:pathLst>
          </a:custGeom>
          <a:solidFill>
            <a:schemeClr val="accent2">
              <a:lumMod val="10000"/>
              <a:lumOff val="90000"/>
            </a:schemeClr>
          </a:solidFill>
        </p:spPr>
        <p:txBody>
          <a:bodyPr wrap="square" lIns="108000" bIns="1476000" anchor="ctr" anchorCtr="0"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endParaRPr lang="nl-NL" dirty="0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E56B361B-B13A-16AB-9DAB-8FC5CE4BB6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1500" y="481717"/>
            <a:ext cx="1728000" cy="5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73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en en vor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B9F8765-6DF2-38D1-F58D-A1C4E97D5D32}"/>
              </a:ext>
            </a:extLst>
          </p:cNvPr>
          <p:cNvSpPr txBox="1"/>
          <p:nvPr userDrawn="1"/>
        </p:nvSpPr>
        <p:spPr>
          <a:xfrm>
            <a:off x="12317128" y="0"/>
            <a:ext cx="279453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hier huisstijlvormen te plaatsen (per kader):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een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die goed past bij de kaderachtergrond en kopieer de vorm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pagina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56A5361-A3AF-B2EF-BDAF-DA4B1D0942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425825" cy="34272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nl-NL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6A7F7F4C-9087-19A8-C61D-C357C5ABA7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3200" y="-4881"/>
            <a:ext cx="5338800" cy="34272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nl-NL"/>
          </a:p>
        </p:txBody>
      </p:sp>
      <p:sp>
        <p:nvSpPr>
          <p:cNvPr id="17" name="Tijdelijke aanduiding voor afbeelding 14">
            <a:extLst>
              <a:ext uri="{FF2B5EF4-FFF2-40B4-BE49-F238E27FC236}">
                <a16:creationId xmlns:a16="http://schemas.microsoft.com/office/drawing/2014/main" id="{15C20B14-51AE-DD04-FBC8-D93D4D887DA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427200"/>
            <a:ext cx="5338800" cy="34308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nl-NL"/>
          </a:p>
        </p:txBody>
      </p:sp>
      <p:sp>
        <p:nvSpPr>
          <p:cNvPr id="18" name="Tijdelijke aanduiding voor afbeelding 14">
            <a:extLst>
              <a:ext uri="{FF2B5EF4-FFF2-40B4-BE49-F238E27FC236}">
                <a16:creationId xmlns:a16="http://schemas.microsoft.com/office/drawing/2014/main" id="{59EC7349-D9E4-0C14-D6F9-8CBD597B76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66175" y="3427200"/>
            <a:ext cx="3425825" cy="34308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nl-NL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98EEACF-EFAF-96BD-919F-35795F14ED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8799" y="3422319"/>
            <a:ext cx="3435681" cy="343568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218C0DF-6B04-9D21-9920-A28E4F5981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6745" y="-15803"/>
            <a:ext cx="3435681" cy="343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49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71F4C19-905F-16CB-DFC1-EC5145A739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8743" y="1542228"/>
            <a:ext cx="7712810" cy="3310079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1pPr>
            <a:lvl2pPr marL="4572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2pPr>
            <a:lvl3pPr marL="9144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3pPr>
            <a:lvl4pPr marL="13716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4pPr>
            <a:lvl5pPr marL="18288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5pPr>
          </a:lstStyle>
          <a:p>
            <a:pPr lvl="0"/>
            <a:r>
              <a:rPr lang="nl-NL" dirty="0"/>
              <a:t>[quote]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38214CE-2914-AABC-1FC7-658B39A367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4FBDCF1-73B5-BA2F-CF21-7095B4245FF2}"/>
              </a:ext>
            </a:extLst>
          </p:cNvPr>
          <p:cNvSpPr txBox="1"/>
          <p:nvPr userDrawn="1"/>
        </p:nvSpPr>
        <p:spPr>
          <a:xfrm>
            <a:off x="12317128" y="1564243"/>
            <a:ext cx="27945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rechtsonder een huisstijlvorm te plaatsen: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dit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en kopieer deze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dia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27F536F-B51A-8D36-F0DE-C5DB140686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5481" y="4781481"/>
            <a:ext cx="2076519" cy="2076519"/>
          </a:xfrm>
          <a:prstGeom prst="rect">
            <a:avLst/>
          </a:prstGeom>
        </p:spPr>
      </p:pic>
      <p:pic>
        <p:nvPicPr>
          <p:cNvPr id="7" name="Logo">
            <a:extLst>
              <a:ext uri="{FF2B5EF4-FFF2-40B4-BE49-F238E27FC236}">
                <a16:creationId xmlns:a16="http://schemas.microsoft.com/office/drawing/2014/main" id="{BB5098CC-1014-CBD4-5381-42045D0F14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00" y="510292"/>
            <a:ext cx="1728000" cy="5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26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A946707-9F36-2CA7-BA77-E730397F0AA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22381" y="-6538"/>
            <a:ext cx="7669619" cy="6864537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txBody>
          <a:bodyPr tIns="360000" anchor="t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62976FA-3DAF-2CC5-B631-AE73A38B9C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76045" y="6370918"/>
            <a:ext cx="360000" cy="1846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C5D536-50B7-4CE6-B44E-3B56F0A7BD1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B34A02B-BFFA-A885-2477-10F9028A17BF}"/>
              </a:ext>
            </a:extLst>
          </p:cNvPr>
          <p:cNvSpPr txBox="1"/>
          <p:nvPr userDrawn="1"/>
        </p:nvSpPr>
        <p:spPr>
          <a:xfrm>
            <a:off x="12317128" y="1564243"/>
            <a:ext cx="27945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over het tekstdeel een huisstijlvorm te plaatsen: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dit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en kopieer deze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dia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0CB0E648-8ABB-7D43-2D05-23D0A312BE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9944" y="1800225"/>
            <a:ext cx="3547270" cy="401955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CEED97D7-B613-8457-6DD7-9845D6D9A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4" y="660400"/>
            <a:ext cx="3547270" cy="1030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63293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sche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8BBE2B1-E710-785E-AD2E-2DC622062D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620CD77-6FD8-B9DB-73E9-6A75BD5D8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726962"/>
            <a:ext cx="10515860" cy="276999"/>
          </a:xfrm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r>
              <a:rPr lang="nl-NL" dirty="0"/>
              <a:t>[Gebruik deze dia als sectiescheider]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09C80A9-D8F6-0496-BB6B-3C751A9FC5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5481" y="4781481"/>
            <a:ext cx="2076519" cy="2076519"/>
          </a:xfrm>
          <a:prstGeom prst="rect">
            <a:avLst/>
          </a:prstGeom>
        </p:spPr>
      </p:pic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4D47FE1F-C2EC-4370-2154-CAA9FEB42C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2820959"/>
            <a:ext cx="7712810" cy="3310079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2pPr>
            <a:lvl3pPr marL="9144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3pPr>
            <a:lvl4pPr marL="13716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4pPr>
            <a:lvl5pPr marL="18288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5pPr>
          </a:lstStyle>
          <a:p>
            <a:pPr lvl="0"/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216776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11387784-1A9C-8D8F-8557-96F929ED8E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82992" y="2006598"/>
            <a:ext cx="5545383" cy="4287600"/>
          </a:xfrm>
        </p:spPr>
        <p:txBody>
          <a:bodyPr>
            <a:normAutofit/>
          </a:bodyPr>
          <a:lstStyle>
            <a:lvl1pPr marL="457200" indent="-457200">
              <a:buClr>
                <a:schemeClr val="bg1">
                  <a:lumMod val="75000"/>
                </a:schemeClr>
              </a:buClr>
              <a:buFont typeface="+mj-lt"/>
              <a:buAutoNum type="arabicPeriod"/>
              <a:defRPr sz="24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952F1FC-3600-16B7-1FD2-E805D6E19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991" y="901700"/>
            <a:ext cx="5545383" cy="1107996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9E3B6CB-0BA3-C57E-345C-4DB984E31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2137894"/>
            <a:ext cx="4720107" cy="4720107"/>
          </a:xfrm>
          <a:prstGeom prst="rect">
            <a:avLst/>
          </a:prstGeom>
        </p:spPr>
      </p:pic>
      <p:pic>
        <p:nvPicPr>
          <p:cNvPr id="8" name="Logo">
            <a:extLst>
              <a:ext uri="{FF2B5EF4-FFF2-40B4-BE49-F238E27FC236}">
                <a16:creationId xmlns:a16="http://schemas.microsoft.com/office/drawing/2014/main" id="{2538871D-F3B2-CE5A-292A-2737A84136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00" y="510292"/>
            <a:ext cx="1728000" cy="5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45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ps">
            <a:extLst>
              <a:ext uri="{FF2B5EF4-FFF2-40B4-BE49-F238E27FC236}">
                <a16:creationId xmlns:a16="http://schemas.microsoft.com/office/drawing/2014/main" id="{CF4BFBB2-A9DF-6ED0-B6DE-D72DE6A0263B}"/>
              </a:ext>
            </a:extLst>
          </p:cNvPr>
          <p:cNvSpPr txBox="1"/>
          <p:nvPr userDrawn="1"/>
        </p:nvSpPr>
        <p:spPr>
          <a:xfrm>
            <a:off x="12317128" y="1564243"/>
            <a:ext cx="27945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links een huisstijlvorm te plaatsen: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dit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en kopieer deze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dia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0B68CAB0-07A3-F472-F8E5-B4B58ED251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2602423"/>
            <a:ext cx="4825119" cy="164657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51AAA51-25AB-ECAE-D3D9-8A9E96BD40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28382" y="5841634"/>
            <a:ext cx="2253211" cy="75177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F2E618E-E055-424C-CA81-DF8A45DF4D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58315" y="2268456"/>
            <a:ext cx="2285999" cy="228599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553FFCF-056A-BD7B-9674-1B3A1F74152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70601" y="2500"/>
            <a:ext cx="2278673" cy="228693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E5603BF-9608-A171-78EE-5C2D3DA68A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25830" y="2288500"/>
            <a:ext cx="2294453" cy="229445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6C3EAE3-3DF1-83A1-B6E0-7B006083EE5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34519" y="4528206"/>
            <a:ext cx="2311830" cy="232981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1983F7C-C190-F9F8-C12C-4AC8143C53B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34519" y="-6610"/>
            <a:ext cx="2301829" cy="230393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5DD4B32C-A470-465F-617B-20C5688E40D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266646" y="4529232"/>
            <a:ext cx="2278673" cy="232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63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CB05-DF60-5C73-2332-1456CCF023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3326" y="1219200"/>
            <a:ext cx="6566873" cy="223239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[titel 1]</a:t>
            </a:r>
            <a:endParaRPr lang="en-NL" dirty="0"/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B873B73A-1A14-C1D5-2D89-25F18DB04E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23326" y="4759850"/>
            <a:ext cx="6566873" cy="5842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latin typeface="Cooper Lt BT" panose="0208050304030B0204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Ondertitel[ondertitel of datum]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4D51728D-5A12-961E-7E87-3F5FAE0B7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3768" y="510292"/>
            <a:ext cx="1728000" cy="589680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FD1BCABA-47E0-A310-F24B-7453565F07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2713" y="3513068"/>
            <a:ext cx="6566400" cy="1107996"/>
          </a:xfrm>
        </p:spPr>
        <p:txBody>
          <a:bodyPr>
            <a:spAutoFit/>
          </a:bodyPr>
          <a:lstStyle>
            <a:lvl1pPr marL="0" indent="0">
              <a:buNone/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[titel 2]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721FC4A-C6B8-F27F-946C-C457AE2883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411767" cy="6858000"/>
          </a:xfrm>
          <a:custGeom>
            <a:avLst/>
            <a:gdLst>
              <a:gd name="connsiteX0" fmla="*/ 7826 w 3411767"/>
              <a:gd name="connsiteY0" fmla="*/ 0 h 6858000"/>
              <a:gd name="connsiteX1" fmla="*/ 3411767 w 3411767"/>
              <a:gd name="connsiteY1" fmla="*/ 3429000 h 6858000"/>
              <a:gd name="connsiteX2" fmla="*/ 7826 w 3411767"/>
              <a:gd name="connsiteY2" fmla="*/ 6858000 h 6858000"/>
              <a:gd name="connsiteX3" fmla="*/ 0 w 3411767"/>
              <a:gd name="connsiteY3" fmla="*/ 6850116 h 6858000"/>
              <a:gd name="connsiteX4" fmla="*/ 0 w 3411767"/>
              <a:gd name="connsiteY4" fmla="*/ 78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1767" h="6858000">
                <a:moveTo>
                  <a:pt x="7826" y="0"/>
                </a:moveTo>
                <a:lnTo>
                  <a:pt x="3411767" y="3429000"/>
                </a:lnTo>
                <a:lnTo>
                  <a:pt x="7826" y="6858000"/>
                </a:lnTo>
                <a:lnTo>
                  <a:pt x="0" y="6850116"/>
                </a:lnTo>
                <a:lnTo>
                  <a:pt x="0" y="7884"/>
                </a:lnTo>
                <a:close/>
              </a:path>
            </a:pathLst>
          </a:custGeom>
          <a:solidFill>
            <a:schemeClr val="accent2">
              <a:lumMod val="10000"/>
              <a:lumOff val="90000"/>
            </a:schemeClr>
          </a:solidFill>
        </p:spPr>
        <p:txBody>
          <a:bodyPr wrap="square" lIns="108000" bIns="1476000" anchor="ctr" anchorCtr="0"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820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en en vor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B9F8765-6DF2-38D1-F58D-A1C4E97D5D32}"/>
              </a:ext>
            </a:extLst>
          </p:cNvPr>
          <p:cNvSpPr txBox="1"/>
          <p:nvPr userDrawn="1"/>
        </p:nvSpPr>
        <p:spPr>
          <a:xfrm>
            <a:off x="12317128" y="0"/>
            <a:ext cx="279453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hier huisstijlvormen te plaatsen (per kader):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een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die goed past bij de kaderachtergrond en kopieer de vorm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pagina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56A5361-A3AF-B2EF-BDAF-DA4B1D0942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425825" cy="34272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nl-NL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6A7F7F4C-9087-19A8-C61D-C357C5ABA7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3200" y="-4881"/>
            <a:ext cx="5338800" cy="34272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nl-NL"/>
          </a:p>
        </p:txBody>
      </p:sp>
      <p:sp>
        <p:nvSpPr>
          <p:cNvPr id="17" name="Tijdelijke aanduiding voor afbeelding 14">
            <a:extLst>
              <a:ext uri="{FF2B5EF4-FFF2-40B4-BE49-F238E27FC236}">
                <a16:creationId xmlns:a16="http://schemas.microsoft.com/office/drawing/2014/main" id="{15C20B14-51AE-DD04-FBC8-D93D4D887DA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427200"/>
            <a:ext cx="5338800" cy="34308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nl-NL"/>
          </a:p>
        </p:txBody>
      </p:sp>
      <p:sp>
        <p:nvSpPr>
          <p:cNvPr id="18" name="Tijdelijke aanduiding voor afbeelding 14">
            <a:extLst>
              <a:ext uri="{FF2B5EF4-FFF2-40B4-BE49-F238E27FC236}">
                <a16:creationId xmlns:a16="http://schemas.microsoft.com/office/drawing/2014/main" id="{59EC7349-D9E4-0C14-D6F9-8CBD597B76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66175" y="3427200"/>
            <a:ext cx="3425825" cy="34308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nl-N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3623EDF-ED1C-10E6-26E8-40A0020AC5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8799" y="3422319"/>
            <a:ext cx="3435681" cy="343568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969BF8E-8FB2-4BA6-E463-625162A13B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5825" y="-9761"/>
            <a:ext cx="3438762" cy="343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08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A946707-9F36-2CA7-BA77-E730397F0AA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22381" y="-6538"/>
            <a:ext cx="7669619" cy="6864537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txBody>
          <a:bodyPr tIns="360000" anchor="t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62976FA-3DAF-2CC5-B631-AE73A38B9C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76045" y="6370918"/>
            <a:ext cx="360000" cy="1846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C5D536-50B7-4CE6-B44E-3B56F0A7BD1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B34A02B-BFFA-A885-2477-10F9028A17BF}"/>
              </a:ext>
            </a:extLst>
          </p:cNvPr>
          <p:cNvSpPr txBox="1"/>
          <p:nvPr userDrawn="1"/>
        </p:nvSpPr>
        <p:spPr>
          <a:xfrm>
            <a:off x="12317128" y="1564243"/>
            <a:ext cx="27945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over het tekstdeel een huisstijlvorm te plaatsen: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dit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en kopieer deze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dia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0CB0E648-8ABB-7D43-2D05-23D0A312BE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9944" y="1800225"/>
            <a:ext cx="3547270" cy="401955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CEED97D7-B613-8457-6DD7-9845D6D9A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4" y="660400"/>
            <a:ext cx="3547270" cy="1030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08158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sche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8BBE2B1-E710-785E-AD2E-2DC622062D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26492F0-08A9-DE6E-2BB2-37C2DA43F3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5481" y="4781481"/>
            <a:ext cx="2076519" cy="2076519"/>
          </a:xfrm>
          <a:prstGeom prst="rect">
            <a:avLst/>
          </a:prstGeom>
        </p:spPr>
      </p:pic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60B1CD89-2CCD-7B7F-2F76-AEB4210A0B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2820959"/>
            <a:ext cx="7712810" cy="3258371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2pPr>
            <a:lvl3pPr marL="9144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3pPr>
            <a:lvl4pPr marL="13716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4pPr>
            <a:lvl5pPr marL="18288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5pPr>
          </a:lstStyle>
          <a:p>
            <a:pPr lvl="0"/>
            <a:r>
              <a:rPr lang="nl-NL" dirty="0"/>
              <a:t>[Titel]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DFA6C4F-F615-E33A-20B5-0AB866F61F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726962"/>
            <a:ext cx="10515860" cy="276999"/>
          </a:xfrm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r>
              <a:rPr lang="nl-NL" dirty="0"/>
              <a:t>[Gebruik deze dia als sectiescheider]</a:t>
            </a:r>
          </a:p>
        </p:txBody>
      </p:sp>
    </p:spTree>
    <p:extLst>
      <p:ext uri="{BB962C8B-B14F-4D97-AF65-F5344CB8AC3E}">
        <p14:creationId xmlns:p14="http://schemas.microsoft.com/office/powerpoint/2010/main" val="2473341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CB05-DF60-5C73-2332-1456CCF023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3326" y="1219200"/>
            <a:ext cx="6566873" cy="223239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[titel 1]</a:t>
            </a:r>
            <a:endParaRPr lang="en-NL" dirty="0"/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B873B73A-1A14-C1D5-2D89-25F18DB04E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23326" y="4759850"/>
            <a:ext cx="6566873" cy="5842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latin typeface="Cooper Lt BT" panose="0208050304030B0204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Ondertitel[ondertitel of datum]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4D51728D-5A12-961E-7E87-3F5FAE0B7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3768" y="510292"/>
            <a:ext cx="1728000" cy="589680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FD1BCABA-47E0-A310-F24B-7453565F07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2713" y="3513068"/>
            <a:ext cx="6566400" cy="1107996"/>
          </a:xfrm>
        </p:spPr>
        <p:txBody>
          <a:bodyPr>
            <a:spAutoFit/>
          </a:bodyPr>
          <a:lstStyle>
            <a:lvl1pPr marL="0" indent="0">
              <a:buNone/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[titel 2]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721FC4A-C6B8-F27F-946C-C457AE2883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411767" cy="6858000"/>
          </a:xfrm>
          <a:custGeom>
            <a:avLst/>
            <a:gdLst>
              <a:gd name="connsiteX0" fmla="*/ 7826 w 3411767"/>
              <a:gd name="connsiteY0" fmla="*/ 0 h 6858000"/>
              <a:gd name="connsiteX1" fmla="*/ 3411767 w 3411767"/>
              <a:gd name="connsiteY1" fmla="*/ 3429000 h 6858000"/>
              <a:gd name="connsiteX2" fmla="*/ 7826 w 3411767"/>
              <a:gd name="connsiteY2" fmla="*/ 6858000 h 6858000"/>
              <a:gd name="connsiteX3" fmla="*/ 0 w 3411767"/>
              <a:gd name="connsiteY3" fmla="*/ 6850116 h 6858000"/>
              <a:gd name="connsiteX4" fmla="*/ 0 w 3411767"/>
              <a:gd name="connsiteY4" fmla="*/ 78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1767" h="6858000">
                <a:moveTo>
                  <a:pt x="7826" y="0"/>
                </a:moveTo>
                <a:lnTo>
                  <a:pt x="3411767" y="3429000"/>
                </a:lnTo>
                <a:lnTo>
                  <a:pt x="7826" y="6858000"/>
                </a:lnTo>
                <a:lnTo>
                  <a:pt x="0" y="6850116"/>
                </a:lnTo>
                <a:lnTo>
                  <a:pt x="0" y="7884"/>
                </a:lnTo>
                <a:close/>
              </a:path>
            </a:pathLst>
          </a:custGeom>
          <a:solidFill>
            <a:schemeClr val="accent2">
              <a:lumMod val="10000"/>
              <a:lumOff val="90000"/>
            </a:schemeClr>
          </a:solidFill>
        </p:spPr>
        <p:txBody>
          <a:bodyPr wrap="square" lIns="108000" bIns="1476000" anchor="ctr" anchorCtr="0"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1283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en en vor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B9F8765-6DF2-38D1-F58D-A1C4E97D5D32}"/>
              </a:ext>
            </a:extLst>
          </p:cNvPr>
          <p:cNvSpPr txBox="1"/>
          <p:nvPr userDrawn="1"/>
        </p:nvSpPr>
        <p:spPr>
          <a:xfrm>
            <a:off x="12317128" y="0"/>
            <a:ext cx="279453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hier huisstijlvormen te plaatsen (per kader):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een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die goed past bij de kaderachtergrond en kopieer de vorm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pagina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56A5361-A3AF-B2EF-BDAF-DA4B1D0942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425825" cy="34272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nl-NL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6A7F7F4C-9087-19A8-C61D-C357C5ABA7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3200" y="-4881"/>
            <a:ext cx="5338800" cy="34272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nl-NL"/>
          </a:p>
        </p:txBody>
      </p:sp>
      <p:sp>
        <p:nvSpPr>
          <p:cNvPr id="17" name="Tijdelijke aanduiding voor afbeelding 14">
            <a:extLst>
              <a:ext uri="{FF2B5EF4-FFF2-40B4-BE49-F238E27FC236}">
                <a16:creationId xmlns:a16="http://schemas.microsoft.com/office/drawing/2014/main" id="{15C20B14-51AE-DD04-FBC8-D93D4D887DA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427200"/>
            <a:ext cx="5338800" cy="34308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nl-NL"/>
          </a:p>
        </p:txBody>
      </p:sp>
      <p:sp>
        <p:nvSpPr>
          <p:cNvPr id="18" name="Tijdelijke aanduiding voor afbeelding 14">
            <a:extLst>
              <a:ext uri="{FF2B5EF4-FFF2-40B4-BE49-F238E27FC236}">
                <a16:creationId xmlns:a16="http://schemas.microsoft.com/office/drawing/2014/main" id="{59EC7349-D9E4-0C14-D6F9-8CBD597B76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66175" y="3427200"/>
            <a:ext cx="3425825" cy="34308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nl-NL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8B74CB0-B244-A138-2CC4-DC923D240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8800" y="3435682"/>
            <a:ext cx="3422318" cy="342231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81D1E73-7D9A-6AF5-3286-DE9234B5F6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5825" y="6682"/>
            <a:ext cx="3422318" cy="342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65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A946707-9F36-2CA7-BA77-E730397F0AA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22381" y="-6538"/>
            <a:ext cx="7669619" cy="6864537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txBody>
          <a:bodyPr tIns="360000" anchor="t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62976FA-3DAF-2CC5-B631-AE73A38B9C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76045" y="6370918"/>
            <a:ext cx="360000" cy="1846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C5D536-50B7-4CE6-B44E-3B56F0A7BD1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B34A02B-BFFA-A885-2477-10F9028A17BF}"/>
              </a:ext>
            </a:extLst>
          </p:cNvPr>
          <p:cNvSpPr txBox="1"/>
          <p:nvPr userDrawn="1"/>
        </p:nvSpPr>
        <p:spPr>
          <a:xfrm>
            <a:off x="12317128" y="1564243"/>
            <a:ext cx="27945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over het tekstdeel een huisstijlvorm te plaatsen: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dit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en kopieer deze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dia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0CB0E648-8ABB-7D43-2D05-23D0A312BE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9944" y="1800225"/>
            <a:ext cx="3547270" cy="401955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CEED97D7-B613-8457-6DD7-9845D6D9A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4" y="660400"/>
            <a:ext cx="3547270" cy="1030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05745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sche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8BBE2B1-E710-785E-AD2E-2DC622062D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43D9B0E-1125-0C86-9BB6-A0D5C669DC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5481" y="4781481"/>
            <a:ext cx="2076519" cy="2076519"/>
          </a:xfrm>
          <a:prstGeom prst="rect">
            <a:avLst/>
          </a:prstGeom>
        </p:spPr>
      </p:pic>
      <p:sp>
        <p:nvSpPr>
          <p:cNvPr id="5" name="Tijdelijke aanduiding voor tekst 8">
            <a:extLst>
              <a:ext uri="{FF2B5EF4-FFF2-40B4-BE49-F238E27FC236}">
                <a16:creationId xmlns:a16="http://schemas.microsoft.com/office/drawing/2014/main" id="{D7D87C91-882A-FDFC-A7CB-3C7D8CA62C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2820959"/>
            <a:ext cx="7712810" cy="3336953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2pPr>
            <a:lvl3pPr marL="9144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3pPr>
            <a:lvl4pPr marL="13716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4pPr>
            <a:lvl5pPr marL="18288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5pPr>
          </a:lstStyle>
          <a:p>
            <a:pPr lvl="0"/>
            <a:r>
              <a:rPr lang="nl-NL" dirty="0"/>
              <a:t>[Titel]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462091F-CC15-A4F5-462A-C4E80C4F9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726962"/>
            <a:ext cx="10515860" cy="276999"/>
          </a:xfrm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r>
              <a:rPr lang="nl-NL" dirty="0"/>
              <a:t>[Gebruik deze dia als sectiescheider]</a:t>
            </a:r>
          </a:p>
        </p:txBody>
      </p:sp>
    </p:spTree>
    <p:extLst>
      <p:ext uri="{BB962C8B-B14F-4D97-AF65-F5344CB8AC3E}">
        <p14:creationId xmlns:p14="http://schemas.microsoft.com/office/powerpoint/2010/main" val="200396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en en vor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B9F8765-6DF2-38D1-F58D-A1C4E97D5D32}"/>
              </a:ext>
            </a:extLst>
          </p:cNvPr>
          <p:cNvSpPr txBox="1"/>
          <p:nvPr userDrawn="1"/>
        </p:nvSpPr>
        <p:spPr>
          <a:xfrm>
            <a:off x="12317128" y="0"/>
            <a:ext cx="279453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hier huisstijlvormen te plaatsen (per kader):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een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die goed past bij de kaderachtergrond en kopieer de vorm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pagina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56A5361-A3AF-B2EF-BDAF-DA4B1D0942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425825" cy="34272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nl-NL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6A7F7F4C-9087-19A8-C61D-C357C5ABA7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3200" y="-4881"/>
            <a:ext cx="5338800" cy="34272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nl-NL"/>
          </a:p>
        </p:txBody>
      </p:sp>
      <p:sp>
        <p:nvSpPr>
          <p:cNvPr id="17" name="Tijdelijke aanduiding voor afbeelding 14">
            <a:extLst>
              <a:ext uri="{FF2B5EF4-FFF2-40B4-BE49-F238E27FC236}">
                <a16:creationId xmlns:a16="http://schemas.microsoft.com/office/drawing/2014/main" id="{15C20B14-51AE-DD04-FBC8-D93D4D887DA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427200"/>
            <a:ext cx="5338800" cy="34308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nl-NL"/>
          </a:p>
        </p:txBody>
      </p:sp>
      <p:sp>
        <p:nvSpPr>
          <p:cNvPr id="18" name="Tijdelijke aanduiding voor afbeelding 14">
            <a:extLst>
              <a:ext uri="{FF2B5EF4-FFF2-40B4-BE49-F238E27FC236}">
                <a16:creationId xmlns:a16="http://schemas.microsoft.com/office/drawing/2014/main" id="{59EC7349-D9E4-0C14-D6F9-8CBD597B76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66175" y="3427200"/>
            <a:ext cx="3425825" cy="34308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nl-NL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4A2D241-25AA-D4D4-D1C9-8F8B9CAB4A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5825" y="1800"/>
            <a:ext cx="3427200" cy="342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EFD2B57-8DC9-65C2-6EA1-3A10098023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8799" y="3435681"/>
            <a:ext cx="3418719" cy="341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2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38214CE-2914-AABC-1FC7-658B39A367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71F4C19-905F-16CB-DFC1-EC5145A739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0113" y="1809750"/>
            <a:ext cx="9540000" cy="428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4FBDCF1-73B5-BA2F-CF21-7095B4245FF2}"/>
              </a:ext>
            </a:extLst>
          </p:cNvPr>
          <p:cNvSpPr txBox="1"/>
          <p:nvPr userDrawn="1"/>
        </p:nvSpPr>
        <p:spPr>
          <a:xfrm>
            <a:off x="12317128" y="1564243"/>
            <a:ext cx="27945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rechtsonder een huisstijlvorm te plaatsen: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dit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en kopieer deze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dia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EDC4490-254F-A3CD-E1E5-8C4FCC511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9729F6B-8412-AC4C-F2A6-CB7A01359F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5481" y="4781481"/>
            <a:ext cx="2076519" cy="207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717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sche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8BBE2B1-E710-785E-AD2E-2DC622062D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F1959A-3310-3679-2012-7E94279C2D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5481" y="4781481"/>
            <a:ext cx="2076519" cy="2076519"/>
          </a:xfrm>
          <a:prstGeom prst="rect">
            <a:avLst/>
          </a:prstGeom>
        </p:spPr>
      </p:pic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1CC95772-D717-B1D3-D6BB-7047A11E3E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2820959"/>
            <a:ext cx="7712810" cy="3310079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2pPr>
            <a:lvl3pPr marL="9144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3pPr>
            <a:lvl4pPr marL="13716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4pPr>
            <a:lvl5pPr marL="18288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5pPr>
          </a:lstStyle>
          <a:p>
            <a:pPr lvl="0"/>
            <a:r>
              <a:rPr lang="nl-NL" dirty="0"/>
              <a:t>[Titel]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F7E909A-F14D-E4B7-A317-1171D0F5F7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726962"/>
            <a:ext cx="10515860" cy="276999"/>
          </a:xfrm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r>
              <a:rPr lang="nl-NL" dirty="0"/>
              <a:t>[Gebruik deze dia als sectiescheider]</a:t>
            </a:r>
          </a:p>
        </p:txBody>
      </p:sp>
    </p:spTree>
    <p:extLst>
      <p:ext uri="{BB962C8B-B14F-4D97-AF65-F5344CB8AC3E}">
        <p14:creationId xmlns:p14="http://schemas.microsoft.com/office/powerpoint/2010/main" val="3363770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el">
            <a:extLst>
              <a:ext uri="{FF2B5EF4-FFF2-40B4-BE49-F238E27FC236}">
                <a16:creationId xmlns:a16="http://schemas.microsoft.com/office/drawing/2014/main" id="{9832AF1D-3B01-4FCA-BD0E-9FC69B177B89}"/>
              </a:ext>
            </a:extLst>
          </p:cNvPr>
          <p:cNvSpPr txBox="1"/>
          <p:nvPr userDrawn="1"/>
        </p:nvSpPr>
        <p:spPr>
          <a:xfrm>
            <a:off x="1080002" y="540003"/>
            <a:ext cx="2121117" cy="6154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defTabSz="1177226">
              <a:lnSpc>
                <a:spcPct val="100000"/>
              </a:lnSpc>
              <a:spcBef>
                <a:spcPct val="0"/>
              </a:spcBef>
              <a:buNone/>
              <a:defRPr sz="4000" b="1" cap="none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3999" dirty="0">
                <a:latin typeface="Calibri Light" panose="020F0302020204030204" pitchFamily="34" charset="0"/>
                <a:cs typeface="Calibri Light" panose="020F0302020204030204" pitchFamily="34" charset="0"/>
              </a:rPr>
              <a:t>Tips</a:t>
            </a:r>
          </a:p>
        </p:txBody>
      </p:sp>
      <p:grpSp>
        <p:nvGrpSpPr>
          <p:cNvPr id="122" name="Tip Nieuwe dia">
            <a:extLst>
              <a:ext uri="{FF2B5EF4-FFF2-40B4-BE49-F238E27FC236}">
                <a16:creationId xmlns:a16="http://schemas.microsoft.com/office/drawing/2014/main" id="{2F3A47AE-5DF6-4111-8B0C-0399D4275924}"/>
              </a:ext>
            </a:extLst>
          </p:cNvPr>
          <p:cNvGrpSpPr/>
          <p:nvPr userDrawn="1"/>
        </p:nvGrpSpPr>
        <p:grpSpPr>
          <a:xfrm>
            <a:off x="1114089" y="1391510"/>
            <a:ext cx="2304000" cy="2723826"/>
            <a:chOff x="-2545133" y="2057057"/>
            <a:chExt cx="2304000" cy="2723826"/>
          </a:xfrm>
        </p:grpSpPr>
        <p:sp>
          <p:nvSpPr>
            <p:cNvPr id="123" name="Tip tekst">
              <a:extLst>
                <a:ext uri="{FF2B5EF4-FFF2-40B4-BE49-F238E27FC236}">
                  <a16:creationId xmlns:a16="http://schemas.microsoft.com/office/drawing/2014/main" id="{76D67B95-38B3-4D3A-AEA9-4A12D55E48B7}"/>
                </a:ext>
              </a:extLst>
            </p:cNvPr>
            <p:cNvSpPr txBox="1"/>
            <p:nvPr userDrawn="1"/>
          </p:nvSpPr>
          <p:spPr>
            <a:xfrm>
              <a:off x="-2545133" y="2057057"/>
              <a:ext cx="2304000" cy="24237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nl-NL" sz="1050" b="1" kern="1200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Nieuwe</a:t>
              </a:r>
              <a:r>
                <a:rPr lang="nl-NL" sz="1050" b="1" baseline="0" noProof="1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nl-NL" sz="1050" b="1" kern="1200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dia</a:t>
              </a: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Start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 klik </a:t>
              </a:r>
              <a:r>
                <a:rPr lang="nl-NL" sz="1050" u="sng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het tekstje onder 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het pictogram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Nieuwe dia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="1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="1" baseline="0" noProof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="1" baseline="0" noProof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="1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Andere indeling voor huidige dia</a:t>
              </a:r>
            </a:p>
            <a:p>
              <a:pPr>
                <a:lnSpc>
                  <a:spcPct val="100000"/>
                </a:lnSpc>
              </a:pPr>
              <a:endParaRPr lang="nl-NL" sz="1050" b="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="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Start</a:t>
              </a:r>
              <a:r>
                <a:rPr lang="nl-NL" sz="1050" b="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 klik op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Indeling</a:t>
              </a:r>
              <a:r>
                <a:rPr lang="nl-NL" sz="1050" b="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</p:txBody>
        </p:sp>
        <p:pic>
          <p:nvPicPr>
            <p:cNvPr id="124" name="Icon Nieuwe dia">
              <a:extLst>
                <a:ext uri="{FF2B5EF4-FFF2-40B4-BE49-F238E27FC236}">
                  <a16:creationId xmlns:a16="http://schemas.microsoft.com/office/drawing/2014/main" id="{7514B464-40D9-4395-B242-8B1A8E5A6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-2003707" y="2776092"/>
              <a:ext cx="495369" cy="762106"/>
            </a:xfrm>
            <a:prstGeom prst="rect">
              <a:avLst/>
            </a:prstGeom>
          </p:spPr>
        </p:pic>
        <p:sp>
          <p:nvSpPr>
            <p:cNvPr id="125" name="Pijl">
              <a:extLst>
                <a:ext uri="{FF2B5EF4-FFF2-40B4-BE49-F238E27FC236}">
                  <a16:creationId xmlns:a16="http://schemas.microsoft.com/office/drawing/2014/main" id="{764757AD-2B56-4485-A16B-AA17D099C223}"/>
                </a:ext>
              </a:extLst>
            </p:cNvPr>
            <p:cNvSpPr/>
            <p:nvPr userDrawn="1"/>
          </p:nvSpPr>
          <p:spPr>
            <a:xfrm>
              <a:off x="-1498911" y="3213945"/>
              <a:ext cx="606634" cy="181070"/>
            </a:xfrm>
            <a:prstGeom prst="lef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100" dirty="0">
                <a:solidFill>
                  <a:schemeClr val="tx1"/>
                </a:solidFill>
              </a:endParaRPr>
            </a:p>
          </p:txBody>
        </p:sp>
        <p:pic>
          <p:nvPicPr>
            <p:cNvPr id="126" name="Icon Indeling">
              <a:extLst>
                <a:ext uri="{FF2B5EF4-FFF2-40B4-BE49-F238E27FC236}">
                  <a16:creationId xmlns:a16="http://schemas.microsoft.com/office/drawing/2014/main" id="{087A846B-EA89-4B54-A854-EC14B13707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-2052470" y="4552251"/>
              <a:ext cx="838317" cy="228632"/>
            </a:xfrm>
            <a:prstGeom prst="rect">
              <a:avLst/>
            </a:prstGeom>
          </p:spPr>
        </p:pic>
        <p:cxnSp>
          <p:nvCxnSpPr>
            <p:cNvPr id="127" name="Lijn">
              <a:extLst>
                <a:ext uri="{FF2B5EF4-FFF2-40B4-BE49-F238E27FC236}">
                  <a16:creationId xmlns:a16="http://schemas.microsoft.com/office/drawing/2014/main" id="{EEEAE59C-FEF7-4ADA-9FDC-3CE8BDF07E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545133" y="2249550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Lijn">
              <a:extLst>
                <a:ext uri="{FF2B5EF4-FFF2-40B4-BE49-F238E27FC236}">
                  <a16:creationId xmlns:a16="http://schemas.microsoft.com/office/drawing/2014/main" id="{DCE5BD24-CCFA-4DB5-A414-B10E7DB9B6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545133" y="4186876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Tip Tekst opmaken">
            <a:extLst>
              <a:ext uri="{FF2B5EF4-FFF2-40B4-BE49-F238E27FC236}">
                <a16:creationId xmlns:a16="http://schemas.microsoft.com/office/drawing/2014/main" id="{72553A87-E6DE-4AC8-ADFF-F96D4DE43FE9}"/>
              </a:ext>
            </a:extLst>
          </p:cNvPr>
          <p:cNvGrpSpPr/>
          <p:nvPr userDrawn="1"/>
        </p:nvGrpSpPr>
        <p:grpSpPr>
          <a:xfrm>
            <a:off x="3908090" y="1391508"/>
            <a:ext cx="2304000" cy="3070071"/>
            <a:chOff x="-2564091" y="1731373"/>
            <a:chExt cx="2304000" cy="3070071"/>
          </a:xfrm>
        </p:grpSpPr>
        <p:sp>
          <p:nvSpPr>
            <p:cNvPr id="130" name="Tip tekst">
              <a:extLst>
                <a:ext uri="{FF2B5EF4-FFF2-40B4-BE49-F238E27FC236}">
                  <a16:creationId xmlns:a16="http://schemas.microsoft.com/office/drawing/2014/main" id="{D7BB2FFC-8DBF-407F-8DB2-3AA87503BAF7}"/>
                </a:ext>
              </a:extLst>
            </p:cNvPr>
            <p:cNvSpPr txBox="1"/>
            <p:nvPr userDrawn="1"/>
          </p:nvSpPr>
          <p:spPr>
            <a:xfrm>
              <a:off x="-2564091" y="1731373"/>
              <a:ext cx="2304000" cy="30700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nl-NL" sz="1050" b="1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Tekst opmaken</a:t>
              </a:r>
            </a:p>
            <a:p>
              <a:pPr>
                <a:lnSpc>
                  <a:spcPct val="100000"/>
                </a:lnSpc>
              </a:pPr>
              <a:endParaRPr lang="nl-NL" sz="1050" cap="all" baseline="0" noProof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 tekstkaders zijn vijf stijlen ingesteld:</a:t>
              </a: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Je kiest een volgende/vorige stijl door op de </a:t>
              </a:r>
              <a:r>
                <a:rPr lang="nl-NL" sz="1050" b="1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Start</a:t>
              </a:r>
              <a:r>
                <a:rPr lang="nl-NL" sz="1050" b="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-tab</a:t>
              </a: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op de volgende knoppen te klikken:</a:t>
              </a: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r>
                <a:rPr lang="nl-NL" sz="105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Je kunt meerdere ‘sprongen’ tegelijk voor- of achteruit maken als je b.v. van stijl 1 naar stijl 4 wilt gaan. Je klikt dan meerdere keren op de betreffende knop.</a:t>
              </a:r>
              <a:endParaRPr lang="nl-NL" sz="1050" b="0" i="1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131" name="Icon Inspringen">
              <a:extLst>
                <a:ext uri="{FF2B5EF4-FFF2-40B4-BE49-F238E27FC236}">
                  <a16:creationId xmlns:a16="http://schemas.microsoft.com/office/drawing/2014/main" id="{CF43F927-00B0-4D5B-B697-0D4CC3EA58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00650" y="3690667"/>
              <a:ext cx="757782" cy="322059"/>
            </a:xfrm>
            <a:prstGeom prst="rect">
              <a:avLst/>
            </a:prstGeom>
          </p:spPr>
        </p:pic>
        <p:cxnSp>
          <p:nvCxnSpPr>
            <p:cNvPr id="132" name="Lijn">
              <a:extLst>
                <a:ext uri="{FF2B5EF4-FFF2-40B4-BE49-F238E27FC236}">
                  <a16:creationId xmlns:a16="http://schemas.microsoft.com/office/drawing/2014/main" id="{55783685-606D-41B5-B8A6-C63AC95E38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564091" y="1923866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3" name="Screenprint stijlen">
              <a:extLst>
                <a:ext uri="{FF2B5EF4-FFF2-40B4-BE49-F238E27FC236}">
                  <a16:creationId xmlns:a16="http://schemas.microsoft.com/office/drawing/2014/main" id="{86BD6095-FD1D-4D21-8E99-06BCB4E7C8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/>
            <a:stretch/>
          </p:blipFill>
          <p:spPr>
            <a:xfrm>
              <a:off x="-2212199" y="2262433"/>
              <a:ext cx="1191281" cy="875520"/>
            </a:xfrm>
            <a:prstGeom prst="rect">
              <a:avLst/>
            </a:prstGeom>
          </p:spPr>
        </p:pic>
      </p:grpSp>
      <p:grpSp>
        <p:nvGrpSpPr>
          <p:cNvPr id="134" name="Tip Foto instellen">
            <a:extLst>
              <a:ext uri="{FF2B5EF4-FFF2-40B4-BE49-F238E27FC236}">
                <a16:creationId xmlns:a16="http://schemas.microsoft.com/office/drawing/2014/main" id="{36DEFC1B-2E82-48C4-A6CC-F2001A75A195}"/>
              </a:ext>
            </a:extLst>
          </p:cNvPr>
          <p:cNvGrpSpPr/>
          <p:nvPr userDrawn="1"/>
        </p:nvGrpSpPr>
        <p:grpSpPr>
          <a:xfrm>
            <a:off x="6641622" y="1391508"/>
            <a:ext cx="2304000" cy="5009064"/>
            <a:chOff x="6633481" y="1391507"/>
            <a:chExt cx="2304000" cy="5009064"/>
          </a:xfrm>
        </p:grpSpPr>
        <p:sp>
          <p:nvSpPr>
            <p:cNvPr id="135" name="Tip tekst">
              <a:extLst>
                <a:ext uri="{FF2B5EF4-FFF2-40B4-BE49-F238E27FC236}">
                  <a16:creationId xmlns:a16="http://schemas.microsoft.com/office/drawing/2014/main" id="{DAFF4126-7BC9-40F2-A4AD-0897615BC5FC}"/>
                </a:ext>
              </a:extLst>
            </p:cNvPr>
            <p:cNvSpPr txBox="1"/>
            <p:nvPr userDrawn="1"/>
          </p:nvSpPr>
          <p:spPr>
            <a:xfrm>
              <a:off x="6633481" y="1391507"/>
              <a:ext cx="2304000" cy="50090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algn="l" defTabSz="531979" rtl="0" eaLnBrk="1" latinLnBrk="0" hangingPunct="1">
                <a:lnSpc>
                  <a:spcPct val="100000"/>
                </a:lnSpc>
              </a:pPr>
              <a:r>
                <a:rPr lang="nl-NL" sz="1050" b="1" kern="1200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Foto instellen</a:t>
              </a:r>
            </a:p>
            <a:p>
              <a:pPr marL="0" algn="l" defTabSz="531979" rtl="0" eaLnBrk="1" latinLnBrk="0" hangingPunct="1">
                <a:lnSpc>
                  <a:spcPct val="100000"/>
                </a:lnSpc>
              </a:pPr>
              <a:endParaRPr lang="nl-NL" sz="1050" b="0" kern="1200" cap="none" baseline="0" noProof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Een fotokader wordt altijd vanuit het midden van de gekozen foto gevuld. </a:t>
              </a:r>
            </a:p>
            <a:p>
              <a:pPr>
                <a:lnSpc>
                  <a:spcPct val="100000"/>
                </a:lnSpc>
              </a:pPr>
              <a:endParaRPr lang="nl-NL" sz="1050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Als je een ander gedeelte van de foto wilt zien, gebruik je de functie ‘bijsnijden’: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Klik op de foto.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Afbeeldingsopmaak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 klik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Bijsnijden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Nu kun je de foto bewegen en daarmee het gewenste deel in beeld schuiven. Ook kun je de foto vergroten/ verkleinen door met de ronde witte greepjes in de hoeken te slepen.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Klik naast het kader om de bijsnijden-functie te verlaten.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indent="0" algn="l" defTabSz="531979" rtl="0" eaLnBrk="1" latinLnBrk="0" hangingPunct="1">
                <a:lnSpc>
                  <a:spcPct val="100000"/>
                </a:lnSpc>
                <a:buFont typeface="Calibri" panose="020B0604020202020204" pitchFamily="34" charset="0"/>
                <a:buNone/>
              </a:pPr>
              <a:r>
                <a:rPr lang="nl-NL" sz="1050" b="1" kern="1200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Andere foto kiezen</a:t>
              </a:r>
            </a:p>
            <a:p>
              <a:pPr marL="0" indent="0" algn="l" defTabSz="531979" rtl="0" eaLnBrk="1" latinLnBrk="0" hangingPunct="1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kern="1200" cap="none" baseline="0" noProof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Selecteer de foto.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Druk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[Delete]</a:t>
              </a: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marR="0" lvl="0" indent="-143991" algn="l" defTabSz="829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Start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klik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Opnieuw instellen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 marL="143991" marR="0" lvl="0" indent="-143991" algn="l" defTabSz="829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marR="0" lvl="0" indent="-143991" algn="l" defTabSz="829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endParaRPr lang="nl-NL" sz="1050" b="1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Kies een nieuwe foto volgens de aanwijzingen.</a:t>
              </a:r>
            </a:p>
          </p:txBody>
        </p:sp>
        <p:cxnSp>
          <p:nvCxnSpPr>
            <p:cNvPr id="136" name="Lijn">
              <a:extLst>
                <a:ext uri="{FF2B5EF4-FFF2-40B4-BE49-F238E27FC236}">
                  <a16:creationId xmlns:a16="http://schemas.microsoft.com/office/drawing/2014/main" id="{A8E43A82-FA65-4B50-9828-C4740E9E74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33481" y="1584000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Lijn">
              <a:extLst>
                <a:ext uri="{FF2B5EF4-FFF2-40B4-BE49-F238E27FC236}">
                  <a16:creationId xmlns:a16="http://schemas.microsoft.com/office/drawing/2014/main" id="{0150E791-AE56-48CE-BD8B-44B868408D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33481" y="5127989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8" name="Icon Bijsnijden" descr="Afbeelding met tafel&#10;&#10;Automatisch gegenereerde beschrijving">
              <a:extLst>
                <a:ext uri="{FF2B5EF4-FFF2-40B4-BE49-F238E27FC236}">
                  <a16:creationId xmlns:a16="http://schemas.microsoft.com/office/drawing/2014/main" id="{4B64F629-3218-474E-A1F5-909319BB8D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6542" y="2948859"/>
              <a:ext cx="562053" cy="724001"/>
            </a:xfrm>
            <a:prstGeom prst="rect">
              <a:avLst/>
            </a:prstGeom>
          </p:spPr>
        </p:pic>
        <p:pic>
          <p:nvPicPr>
            <p:cNvPr id="139" name="Icon Opnieuw instellen">
              <a:extLst>
                <a:ext uri="{FF2B5EF4-FFF2-40B4-BE49-F238E27FC236}">
                  <a16:creationId xmlns:a16="http://schemas.microsoft.com/office/drawing/2014/main" id="{ECEAD7ED-CCA4-47A3-9804-4095FAD53D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2014" y="5743449"/>
              <a:ext cx="1181265" cy="257211"/>
            </a:xfrm>
            <a:prstGeom prst="rect">
              <a:avLst/>
            </a:prstGeom>
          </p:spPr>
        </p:pic>
      </p:grpSp>
      <p:grpSp>
        <p:nvGrpSpPr>
          <p:cNvPr id="140" name="Tip Dia herstellen">
            <a:extLst>
              <a:ext uri="{FF2B5EF4-FFF2-40B4-BE49-F238E27FC236}">
                <a16:creationId xmlns:a16="http://schemas.microsoft.com/office/drawing/2014/main" id="{50F5CC48-804D-426E-8495-1935FB72D7E5}"/>
              </a:ext>
            </a:extLst>
          </p:cNvPr>
          <p:cNvGrpSpPr/>
          <p:nvPr userDrawn="1"/>
        </p:nvGrpSpPr>
        <p:grpSpPr>
          <a:xfrm>
            <a:off x="9375155" y="1391510"/>
            <a:ext cx="2304000" cy="4201150"/>
            <a:chOff x="9375155" y="1391507"/>
            <a:chExt cx="2304000" cy="4201150"/>
          </a:xfrm>
        </p:grpSpPr>
        <p:sp>
          <p:nvSpPr>
            <p:cNvPr id="141" name="Tip tekst">
              <a:extLst>
                <a:ext uri="{FF2B5EF4-FFF2-40B4-BE49-F238E27FC236}">
                  <a16:creationId xmlns:a16="http://schemas.microsoft.com/office/drawing/2014/main" id="{F03604F6-D217-4100-8DC7-447C5DF07B76}"/>
                </a:ext>
              </a:extLst>
            </p:cNvPr>
            <p:cNvSpPr txBox="1"/>
            <p:nvPr userDrawn="1"/>
          </p:nvSpPr>
          <p:spPr>
            <a:xfrm>
              <a:off x="9375155" y="1391507"/>
              <a:ext cx="2304000" cy="42011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nl-NL" sz="1050" b="1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Dia herstellen</a:t>
              </a:r>
            </a:p>
            <a:p>
              <a:pPr>
                <a:lnSpc>
                  <a:spcPct val="100000"/>
                </a:lnSpc>
              </a:pPr>
              <a:endParaRPr lang="nl-NL" sz="1050" b="0" cap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Als de dia-elementen niet (meer) op de juiste manier (over elkaar) liggen kun je de dia-indeling herstellen:</a:t>
              </a: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0" i="0" u="sng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Stap 1:</a:t>
              </a: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Verwijder eerst de bijsnijdingen van foto’s op deze dia (anders raken ze in STAP 2 verloren): </a:t>
              </a:r>
            </a:p>
            <a:p>
              <a:pPr marL="143991" marR="0" lvl="1" indent="-143991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Klik op de foto. </a:t>
              </a:r>
            </a:p>
            <a:p>
              <a:pPr marL="143991" marR="0" lvl="1" indent="-143991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Op tab </a:t>
              </a:r>
              <a:r>
                <a:rPr lang="nl-NL" sz="1050" b="1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Afbeeldingsopmaak</a:t>
              </a:r>
              <a:r>
                <a:rPr lang="nl-NL" sz="1050" b="0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: klik op </a:t>
              </a:r>
              <a:r>
                <a:rPr lang="nl-NL" sz="1050" b="1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Afbeeldingen comprimeren</a:t>
              </a:r>
              <a:r>
                <a:rPr lang="nl-NL" sz="1050" b="0" i="0" u="none" kern="1200" baseline="0" noProof="1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:</a:t>
              </a:r>
            </a:p>
            <a:p>
              <a:pPr marL="143991" marR="0" lvl="0" indent="-143991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marR="0" lvl="0" indent="-143991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43991" marR="0" lvl="0" indent="-143991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Selecteer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Bijgesneden gebieden van afbeeldingen verwijderen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en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Standaardresolutie gebruiken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</a:p>
            <a:p>
              <a:pPr marL="143991" marR="0" lvl="0" indent="-143991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5000"/>
                <a:buFont typeface="Calibri" panose="020B0604020202020204" pitchFamily="34" charset="0"/>
                <a:buChar char="•"/>
                <a:tabLst/>
                <a:defRPr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Sluit af met een klik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OK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5319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r>
                <a:rPr lang="nl-NL" sz="1050" b="0" i="0" u="sng" cap="all" baseline="0" noProof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Stap 2:</a:t>
              </a:r>
            </a:p>
            <a:p>
              <a:pPr marL="143991" indent="-143991">
                <a:lnSpc>
                  <a:spcPct val="100000"/>
                </a:lnSpc>
                <a:buSzPct val="85000"/>
                <a:buFont typeface="Calibri" panose="020B0604020202020204" pitchFamily="34" charset="0"/>
                <a:buChar char="•"/>
              </a:pP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 tab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Start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klik op </a:t>
              </a:r>
              <a:r>
                <a:rPr lang="nl-NL" sz="1050" b="1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Opnieuw instellen</a:t>
              </a:r>
              <a:r>
                <a:rPr lang="nl-NL" sz="1050" b="0" i="0" u="none" baseline="0" noProof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:</a:t>
              </a: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indent="0">
                <a:lnSpc>
                  <a:spcPct val="100000"/>
                </a:lnSpc>
                <a:buFont typeface="Calibri" panose="020B0604020202020204" pitchFamily="34" charset="0"/>
                <a:buNone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l" defTabSz="1377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B0604020202020204" pitchFamily="34" charset="0"/>
                <a:buNone/>
                <a:tabLst/>
                <a:defRPr/>
              </a:pPr>
              <a:endParaRPr lang="nl-NL" sz="1050" b="0" i="0" u="none" baseline="0" noProof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142" name="Lijn">
              <a:extLst>
                <a:ext uri="{FF2B5EF4-FFF2-40B4-BE49-F238E27FC236}">
                  <a16:creationId xmlns:a16="http://schemas.microsoft.com/office/drawing/2014/main" id="{ECE3DE52-C3EA-4DC1-B3F9-EEA3DBCEEE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75155" y="1584000"/>
              <a:ext cx="230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3" name="Icon Afbeeldingen comprimeren">
              <a:extLst>
                <a:ext uri="{FF2B5EF4-FFF2-40B4-BE49-F238E27FC236}">
                  <a16:creationId xmlns:a16="http://schemas.microsoft.com/office/drawing/2014/main" id="{242BF795-21CD-4CB0-B783-A5078CF86B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9511434" y="3464874"/>
              <a:ext cx="1705213" cy="228632"/>
            </a:xfrm>
            <a:prstGeom prst="rect">
              <a:avLst/>
            </a:prstGeom>
          </p:spPr>
        </p:pic>
        <p:pic>
          <p:nvPicPr>
            <p:cNvPr id="144" name="Icon Opnieuw instellen">
              <a:extLst>
                <a:ext uri="{FF2B5EF4-FFF2-40B4-BE49-F238E27FC236}">
                  <a16:creationId xmlns:a16="http://schemas.microsoft.com/office/drawing/2014/main" id="{0F159EE5-0DB6-44B4-B1E3-B600765D8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8170" y="4937066"/>
              <a:ext cx="1181265" cy="257211"/>
            </a:xfrm>
            <a:prstGeom prst="rect">
              <a:avLst/>
            </a:prstGeom>
          </p:spPr>
        </p:pic>
      </p:grpSp>
      <p:sp>
        <p:nvSpPr>
          <p:cNvPr id="145" name="Tijdelijke aanduiding voor datum 1">
            <a:extLst>
              <a:ext uri="{FF2B5EF4-FFF2-40B4-BE49-F238E27FC236}">
                <a16:creationId xmlns:a16="http://schemas.microsoft.com/office/drawing/2014/main" id="{3FFF70E0-9C62-42C0-999D-79C018743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84432" y="6695008"/>
            <a:ext cx="36000" cy="3077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rgbClr val="E6E6E6"/>
                </a:solidFill>
              </a:defRPr>
            </a:lvl1pPr>
          </a:lstStyle>
          <a:p>
            <a:fld id="{8B37950E-F7D9-49D4-8201-0A96F5749215}" type="datetime4">
              <a:rPr lang="nl-NL" smtClean="0"/>
              <a:t>11 oktober 2024</a:t>
            </a:fld>
            <a:endParaRPr lang="nl-NL" dirty="0"/>
          </a:p>
        </p:txBody>
      </p:sp>
      <p:sp>
        <p:nvSpPr>
          <p:cNvPr id="146" name="Tijdelijke aanduiding voor voettekst 2">
            <a:extLst>
              <a:ext uri="{FF2B5EF4-FFF2-40B4-BE49-F238E27FC236}">
                <a16:creationId xmlns:a16="http://schemas.microsoft.com/office/drawing/2014/main" id="{C970C9C0-2814-41BA-938D-B4F9E5E41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84432" y="6695010"/>
            <a:ext cx="36000" cy="9079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Titel van de presentatie via &gt;Invoegen &gt;Koptekst en voettekst</a:t>
            </a:r>
          </a:p>
        </p:txBody>
      </p:sp>
      <p:sp>
        <p:nvSpPr>
          <p:cNvPr id="147" name="Tijdelijke aanduiding voor dianummer 3">
            <a:extLst>
              <a:ext uri="{FF2B5EF4-FFF2-40B4-BE49-F238E27FC236}">
                <a16:creationId xmlns:a16="http://schemas.microsoft.com/office/drawing/2014/main" id="{0B7FD4F4-2E28-41DA-B738-FB098BA4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4432" y="6695008"/>
            <a:ext cx="36000" cy="1692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00">
                <a:solidFill>
                  <a:srgbClr val="E6E6E6"/>
                </a:solidFill>
              </a:defRPr>
            </a:lvl1pPr>
          </a:lstStyle>
          <a:p>
            <a:fld id="{B8626174-7854-4699-ADD6-1A80D8049B5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8" name="Titel 4">
            <a:extLst>
              <a:ext uri="{FF2B5EF4-FFF2-40B4-BE49-F238E27FC236}">
                <a16:creationId xmlns:a16="http://schemas.microsoft.com/office/drawing/2014/main" id="{D1AB2F9D-80F5-47D5-B03F-079A6920C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90" y="-228203"/>
            <a:ext cx="360000" cy="1538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333959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71AA2195-3BB3-6E88-1D7C-DAFD5067176E}"/>
              </a:ext>
            </a:extLst>
          </p:cNvPr>
          <p:cNvSpPr txBox="1"/>
          <p:nvPr userDrawn="1"/>
        </p:nvSpPr>
        <p:spPr>
          <a:xfrm>
            <a:off x="12317128" y="1564243"/>
            <a:ext cx="27945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rechtsonder een huisstijlvorm te plaatsen: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dit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en kopieer deze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dia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AC3AD2EE-DF8A-7E2B-4D7D-4320319B0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000" y="510292"/>
            <a:ext cx="1728000" cy="58968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B4CE1D8-3338-C7E7-FAD4-E460C41C03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36017" y="4902017"/>
            <a:ext cx="1955983" cy="1955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EC27C-C3E7-A662-B74E-0BBDDF138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000" y="1433623"/>
            <a:ext cx="8144775" cy="275863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[</a:t>
            </a:r>
            <a:r>
              <a:rPr lang="en-GB" dirty="0" err="1"/>
              <a:t>titel</a:t>
            </a:r>
            <a:r>
              <a:rPr lang="en-GB" dirty="0"/>
              <a:t>]</a:t>
            </a:r>
            <a:endParaRPr lang="en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D7293B7-4B2E-195A-030B-217A2D1FCB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0353" y="5502779"/>
            <a:ext cx="8144775" cy="5842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Cooper Lt BT" panose="0208050304030B0204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[naam]</a:t>
            </a:r>
          </a:p>
        </p:txBody>
      </p:sp>
      <p:sp>
        <p:nvSpPr>
          <p:cNvPr id="4" name="Tijdelijke aanduiding voor tekst 12">
            <a:extLst>
              <a:ext uri="{FF2B5EF4-FFF2-40B4-BE49-F238E27FC236}">
                <a16:creationId xmlns:a16="http://schemas.microsoft.com/office/drawing/2014/main" id="{94A98B35-375B-1819-CE2A-8C2C445F81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0306" y="4330545"/>
            <a:ext cx="8104470" cy="5842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[ondertitel]</a:t>
            </a:r>
          </a:p>
        </p:txBody>
      </p:sp>
      <p:sp>
        <p:nvSpPr>
          <p:cNvPr id="12" name="Tijdelijke aanduiding voor tekst 15">
            <a:extLst>
              <a:ext uri="{FF2B5EF4-FFF2-40B4-BE49-F238E27FC236}">
                <a16:creationId xmlns:a16="http://schemas.microsoft.com/office/drawing/2014/main" id="{839DC652-DEDD-7AEA-1CDB-EEE04E55D1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0353" y="5965872"/>
            <a:ext cx="2221843" cy="584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Cooper Lt BT" panose="0208050304030B020404" pitchFamily="18" charset="0"/>
              </a:defRPr>
            </a:lvl1pPr>
          </a:lstStyle>
          <a:p>
            <a:pPr lvl="0"/>
            <a:r>
              <a:rPr lang="nl-NL" dirty="0"/>
              <a:t>[datum]</a:t>
            </a:r>
          </a:p>
        </p:txBody>
      </p:sp>
    </p:spTree>
    <p:extLst>
      <p:ext uri="{BB962C8B-B14F-4D97-AF65-F5344CB8AC3E}">
        <p14:creationId xmlns:p14="http://schemas.microsoft.com/office/powerpoint/2010/main" val="1027787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11387784-1A9C-8D8F-8557-96F929ED8E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82992" y="2006598"/>
            <a:ext cx="5545383" cy="4287600"/>
          </a:xfrm>
        </p:spPr>
        <p:txBody>
          <a:bodyPr>
            <a:normAutofit/>
          </a:bodyPr>
          <a:lstStyle>
            <a:lvl1pPr marL="457200" indent="-457200">
              <a:buClr>
                <a:schemeClr val="bg1">
                  <a:lumMod val="75000"/>
                </a:schemeClr>
              </a:buClr>
              <a:buFont typeface="+mj-lt"/>
              <a:buAutoNum type="arabicPeriod"/>
              <a:defRPr sz="24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952F1FC-3600-16B7-1FD2-E805D6E19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991" y="901700"/>
            <a:ext cx="5545383" cy="1107996"/>
          </a:xfrm>
        </p:spPr>
        <p:txBody>
          <a:bodyPr wrap="square">
            <a:spAutoFit/>
          </a:bodyPr>
          <a:lstStyle/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9E3B6CB-0BA3-C57E-345C-4DB984E31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2137894"/>
            <a:ext cx="4720107" cy="4720107"/>
          </a:xfrm>
          <a:prstGeom prst="rect">
            <a:avLst/>
          </a:prstGeom>
        </p:spPr>
      </p:pic>
      <p:pic>
        <p:nvPicPr>
          <p:cNvPr id="8" name="Logo">
            <a:extLst>
              <a:ext uri="{FF2B5EF4-FFF2-40B4-BE49-F238E27FC236}">
                <a16:creationId xmlns:a16="http://schemas.microsoft.com/office/drawing/2014/main" id="{2538871D-F3B2-CE5A-292A-2737A84136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00" y="510292"/>
            <a:ext cx="1728000" cy="5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363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38214CE-2914-AABC-1FC7-658B39A367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71F4C19-905F-16CB-DFC1-EC5145A739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0113" y="1809750"/>
            <a:ext cx="9540000" cy="42876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4FBDCF1-73B5-BA2F-CF21-7095B4245FF2}"/>
              </a:ext>
            </a:extLst>
          </p:cNvPr>
          <p:cNvSpPr txBox="1"/>
          <p:nvPr userDrawn="1"/>
        </p:nvSpPr>
        <p:spPr>
          <a:xfrm>
            <a:off x="12317128" y="1564243"/>
            <a:ext cx="27945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rechtsonder een huisstijlvorm te plaatsen: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dit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en kopieer deze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dia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EDC4490-254F-A3CD-E1E5-8C4FCC511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9729F6B-8412-AC4C-F2A6-CB7A01359F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5481" y="4781481"/>
            <a:ext cx="2076519" cy="207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54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klein - 2 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38214CE-2914-AABC-1FC7-658B39A367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71F4C19-905F-16CB-DFC1-EC5145A739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0113" y="1626599"/>
            <a:ext cx="9540000" cy="4287600"/>
          </a:xfrm>
        </p:spPr>
        <p:txBody>
          <a:bodyPr numCol="2" spcCol="468000">
            <a:norm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buNone/>
              <a:defRPr sz="1200"/>
            </a:lvl1pPr>
            <a:lvl2pPr>
              <a:lnSpc>
                <a:spcPct val="112000"/>
              </a:lnSpc>
              <a:spcBef>
                <a:spcPts val="0"/>
              </a:spcBef>
              <a:defRPr sz="1200"/>
            </a:lvl2pPr>
            <a:lvl3pPr>
              <a:lnSpc>
                <a:spcPct val="112000"/>
              </a:lnSpc>
              <a:spcBef>
                <a:spcPts val="0"/>
              </a:spcBef>
              <a:defRPr sz="1200"/>
            </a:lvl3pPr>
            <a:lvl4pPr>
              <a:lnSpc>
                <a:spcPct val="112000"/>
              </a:lnSpc>
              <a:spcBef>
                <a:spcPts val="0"/>
              </a:spcBef>
              <a:defRPr sz="1200"/>
            </a:lvl4pPr>
            <a:lvl5pPr>
              <a:lnSpc>
                <a:spcPct val="112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4FBDCF1-73B5-BA2F-CF21-7095B4245FF2}"/>
              </a:ext>
            </a:extLst>
          </p:cNvPr>
          <p:cNvSpPr txBox="1"/>
          <p:nvPr userDrawn="1"/>
        </p:nvSpPr>
        <p:spPr>
          <a:xfrm>
            <a:off x="12317128" y="1564243"/>
            <a:ext cx="27945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rechtsonder een huisstijlvorm te plaatsen: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dit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en kopieer deze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dia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D02CE955-AB00-7AE7-3A79-53D1BB303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09C9145-66C2-1E0F-37EA-53258FF1E9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5481" y="4781481"/>
            <a:ext cx="2076519" cy="207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190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86D88-BE89-4831-9B90-7D9EC10F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01700"/>
            <a:ext cx="9422417" cy="553998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0E9875-161D-D875-D621-D1FBF154D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52493" cy="3969868"/>
          </a:xfrm>
        </p:spPr>
        <p:txBody>
          <a:bodyPr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1BDC9B8-A484-A5C8-3997-42D7E403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9924" y="1825625"/>
            <a:ext cx="4652493" cy="3969868"/>
          </a:xfrm>
        </p:spPr>
        <p:txBody>
          <a:bodyPr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527F140-E89B-F499-401D-2DAD723D6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88DA-2B99-48E0-A5D8-C1B42E06451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767A1E9-3F88-4F0D-BD5D-92E94F659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5481" y="4781481"/>
            <a:ext cx="2076519" cy="207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939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8E4099-0694-C524-03CE-0656BCE9B6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07888" y="765544"/>
            <a:ext cx="5018569" cy="5330455"/>
          </a:xfrm>
          <a:prstGeom prst="roundRect">
            <a:avLst>
              <a:gd name="adj" fmla="val 5791"/>
            </a:avLst>
          </a:prstGeom>
          <a:solidFill>
            <a:srgbClr val="F4D9DC"/>
          </a:solidFill>
          <a:ln>
            <a:noFill/>
          </a:ln>
        </p:spPr>
        <p:txBody>
          <a:bodyPr tIns="360000" anchor="t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CCBD762-5884-7A00-9D82-7B15DC44D4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38115" y="6375004"/>
            <a:ext cx="360000" cy="184666"/>
          </a:xfrm>
        </p:spPr>
        <p:txBody>
          <a:bodyPr/>
          <a:lstStyle/>
          <a:p>
            <a:fld id="{51C5D536-50B7-4CE6-B44E-3B56F0A7BD1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FC4AC9D-AABE-64F5-895E-CBC6C9D6BDFA}"/>
              </a:ext>
            </a:extLst>
          </p:cNvPr>
          <p:cNvSpPr txBox="1"/>
          <p:nvPr userDrawn="1"/>
        </p:nvSpPr>
        <p:spPr>
          <a:xfrm>
            <a:off x="12317128" y="1564243"/>
            <a:ext cx="27945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rechtsonder een huisstijlvorm te plaatsen: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dit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en kopieer deze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dia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5" name="Titel 7">
            <a:extLst>
              <a:ext uri="{FF2B5EF4-FFF2-40B4-BE49-F238E27FC236}">
                <a16:creationId xmlns:a16="http://schemas.microsoft.com/office/drawing/2014/main" id="{02029F12-835A-7674-1418-0103C1423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123" y="822923"/>
            <a:ext cx="5018568" cy="1030288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4FDC1ACC-7E36-50AC-E0B8-7C9882B7A2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2122" y="1972273"/>
            <a:ext cx="5018568" cy="29710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9919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B6C9DFA-51F2-9A14-4371-2BC452EA8D5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39788" y="712382"/>
            <a:ext cx="5018569" cy="5330455"/>
          </a:xfrm>
          <a:prstGeom prst="roundRect">
            <a:avLst>
              <a:gd name="adj" fmla="val 5791"/>
            </a:avLst>
          </a:prstGeom>
          <a:solidFill>
            <a:srgbClr val="F4D9DC"/>
          </a:solidFill>
          <a:ln>
            <a:noFill/>
          </a:ln>
        </p:spPr>
        <p:txBody>
          <a:bodyPr tIns="360000" anchor="t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3328D32-D514-0893-242F-AE37AA33E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0B2B25DC-E81D-39AB-54C1-99089AA8E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7888" y="660400"/>
            <a:ext cx="5018568" cy="1030288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C846342-5708-F691-55DC-8890FD1295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7887" y="1809750"/>
            <a:ext cx="5018568" cy="29710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121D0CB-2473-F073-E195-3D2F277A74AA}"/>
              </a:ext>
            </a:extLst>
          </p:cNvPr>
          <p:cNvSpPr txBox="1"/>
          <p:nvPr userDrawn="1"/>
        </p:nvSpPr>
        <p:spPr>
          <a:xfrm>
            <a:off x="12317128" y="1564243"/>
            <a:ext cx="27945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rechtsonder een huisstijlvorm te plaatsen: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dit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en kopieer deze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dia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8496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en vorm-blo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B9F8765-6DF2-38D1-F58D-A1C4E97D5D32}"/>
              </a:ext>
            </a:extLst>
          </p:cNvPr>
          <p:cNvSpPr txBox="1"/>
          <p:nvPr userDrawn="1"/>
        </p:nvSpPr>
        <p:spPr>
          <a:xfrm>
            <a:off x="12317128" y="0"/>
            <a:ext cx="279453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hier huisstijlvormen te plaatsen (per kader):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een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die goed past bij de kaderachtergrond en kopieer de vorm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pagina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3D14173-2CD4-890E-EE80-8638CC9F40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0113" y="1809750"/>
            <a:ext cx="6257771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C0B807FF-4407-BC93-D943-1B6AF31665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B0FF9C61-FA47-4C8A-128D-7B90B210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01700"/>
            <a:ext cx="6257771" cy="55399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AF971B3-DD08-A737-430D-E5CD90CA7E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8507" y="-935"/>
            <a:ext cx="2285999" cy="228599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60B8CA3-D0E8-D4AE-7886-1141CA324F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02264" y="0"/>
            <a:ext cx="2285998" cy="228599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B0AB541-F90D-30FF-9532-3A02CE96CB5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19477" y="2285994"/>
            <a:ext cx="2284130" cy="228413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78E047D-626E-DAC7-A4F0-B4B59F6485E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01141" y="2279107"/>
            <a:ext cx="2287769" cy="228776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2F0633E-0B18-A3A1-0886-A69CEDD85A7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17012" y="4563547"/>
            <a:ext cx="2294453" cy="229445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4DCEC65-39BC-BB32-62EE-CC724E43164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03607" y="4566171"/>
            <a:ext cx="2294971" cy="229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1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klein - 2 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38214CE-2914-AABC-1FC7-658B39A367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71F4C19-905F-16CB-DFC1-EC5145A739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0113" y="1626599"/>
            <a:ext cx="9540000" cy="4287600"/>
          </a:xfrm>
        </p:spPr>
        <p:txBody>
          <a:bodyPr numCol="2" spcCol="468000">
            <a:norm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buNone/>
              <a:defRPr sz="1200"/>
            </a:lvl1pPr>
            <a:lvl2pPr>
              <a:lnSpc>
                <a:spcPct val="112000"/>
              </a:lnSpc>
              <a:spcBef>
                <a:spcPts val="0"/>
              </a:spcBef>
              <a:defRPr sz="1200"/>
            </a:lvl2pPr>
            <a:lvl3pPr>
              <a:lnSpc>
                <a:spcPct val="112000"/>
              </a:lnSpc>
              <a:spcBef>
                <a:spcPts val="0"/>
              </a:spcBef>
              <a:defRPr sz="1200"/>
            </a:lvl3pPr>
            <a:lvl4pPr>
              <a:lnSpc>
                <a:spcPct val="112000"/>
              </a:lnSpc>
              <a:spcBef>
                <a:spcPts val="0"/>
              </a:spcBef>
              <a:defRPr sz="1200"/>
            </a:lvl4pPr>
            <a:lvl5pPr>
              <a:lnSpc>
                <a:spcPct val="112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4FBDCF1-73B5-BA2F-CF21-7095B4245FF2}"/>
              </a:ext>
            </a:extLst>
          </p:cNvPr>
          <p:cNvSpPr txBox="1"/>
          <p:nvPr userDrawn="1"/>
        </p:nvSpPr>
        <p:spPr>
          <a:xfrm>
            <a:off x="12317128" y="1564243"/>
            <a:ext cx="27945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rechtsonder een huisstijlvorm te plaatsen: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dit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en kopieer deze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dia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D02CE955-AB00-7AE7-3A79-53D1BB303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09C9145-66C2-1E0F-37EA-53258FF1E9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5481" y="4781481"/>
            <a:ext cx="2076519" cy="207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174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en en vor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B9F8765-6DF2-38D1-F58D-A1C4E97D5D32}"/>
              </a:ext>
            </a:extLst>
          </p:cNvPr>
          <p:cNvSpPr txBox="1"/>
          <p:nvPr userDrawn="1"/>
        </p:nvSpPr>
        <p:spPr>
          <a:xfrm>
            <a:off x="12317128" y="0"/>
            <a:ext cx="279453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hier huisstijlvormen te plaatsen (per kader):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een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die goed past bij de kaderachtergrond en kopieer de vorm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pagina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56A5361-A3AF-B2EF-BDAF-DA4B1D0942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425825" cy="34272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6A7F7F4C-9087-19A8-C61D-C357C5ABA7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3200" y="-4881"/>
            <a:ext cx="5338800" cy="34272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7" name="Tijdelijke aanduiding voor afbeelding 14">
            <a:extLst>
              <a:ext uri="{FF2B5EF4-FFF2-40B4-BE49-F238E27FC236}">
                <a16:creationId xmlns:a16="http://schemas.microsoft.com/office/drawing/2014/main" id="{15C20B14-51AE-DD04-FBC8-D93D4D887DA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427200"/>
            <a:ext cx="5338800" cy="34308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8" name="Tijdelijke aanduiding voor afbeelding 14">
            <a:extLst>
              <a:ext uri="{FF2B5EF4-FFF2-40B4-BE49-F238E27FC236}">
                <a16:creationId xmlns:a16="http://schemas.microsoft.com/office/drawing/2014/main" id="{59EC7349-D9E4-0C14-D6F9-8CBD597B76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66175" y="3427200"/>
            <a:ext cx="3425825" cy="34308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EF692E1-B0B6-874D-22C6-4E2CE8F3B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0754" y="6681"/>
            <a:ext cx="3422319" cy="342231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10B13FF-1F7E-1657-6683-C0C5677A1C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8799" y="3435681"/>
            <a:ext cx="3422319" cy="342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270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71F4C19-905F-16CB-DFC1-EC5145A739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8743" y="1542228"/>
            <a:ext cx="7712810" cy="3310079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1pPr>
            <a:lvl2pPr marL="4572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2pPr>
            <a:lvl3pPr marL="9144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3pPr>
            <a:lvl4pPr marL="13716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4pPr>
            <a:lvl5pPr marL="1828800" indent="0">
              <a:buNone/>
              <a:defRPr sz="4000">
                <a:solidFill>
                  <a:schemeClr val="tx1"/>
                </a:solidFill>
                <a:latin typeface="Cooper Lt BT" panose="0208050304030B020404" pitchFamily="18" charset="0"/>
              </a:defRPr>
            </a:lvl5pPr>
          </a:lstStyle>
          <a:p>
            <a:pPr lvl="0"/>
            <a:r>
              <a:rPr lang="nl-NL" dirty="0"/>
              <a:t>[quote]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38214CE-2914-AABC-1FC7-658B39A367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4FBDCF1-73B5-BA2F-CF21-7095B4245FF2}"/>
              </a:ext>
            </a:extLst>
          </p:cNvPr>
          <p:cNvSpPr txBox="1"/>
          <p:nvPr userDrawn="1"/>
        </p:nvSpPr>
        <p:spPr>
          <a:xfrm>
            <a:off x="12317128" y="1564243"/>
            <a:ext cx="27945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rechtsonder een huisstijlvorm te plaatsen: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dit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en kopieer deze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dia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174CDC-8052-FFBA-877F-942B35AB9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5481" y="4781481"/>
            <a:ext cx="2076519" cy="2076519"/>
          </a:xfrm>
          <a:prstGeom prst="rect">
            <a:avLst/>
          </a:prstGeom>
        </p:spPr>
      </p:pic>
      <p:pic>
        <p:nvPicPr>
          <p:cNvPr id="6" name="Logo">
            <a:extLst>
              <a:ext uri="{FF2B5EF4-FFF2-40B4-BE49-F238E27FC236}">
                <a16:creationId xmlns:a16="http://schemas.microsoft.com/office/drawing/2014/main" id="{F735F1B6-FD39-5B14-05FC-B5EC9A754A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00" y="510292"/>
            <a:ext cx="1728000" cy="5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853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F3CBD7B-4E02-DC08-0627-028D8E2F2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F84485D-D36B-47FA-E030-96B8CFBD8FF7}"/>
              </a:ext>
            </a:extLst>
          </p:cNvPr>
          <p:cNvSpPr txBox="1"/>
          <p:nvPr userDrawn="1"/>
        </p:nvSpPr>
        <p:spPr>
          <a:xfrm>
            <a:off x="12317128" y="1564243"/>
            <a:ext cx="27945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links een huisstijlvorm te plaatsen: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dit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en kopieer deze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dia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6C3B928-45CC-1139-BCEA-69F47ED8F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2600" y="901700"/>
            <a:ext cx="5638800" cy="553998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F07B35C-E7A5-73EB-7FE1-840DF1C52B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2275" y="1578688"/>
            <a:ext cx="5715000" cy="1008062"/>
          </a:xfrm>
          <a:prstGeom prst="roundRect">
            <a:avLst>
              <a:gd name="adj" fmla="val 8163"/>
            </a:avLst>
          </a:prstGeom>
          <a:solidFill>
            <a:schemeClr val="accent2">
              <a:lumMod val="10000"/>
              <a:lumOff val="90000"/>
            </a:schemeClr>
          </a:solidFill>
        </p:spPr>
        <p:txBody>
          <a:bodyPr lIns="1296000" rIns="1800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546C9DEF-02B6-6394-986C-51709E0BFC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70596" y="1686719"/>
            <a:ext cx="874504" cy="7920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l-NL" dirty="0"/>
              <a:t>icon</a:t>
            </a:r>
          </a:p>
        </p:txBody>
      </p:sp>
      <p:sp>
        <p:nvSpPr>
          <p:cNvPr id="12" name="Tijdelijke aanduiding voor tekst 8">
            <a:extLst>
              <a:ext uri="{FF2B5EF4-FFF2-40B4-BE49-F238E27FC236}">
                <a16:creationId xmlns:a16="http://schemas.microsoft.com/office/drawing/2014/main" id="{F4EC8C2E-FF8E-A6A4-5B04-CDF621D85D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2275" y="2840077"/>
            <a:ext cx="5715000" cy="1008062"/>
          </a:xfrm>
          <a:prstGeom prst="roundRect">
            <a:avLst>
              <a:gd name="adj" fmla="val 8163"/>
            </a:avLst>
          </a:prstGeom>
          <a:solidFill>
            <a:schemeClr val="accent2">
              <a:lumMod val="10000"/>
              <a:lumOff val="90000"/>
            </a:schemeClr>
          </a:solidFill>
        </p:spPr>
        <p:txBody>
          <a:bodyPr lIns="1296000" rIns="1800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8">
            <a:extLst>
              <a:ext uri="{FF2B5EF4-FFF2-40B4-BE49-F238E27FC236}">
                <a16:creationId xmlns:a16="http://schemas.microsoft.com/office/drawing/2014/main" id="{64DCBBF4-CBEC-FDAF-5F3B-12AC37FADA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2275" y="4101466"/>
            <a:ext cx="5715000" cy="1008062"/>
          </a:xfrm>
          <a:prstGeom prst="roundRect">
            <a:avLst>
              <a:gd name="adj" fmla="val 8163"/>
            </a:avLst>
          </a:prstGeom>
          <a:solidFill>
            <a:schemeClr val="accent2">
              <a:lumMod val="10000"/>
              <a:lumOff val="90000"/>
            </a:schemeClr>
          </a:solidFill>
        </p:spPr>
        <p:txBody>
          <a:bodyPr lIns="1296000" rIns="1800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afbeelding 10">
            <a:extLst>
              <a:ext uri="{FF2B5EF4-FFF2-40B4-BE49-F238E27FC236}">
                <a16:creationId xmlns:a16="http://schemas.microsoft.com/office/drawing/2014/main" id="{36758B46-503D-FB72-F122-FC14CF75924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658748" y="4209497"/>
            <a:ext cx="886352" cy="7920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l-NL" dirty="0"/>
              <a:t>icon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93D2FE1D-B7AC-B75D-8293-1C1F3ADBA5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2275" y="5362856"/>
            <a:ext cx="5715000" cy="1008062"/>
          </a:xfrm>
          <a:prstGeom prst="roundRect">
            <a:avLst>
              <a:gd name="adj" fmla="val 8163"/>
            </a:avLst>
          </a:prstGeom>
          <a:solidFill>
            <a:schemeClr val="accent2">
              <a:lumMod val="10000"/>
              <a:lumOff val="90000"/>
            </a:schemeClr>
          </a:solidFill>
        </p:spPr>
        <p:txBody>
          <a:bodyPr lIns="1296000" rIns="1800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afbeelding 10">
            <a:extLst>
              <a:ext uri="{FF2B5EF4-FFF2-40B4-BE49-F238E27FC236}">
                <a16:creationId xmlns:a16="http://schemas.microsoft.com/office/drawing/2014/main" id="{230CE660-38CB-7751-DD66-1F4F15A017B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658748" y="5470887"/>
            <a:ext cx="886352" cy="7920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l-NL" dirty="0"/>
              <a:t>icon</a:t>
            </a:r>
          </a:p>
        </p:txBody>
      </p:sp>
      <p:sp>
        <p:nvSpPr>
          <p:cNvPr id="2" name="Tijdelijke aanduiding voor afbeelding 10">
            <a:extLst>
              <a:ext uri="{FF2B5EF4-FFF2-40B4-BE49-F238E27FC236}">
                <a16:creationId xmlns:a16="http://schemas.microsoft.com/office/drawing/2014/main" id="{7F0ECBE5-06A9-283B-0AE8-D046347B891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58748" y="2948108"/>
            <a:ext cx="874504" cy="7920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l-NL" dirty="0"/>
              <a:t>icon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2A9EE8A-5F9B-7080-01C8-5E7132F7B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800172"/>
            <a:ext cx="4611472" cy="4602587"/>
          </a:xfrm>
          <a:prstGeom prst="rect">
            <a:avLst/>
          </a:prstGeom>
        </p:spPr>
      </p:pic>
      <p:pic>
        <p:nvPicPr>
          <p:cNvPr id="4" name="Logo">
            <a:extLst>
              <a:ext uri="{FF2B5EF4-FFF2-40B4-BE49-F238E27FC236}">
                <a16:creationId xmlns:a16="http://schemas.microsoft.com/office/drawing/2014/main" id="{EF2E285B-F244-A22E-7F24-8783419E89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00" y="510292"/>
            <a:ext cx="1728000" cy="5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829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32D3B33-F547-A729-3BD4-B54118CA12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F96FDB8-90F8-8E3A-EE13-D1385A791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94311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7D1969A5-A398-7E16-ECF7-BFB3F16D19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>
              <a:solidFill>
                <a:schemeClr val="bg1"/>
              </a:solidFill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6EE441F-77FB-75AD-6B1A-0F17F6DDA1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5" name="Afbeelding 4" descr="Afbeelding met zwart, duisternis&#10;&#10;Automatisch gegenereerde beschrijving">
            <a:extLst>
              <a:ext uri="{FF2B5EF4-FFF2-40B4-BE49-F238E27FC236}">
                <a16:creationId xmlns:a16="http://schemas.microsoft.com/office/drawing/2014/main" id="{1D03909B-CFF5-7B12-9FC6-6A6CF44876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36224" y="2698432"/>
            <a:ext cx="4281714" cy="146113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31A78B4-DD8B-CED3-9390-FF735F89D2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1685" y="4977685"/>
            <a:ext cx="1880315" cy="1880315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20F142C1-5C23-3B73-5E6A-3A31855F59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38175" y="1106250"/>
            <a:ext cx="4645500" cy="46455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>
              <a:solidFill>
                <a:schemeClr val="bg1"/>
              </a:solidFill>
            </a:endParaRPr>
          </a:p>
        </p:txBody>
      </p:sp>
      <p:sp>
        <p:nvSpPr>
          <p:cNvPr id="15" name="Tijdelijke aanduiding voor inhoud 14">
            <a:extLst>
              <a:ext uri="{FF2B5EF4-FFF2-40B4-BE49-F238E27FC236}">
                <a16:creationId xmlns:a16="http://schemas.microsoft.com/office/drawing/2014/main" id="{FDFC43D0-75D8-1FAE-58A3-B4E13448EB4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66483" y="2871957"/>
            <a:ext cx="5067300" cy="914400"/>
          </a:xfrm>
        </p:spPr>
        <p:txBody>
          <a:bodyPr>
            <a:normAutofit/>
          </a:bodyPr>
          <a:lstStyle>
            <a:lvl1pPr algn="ctr">
              <a:defRPr sz="1800"/>
            </a:lvl1pPr>
          </a:lstStyle>
          <a:p>
            <a:pPr lvl="0"/>
            <a:r>
              <a:rPr lang="en-GB" dirty="0" err="1"/>
              <a:t>Voeg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de </a:t>
            </a:r>
          </a:p>
          <a:p>
            <a:pPr lvl="0"/>
            <a:r>
              <a:rPr lang="en-GB" dirty="0" err="1"/>
              <a:t>afbeelding</a:t>
            </a:r>
            <a:r>
              <a:rPr lang="en-GB" dirty="0"/>
              <a:t> van de partner toe</a:t>
            </a:r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EE6D581-5BF2-26FE-8B53-8CC47BC9FFC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322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7622DACE-6DEA-D364-ACAE-6867D2E32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4654" y="4780654"/>
            <a:ext cx="2077345" cy="20773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680DD2-4886-E720-1445-0BA6D303A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2D504-9140-09D5-AB3F-E165EE890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18D20-83E8-256D-4284-778B50BF4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5946775"/>
            <a:ext cx="2743200" cy="300899"/>
          </a:xfrm>
        </p:spPr>
        <p:txBody>
          <a:bodyPr anchor="t"/>
          <a:lstStyle/>
          <a:p>
            <a:fld id="{D1D5D013-E1B6-7A41-9F62-C7B49A54E7E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459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86D88-BE89-4831-9B90-7D9EC10F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01700"/>
            <a:ext cx="9422417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0E9875-161D-D875-D621-D1FBF154D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52493" cy="3969868"/>
          </a:xfrm>
        </p:spPr>
        <p:txBody>
          <a:bodyPr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1BDC9B8-A484-A5C8-3997-42D7E403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9924" y="1825625"/>
            <a:ext cx="4652493" cy="3969868"/>
          </a:xfrm>
        </p:spPr>
        <p:txBody>
          <a:bodyPr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527F140-E89B-F499-401D-2DAD723D6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88DA-2B99-48E0-A5D8-C1B42E06451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767A1E9-3F88-4F0D-BD5D-92E94F659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5481" y="4781481"/>
            <a:ext cx="2076519" cy="207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9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8E4099-0694-C524-03CE-0656BCE9B6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07888" y="765544"/>
            <a:ext cx="5018569" cy="5330455"/>
          </a:xfrm>
          <a:prstGeom prst="roundRect">
            <a:avLst>
              <a:gd name="adj" fmla="val 5791"/>
            </a:avLst>
          </a:prstGeom>
          <a:solidFill>
            <a:srgbClr val="F4D9DC"/>
          </a:solidFill>
          <a:ln>
            <a:noFill/>
          </a:ln>
        </p:spPr>
        <p:txBody>
          <a:bodyPr tIns="360000" anchor="t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CCBD762-5884-7A00-9D82-7B15DC44D4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38115" y="6375004"/>
            <a:ext cx="360000" cy="184666"/>
          </a:xfrm>
        </p:spPr>
        <p:txBody>
          <a:bodyPr/>
          <a:lstStyle/>
          <a:p>
            <a:fld id="{51C5D536-50B7-4CE6-B44E-3B56F0A7BD1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FC4AC9D-AABE-64F5-895E-CBC6C9D6BDFA}"/>
              </a:ext>
            </a:extLst>
          </p:cNvPr>
          <p:cNvSpPr txBox="1"/>
          <p:nvPr userDrawn="1"/>
        </p:nvSpPr>
        <p:spPr>
          <a:xfrm>
            <a:off x="12317128" y="1564243"/>
            <a:ext cx="27945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rechtsonder een huisstijlvorm te plaatsen: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dit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en kopieer deze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dia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5" name="Titel 7">
            <a:extLst>
              <a:ext uri="{FF2B5EF4-FFF2-40B4-BE49-F238E27FC236}">
                <a16:creationId xmlns:a16="http://schemas.microsoft.com/office/drawing/2014/main" id="{02029F12-835A-7674-1418-0103C1423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123" y="822923"/>
            <a:ext cx="5018568" cy="10302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4FDC1ACC-7E36-50AC-E0B8-7C9882B7A2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2122" y="1972273"/>
            <a:ext cx="5018568" cy="29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00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B6C9DFA-51F2-9A14-4371-2BC452EA8D5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39788" y="712382"/>
            <a:ext cx="5018569" cy="5330455"/>
          </a:xfrm>
          <a:prstGeom prst="roundRect">
            <a:avLst>
              <a:gd name="adj" fmla="val 5791"/>
            </a:avLst>
          </a:prstGeom>
          <a:solidFill>
            <a:srgbClr val="F4D9DC"/>
          </a:solidFill>
          <a:ln>
            <a:noFill/>
          </a:ln>
        </p:spPr>
        <p:txBody>
          <a:bodyPr tIns="360000" anchor="t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3328D32-D514-0893-242F-AE37AA33E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0B2B25DC-E81D-39AB-54C1-99089AA8E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7888" y="660400"/>
            <a:ext cx="5018568" cy="10302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C846342-5708-F691-55DC-8890FD1295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7887" y="1809750"/>
            <a:ext cx="5018568" cy="29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121D0CB-2473-F073-E195-3D2F277A74AA}"/>
              </a:ext>
            </a:extLst>
          </p:cNvPr>
          <p:cNvSpPr txBox="1"/>
          <p:nvPr userDrawn="1"/>
        </p:nvSpPr>
        <p:spPr>
          <a:xfrm>
            <a:off x="12317128" y="1564243"/>
            <a:ext cx="27945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rechtsonder een huisstijlvorm te plaatsen: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dit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en kopieer deze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dia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096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en vorm-blo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B9F8765-6DF2-38D1-F58D-A1C4E97D5D32}"/>
              </a:ext>
            </a:extLst>
          </p:cNvPr>
          <p:cNvSpPr txBox="1"/>
          <p:nvPr userDrawn="1"/>
        </p:nvSpPr>
        <p:spPr>
          <a:xfrm>
            <a:off x="12317128" y="0"/>
            <a:ext cx="279453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hier huisstijlvormen te plaatsen (per kader):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een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die goed past bij de kaderachtergrond en kopieer de vorm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pagina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3D14173-2CD4-890E-EE80-8638CC9F40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0113" y="1809750"/>
            <a:ext cx="6257771" cy="398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C0B807FF-4407-BC93-D943-1B6AF31665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B0FF9C61-FA47-4C8A-128D-7B90B210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01700"/>
            <a:ext cx="6257771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AF971B3-DD08-A737-430D-E5CD90CA7E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8507" y="-935"/>
            <a:ext cx="2285999" cy="228599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60B8CA3-D0E8-D4AE-7886-1141CA324F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02264" y="0"/>
            <a:ext cx="2285998" cy="228599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B0AB541-F90D-30FF-9532-3A02CE96CB5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19477" y="2285994"/>
            <a:ext cx="2284130" cy="228413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78E047D-626E-DAC7-A4F0-B4B59F6485E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01141" y="2279107"/>
            <a:ext cx="2287769" cy="228776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2F0633E-0B18-A3A1-0886-A69CEDD85A7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17012" y="4563547"/>
            <a:ext cx="2294453" cy="229445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4DCEC65-39BC-BB32-62EE-CC724E43164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03607" y="4566171"/>
            <a:ext cx="2294971" cy="229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4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en en vor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B9F8765-6DF2-38D1-F58D-A1C4E97D5D32}"/>
              </a:ext>
            </a:extLst>
          </p:cNvPr>
          <p:cNvSpPr txBox="1"/>
          <p:nvPr userDrawn="1"/>
        </p:nvSpPr>
        <p:spPr>
          <a:xfrm>
            <a:off x="12317128" y="0"/>
            <a:ext cx="279453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Om hier huisstijlvormen te plaatsen (per kader):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i="0" dirty="0">
                <a:solidFill>
                  <a:schemeClr val="accent2"/>
                </a:solidFill>
              </a:rPr>
              <a:t>Let op: je kunt de achtergrondkleur van een kader niet aanpassen.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6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Op de dia met vormentaal: geef de gewenste vorm een kleur die goed past bij de kaderachtergrond en kopieer de vorm m.b.v. </a:t>
            </a:r>
            <a:r>
              <a:rPr lang="nl-NL" sz="1600" b="1" dirty="0" err="1">
                <a:solidFill>
                  <a:schemeClr val="accent2"/>
                </a:solidFill>
              </a:rPr>
              <a:t>Ctrl+C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  <a:br>
              <a:rPr lang="nl-NL" sz="1600" b="0" dirty="0">
                <a:solidFill>
                  <a:schemeClr val="accent2"/>
                </a:solidFill>
              </a:rPr>
            </a:br>
            <a:endParaRPr lang="nl-NL" sz="1600" b="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Ga terug naar deze pagina en klik op het bedoelde kader </a:t>
            </a:r>
            <a:br>
              <a:rPr lang="nl-NL" sz="1600" dirty="0">
                <a:solidFill>
                  <a:schemeClr val="accent2"/>
                </a:solidFill>
              </a:rPr>
            </a:br>
            <a:r>
              <a:rPr lang="nl-NL" sz="1400" dirty="0">
                <a:solidFill>
                  <a:schemeClr val="accent2"/>
                </a:solidFill>
              </a:rPr>
              <a:t>(Let op: klik niet op het afbeeldingsicon in het midden)</a:t>
            </a:r>
            <a:br>
              <a:rPr lang="nl-NL" sz="1400" dirty="0">
                <a:solidFill>
                  <a:schemeClr val="accent2"/>
                </a:solidFill>
              </a:rPr>
            </a:br>
            <a:endParaRPr lang="nl-NL" sz="1400" dirty="0">
              <a:solidFill>
                <a:schemeClr val="accent2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accent2"/>
                </a:solidFill>
              </a:rPr>
              <a:t>Plak de eerder gekopieerde vorm m.b.v.  </a:t>
            </a:r>
            <a:r>
              <a:rPr lang="nl-NL" sz="1600" b="1" dirty="0" err="1">
                <a:solidFill>
                  <a:schemeClr val="accent2"/>
                </a:solidFill>
              </a:rPr>
              <a:t>Ctrl+V</a:t>
            </a:r>
            <a:r>
              <a:rPr lang="nl-NL" sz="16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56A5361-A3AF-B2EF-BDAF-DA4B1D0942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425825" cy="34272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6A7F7F4C-9087-19A8-C61D-C357C5ABA7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3200" y="-4881"/>
            <a:ext cx="5338800" cy="34272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7" name="Tijdelijke aanduiding voor afbeelding 14">
            <a:extLst>
              <a:ext uri="{FF2B5EF4-FFF2-40B4-BE49-F238E27FC236}">
                <a16:creationId xmlns:a16="http://schemas.microsoft.com/office/drawing/2014/main" id="{15C20B14-51AE-DD04-FBC8-D93D4D887DA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427200"/>
            <a:ext cx="5338800" cy="34308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8" name="Tijdelijke aanduiding voor afbeelding 14">
            <a:extLst>
              <a:ext uri="{FF2B5EF4-FFF2-40B4-BE49-F238E27FC236}">
                <a16:creationId xmlns:a16="http://schemas.microsoft.com/office/drawing/2014/main" id="{59EC7349-D9E4-0C14-D6F9-8CBD597B76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66175" y="3427200"/>
            <a:ext cx="3425825" cy="3430800"/>
          </a:xfrm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EF692E1-B0B6-874D-22C6-4E2CE8F3B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0754" y="6681"/>
            <a:ext cx="3422319" cy="342231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10B13FF-1F7E-1657-6683-C0C5677A1C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8799" y="3435681"/>
            <a:ext cx="3422319" cy="342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1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5E4F1-CB3F-D1CB-C7D0-F1D66C147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01700"/>
            <a:ext cx="9540000" cy="5539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F18BF-4E1F-243E-FD61-9FE658561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000" y="1825624"/>
            <a:ext cx="9540000" cy="428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85BBFD7-6CBD-195F-2D78-2779BB6C0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000" y="6370918"/>
            <a:ext cx="3600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C5D536-50B7-4CE6-B44E-3B56F0A7BD1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859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72" r:id="rId4"/>
    <p:sldLayoutId id="2147483814" r:id="rId5"/>
    <p:sldLayoutId id="2147483657" r:id="rId6"/>
    <p:sldLayoutId id="2147483658" r:id="rId7"/>
    <p:sldLayoutId id="2147483667" r:id="rId8"/>
    <p:sldLayoutId id="2147483671" r:id="rId9"/>
    <p:sldLayoutId id="2147483669" r:id="rId10"/>
    <p:sldLayoutId id="2147483675" r:id="rId11"/>
    <p:sldLayoutId id="2147483664" r:id="rId12"/>
    <p:sldLayoutId id="214748367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00"/>
        </a:spcBef>
        <a:buFont typeface="General Sans" pitchFamily="50" charset="0"/>
        <a:buChar char="-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5E4F1-CB3F-D1CB-C7D0-F1D66C147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01700"/>
            <a:ext cx="9540000" cy="5539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F18BF-4E1F-243E-FD61-9FE658561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000" y="1825624"/>
            <a:ext cx="9540000" cy="428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85BBFD7-6CBD-195F-2D78-2779BB6C0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000" y="6370918"/>
            <a:ext cx="3600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C5D536-50B7-4CE6-B44E-3B56F0A7BD1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665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50" r:id="rId3"/>
    <p:sldLayoutId id="2147483751" r:id="rId4"/>
    <p:sldLayoutId id="2147483752" r:id="rId5"/>
    <p:sldLayoutId id="2147483755" r:id="rId6"/>
    <p:sldLayoutId id="214748375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00"/>
        </a:spcBef>
        <a:buFont typeface="General Sans" pitchFamily="50" charset="0"/>
        <a:buChar char="-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5E4F1-CB3F-D1CB-C7D0-F1D66C147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01700"/>
            <a:ext cx="9540000" cy="5539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F18BF-4E1F-243E-FD61-9FE658561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000" y="1825624"/>
            <a:ext cx="9540000" cy="428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85BBFD7-6CBD-195F-2D78-2779BB6C0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000" y="6370918"/>
            <a:ext cx="3600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C5D536-50B7-4CE6-B44E-3B56F0A7BD1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868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8" r:id="rId2"/>
    <p:sldLayoutId id="2147483770" r:id="rId3"/>
    <p:sldLayoutId id="214748377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00"/>
        </a:spcBef>
        <a:buFont typeface="General Sans" pitchFamily="50" charset="0"/>
        <a:buChar char="-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5E4F1-CB3F-D1CB-C7D0-F1D66C147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01700"/>
            <a:ext cx="9540000" cy="5539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F18BF-4E1F-243E-FD61-9FE658561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000" y="1825624"/>
            <a:ext cx="9540000" cy="428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85BBFD7-6CBD-195F-2D78-2779BB6C0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000" y="6370918"/>
            <a:ext cx="3600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C5D536-50B7-4CE6-B44E-3B56F0A7BD1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67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6" r:id="rId2"/>
    <p:sldLayoutId id="2147483788" r:id="rId3"/>
    <p:sldLayoutId id="214748379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00"/>
        </a:spcBef>
        <a:buFont typeface="General Sans" pitchFamily="50" charset="0"/>
        <a:buChar char="-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D7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5E4F1-CB3F-D1CB-C7D0-F1D66C147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01700"/>
            <a:ext cx="9540000" cy="5539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F18BF-4E1F-243E-FD61-9FE658561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000" y="1825624"/>
            <a:ext cx="9540000" cy="428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85BBFD7-6CBD-195F-2D78-2779BB6C0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000" y="6370918"/>
            <a:ext cx="3600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C5D536-50B7-4CE6-B44E-3B56F0A7BD1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067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00"/>
        </a:spcBef>
        <a:buFont typeface="General Sans" pitchFamily="50" charset="0"/>
        <a:buChar char="-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06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5pPr>
      <a:lvl6pPr marL="36000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360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360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5E4F1-CB3F-D1CB-C7D0-F1D66C147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01700"/>
            <a:ext cx="9540000" cy="5539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F18BF-4E1F-243E-FD61-9FE658561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000" y="1825624"/>
            <a:ext cx="9540000" cy="428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85BBFD7-6CBD-195F-2D78-2779BB6C0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000" y="6370918"/>
            <a:ext cx="3600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C5D536-50B7-4CE6-B44E-3B56F0A7BD1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553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00"/>
        </a:spcBef>
        <a:buFont typeface="General Sans" pitchFamily="50" charset="0"/>
        <a:buChar char="-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ctl@npuls.nl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0ED65-017F-544B-89F6-136E35849E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Workshop B-OOO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6A5BCF-E100-5719-BB43-6274983FA6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GB" dirty="0">
                <a:latin typeface="General Sans"/>
              </a:rPr>
              <a:t>Aukje </a:t>
            </a:r>
            <a:r>
              <a:rPr lang="en-GB" dirty="0" err="1">
                <a:latin typeface="General Sans"/>
              </a:rPr>
              <a:t>Leufkens</a:t>
            </a:r>
            <a:r>
              <a:rPr lang="en-GB" dirty="0">
                <a:latin typeface="General Sans"/>
              </a:rPr>
              <a:t> &amp; Nynke </a:t>
            </a:r>
            <a:r>
              <a:rPr lang="en-GB" dirty="0" err="1">
                <a:latin typeface="General Sans"/>
              </a:rPr>
              <a:t>Kruiderink</a:t>
            </a:r>
            <a:endParaRPr lang="nl-NL" dirty="0" err="1">
              <a:latin typeface="General Sans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478E5B5-807C-6A2D-6954-DC558068F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Centers</a:t>
            </a:r>
            <a:r>
              <a:rPr lang="en-GB" dirty="0"/>
              <a:t> for Teaching &amp; Learning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90DCD2F-7EAB-7824-CB22-43F999ABC7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latin typeface="General Sans" panose="020B0604020202020204" charset="0"/>
              </a:rPr>
              <a:t>26 September 2024</a:t>
            </a:r>
            <a:endParaRPr lang="nl-NL" dirty="0">
              <a:latin typeface="Genera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51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F1038-2ED2-28DA-734C-4DBB4464A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CTL </a:t>
            </a:r>
            <a:r>
              <a:rPr lang="en-GB" dirty="0" err="1"/>
              <a:t>Subsidie</a:t>
            </a:r>
            <a:endParaRPr lang="nl-NL" dirty="0"/>
          </a:p>
        </p:txBody>
      </p:sp>
      <p:pic>
        <p:nvPicPr>
          <p:cNvPr id="7" name="Content Placeholder 6" descr="A diagram of a diagram of a graduation cap&#10;&#10;Description automatically generated with medium confidence">
            <a:extLst>
              <a:ext uri="{FF2B5EF4-FFF2-40B4-BE49-F238E27FC236}">
                <a16:creationId xmlns:a16="http://schemas.microsoft.com/office/drawing/2014/main" id="{4DFF6242-72EC-D09E-9EB6-3501093BF5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4333" y="2729471"/>
            <a:ext cx="8213750" cy="3226829"/>
          </a:xfr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E54BA1-563D-A1AB-8C82-61A243322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0000" y="1704245"/>
            <a:ext cx="9422417" cy="1354544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Er is een subsidie beschikbaar voor alle onderwijsinstellingen voor de </a:t>
            </a:r>
            <a:r>
              <a:rPr lang="nl-NL" b="1" dirty="0"/>
              <a:t>(door)ontwikkeling van een Center </a:t>
            </a:r>
            <a:r>
              <a:rPr lang="nl-NL" b="1" dirty="0" err="1"/>
              <a:t>for</a:t>
            </a:r>
            <a:r>
              <a:rPr lang="nl-NL" b="1" dirty="0"/>
              <a:t> Teaching &amp; Learning</a:t>
            </a:r>
            <a:r>
              <a:rPr lang="nl-NL" dirty="0"/>
              <a:t>. Binnen hun eigen instelling, of samen met andere instellingen.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DAFD07E-955B-E19F-B043-EC7FBF974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88DA-2B99-48E0-A5D8-C1B42E06451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168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B0F321D-E105-563C-2371-917ECFFAB0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6827" y="2196407"/>
            <a:ext cx="6257771" cy="39878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 dirty="0" err="1"/>
              <a:t>Starterskit</a:t>
            </a:r>
            <a:endParaRPr lang="en-GB" dirty="0"/>
          </a:p>
          <a:p>
            <a:r>
              <a:rPr lang="en-GB" dirty="0" err="1"/>
              <a:t>Onderzoek</a:t>
            </a:r>
            <a:r>
              <a:rPr lang="en-GB" dirty="0"/>
              <a:t> </a:t>
            </a:r>
            <a:r>
              <a:rPr lang="en-GB" dirty="0" err="1"/>
              <a:t>dr.</a:t>
            </a:r>
            <a:r>
              <a:rPr lang="en-GB" dirty="0"/>
              <a:t> Kottmann</a:t>
            </a:r>
          </a:p>
          <a:p>
            <a:r>
              <a:rPr lang="en-GB" dirty="0"/>
              <a:t>Npuls </a:t>
            </a:r>
            <a:r>
              <a:rPr lang="en-GB" dirty="0" err="1"/>
              <a:t>Youtube</a:t>
            </a:r>
            <a:r>
              <a:rPr lang="en-GB" dirty="0"/>
              <a:t> met </a:t>
            </a:r>
            <a:r>
              <a:rPr lang="en-GB" dirty="0" err="1"/>
              <a:t>drie</a:t>
            </a:r>
            <a:r>
              <a:rPr lang="en-GB" dirty="0"/>
              <a:t> playlists</a:t>
            </a:r>
          </a:p>
          <a:p>
            <a:r>
              <a:rPr lang="en-GB" dirty="0"/>
              <a:t>Teams </a:t>
            </a:r>
            <a:r>
              <a:rPr lang="en-GB" dirty="0" err="1"/>
              <a:t>omgeving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 err="1"/>
              <a:t>Kijk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meer</a:t>
            </a:r>
            <a:r>
              <a:rPr lang="en-GB" dirty="0"/>
              <a:t> </a:t>
            </a:r>
            <a:r>
              <a:rPr lang="en-GB" dirty="0" err="1"/>
              <a:t>informatie</a:t>
            </a:r>
            <a:r>
              <a:rPr lang="en-GB" dirty="0"/>
              <a:t> op Npuls.nl/</a:t>
            </a:r>
            <a:r>
              <a:rPr lang="en-GB" dirty="0" err="1"/>
              <a:t>ctl</a:t>
            </a:r>
            <a:r>
              <a:rPr lang="en-GB" dirty="0"/>
              <a:t>/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Voor </a:t>
            </a:r>
            <a:r>
              <a:rPr lang="en-GB" dirty="0" err="1"/>
              <a:t>vragen</a:t>
            </a:r>
            <a:r>
              <a:rPr lang="en-GB" dirty="0"/>
              <a:t>, mail </a:t>
            </a:r>
            <a:r>
              <a:rPr lang="en-GB" dirty="0" err="1"/>
              <a:t>gerust</a:t>
            </a:r>
            <a:r>
              <a:rPr lang="en-GB" dirty="0"/>
              <a:t>: </a:t>
            </a:r>
            <a:r>
              <a:rPr lang="en-GB" dirty="0">
                <a:hlinkClick r:id="rId2"/>
              </a:rPr>
              <a:t>ctl@npuls.nl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992D569-E1EA-1998-0C05-BC4819937DD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9AAA973-4048-A0EF-B5E7-8939E4A6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01700"/>
            <a:ext cx="6257771" cy="553998"/>
          </a:xfrm>
        </p:spPr>
        <p:txBody>
          <a:bodyPr/>
          <a:lstStyle/>
          <a:p>
            <a:r>
              <a:rPr lang="en-GB" dirty="0"/>
              <a:t>CTL </a:t>
            </a:r>
            <a:r>
              <a:rPr lang="en-GB" dirty="0" err="1"/>
              <a:t>Kennisproducten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7135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2C193B6-6FE9-1FCD-2AC2-E6F0CFADAC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Npuls</a:t>
            </a:r>
          </a:p>
          <a:p>
            <a:r>
              <a:rPr lang="en-GB" dirty="0" err="1"/>
              <a:t>Kennishub</a:t>
            </a:r>
            <a:r>
              <a:rPr lang="en-GB" dirty="0"/>
              <a:t> </a:t>
            </a:r>
            <a:r>
              <a:rPr lang="en-GB" dirty="0" err="1"/>
              <a:t>leren</a:t>
            </a:r>
            <a:r>
              <a:rPr lang="en-GB" dirty="0"/>
              <a:t> &amp; </a:t>
            </a:r>
            <a:r>
              <a:rPr lang="en-GB" dirty="0" err="1"/>
              <a:t>innoveren</a:t>
            </a:r>
            <a:endParaRPr lang="en-GB" dirty="0"/>
          </a:p>
          <a:p>
            <a:r>
              <a:rPr lang="en-GB" dirty="0"/>
              <a:t>Wat is </a:t>
            </a:r>
            <a:r>
              <a:rPr lang="en-GB" dirty="0" err="1"/>
              <a:t>een</a:t>
            </a:r>
            <a:r>
              <a:rPr lang="en-GB" dirty="0"/>
              <a:t> CTL?</a:t>
            </a:r>
          </a:p>
          <a:p>
            <a:r>
              <a:rPr lang="en-GB" dirty="0" err="1"/>
              <a:t>Doelstellingen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CTL</a:t>
            </a:r>
          </a:p>
          <a:p>
            <a:r>
              <a:rPr lang="en-GB" dirty="0"/>
              <a:t>CTL </a:t>
            </a:r>
            <a:r>
              <a:rPr lang="en-GB" dirty="0" err="1"/>
              <a:t>Subsidie</a:t>
            </a:r>
            <a:endParaRPr lang="en-GB" dirty="0"/>
          </a:p>
          <a:p>
            <a:r>
              <a:rPr lang="en-GB" dirty="0"/>
              <a:t>CTL </a:t>
            </a:r>
            <a:r>
              <a:rPr lang="en-GB" dirty="0" err="1"/>
              <a:t>kennisproducten</a:t>
            </a:r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FD998F6-C0D9-D6CF-3C36-CBA87726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993" y="901700"/>
            <a:ext cx="5545382" cy="553998"/>
          </a:xfrm>
        </p:spPr>
        <p:txBody>
          <a:bodyPr/>
          <a:lstStyle/>
          <a:p>
            <a:r>
              <a:rPr lang="en-GB" dirty="0"/>
              <a:t>Agenda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571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6366E47-9D3E-3F9F-5B00-F1ACABE0F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C5F9346-5A5C-D3C0-5B52-AA0BBC44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01700"/>
            <a:ext cx="9540000" cy="1107996"/>
          </a:xfrm>
        </p:spPr>
        <p:txBody>
          <a:bodyPr/>
          <a:lstStyle/>
          <a:p>
            <a:r>
              <a:rPr lang="en-GB" dirty="0"/>
              <a:t>Npuls</a:t>
            </a:r>
            <a:br>
              <a:rPr lang="en-GB" dirty="0"/>
            </a:br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80AC76-3646-6391-4EA3-3AD9FB1FB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60" y="1512699"/>
            <a:ext cx="9540000" cy="516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7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85A18E3-4D4D-00E9-62F4-B81057E365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9D475682-D207-B85F-4A76-829FDAC1C3F7}"/>
              </a:ext>
            </a:extLst>
          </p:cNvPr>
          <p:cNvSpPr txBox="1">
            <a:spLocks/>
          </p:cNvSpPr>
          <p:nvPr/>
        </p:nvSpPr>
        <p:spPr>
          <a:xfrm>
            <a:off x="900113" y="2273862"/>
            <a:ext cx="9540000" cy="38234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General Sans" pitchFamily="50" charset="0"/>
              <a:buChar char="-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D784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neral Sans"/>
                <a:ea typeface="+mn-ea"/>
                <a:cs typeface="+mn-cs"/>
              </a:rPr>
              <a:t>Onze missie is het bevorderen van een lerende cultuur binnen het mbo, hbo en wo: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D784B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neral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D784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neral Sans"/>
                <a:ea typeface="+mn-ea"/>
                <a:cs typeface="+mn-cs"/>
              </a:rPr>
              <a:t>Onderwijsprofessionals werken binnen en buiten hun instelling samen, leren van elkaar en delen actief kennis over onderwijsinnovatie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neral Sans"/>
              <a:ea typeface="+mn-ea"/>
              <a:cs typeface="+mn-cs"/>
            </a:endParaRP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932A5F1E-5851-E66F-7F22-C5E579BEB7BC}"/>
              </a:ext>
            </a:extLst>
          </p:cNvPr>
          <p:cNvSpPr txBox="1">
            <a:spLocks/>
          </p:cNvSpPr>
          <p:nvPr/>
        </p:nvSpPr>
        <p:spPr>
          <a:xfrm>
            <a:off x="900000" y="901700"/>
            <a:ext cx="9540000" cy="5539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neral Sans Semibold"/>
                <a:ea typeface="+mj-ea"/>
                <a:cs typeface="+mj-cs"/>
              </a:rPr>
              <a:t>Kennishub leren &amp; innoveren</a:t>
            </a: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neral Sans Semibold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93291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85A18E3-4D4D-00E9-62F4-B81057E365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5D536-50B7-4CE6-B44E-3B56F0A7BD1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231F20">
                    <a:tint val="82000"/>
                  </a:srgbClr>
                </a:solidFill>
                <a:effectLst/>
                <a:uLnTx/>
                <a:uFillTx/>
                <a:latin typeface="General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231F20">
                  <a:tint val="82000"/>
                </a:srgbClr>
              </a:solidFill>
              <a:effectLst/>
              <a:uLnTx/>
              <a:uFillTx/>
              <a:latin typeface="General Sans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FBB605-3C74-CCA1-A3E6-0F37A90E0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5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86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85A18E3-4D4D-00E9-62F4-B81057E365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5D536-50B7-4CE6-B44E-3B56F0A7BD1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231F20">
                    <a:tint val="82000"/>
                  </a:srgbClr>
                </a:solidFill>
                <a:effectLst/>
                <a:uLnTx/>
                <a:uFillTx/>
                <a:latin typeface="General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231F20">
                  <a:tint val="82000"/>
                </a:srgbClr>
              </a:solidFill>
              <a:effectLst/>
              <a:uLnTx/>
              <a:uFillTx/>
              <a:latin typeface="General Sans"/>
              <a:ea typeface="+mn-ea"/>
              <a:cs typeface="+mn-cs"/>
            </a:endParaRP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416DED86-4A52-8621-D5AE-A5C69CEF0FD5}"/>
              </a:ext>
            </a:extLst>
          </p:cNvPr>
          <p:cNvSpPr txBox="1">
            <a:spLocks/>
          </p:cNvSpPr>
          <p:nvPr/>
        </p:nvSpPr>
        <p:spPr>
          <a:xfrm>
            <a:off x="900000" y="901700"/>
            <a:ext cx="9540000" cy="110799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neral Sans Semibold"/>
                <a:ea typeface="+mj-ea"/>
                <a:cs typeface="+mj-cs"/>
              </a:rPr>
              <a:t>Themalijnen</a:t>
            </a:r>
            <a:b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neral Sans Semibold"/>
                <a:ea typeface="+mj-ea"/>
                <a:cs typeface="+mj-cs"/>
              </a:rPr>
            </a:b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neral Sans Semibold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58416A-9099-EDDC-F4DF-F5EE43533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1644273"/>
            <a:ext cx="10545329" cy="307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62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6366E47-9D3E-3F9F-5B00-F1ACABE0F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C5F9346-5A5C-D3C0-5B52-AA0BBC44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01700"/>
            <a:ext cx="9540000" cy="1107996"/>
          </a:xfrm>
        </p:spPr>
        <p:txBody>
          <a:bodyPr/>
          <a:lstStyle/>
          <a:p>
            <a:r>
              <a:rPr lang="en-GB" dirty="0" err="1"/>
              <a:t>Themalijnen</a:t>
            </a:r>
            <a:br>
              <a:rPr lang="en-GB" dirty="0"/>
            </a:br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DDC4F9-82A6-D534-85F7-D24DE5DCC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07" y="1593473"/>
            <a:ext cx="10545329" cy="307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54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6366E47-9D3E-3F9F-5B00-F1ACABE0F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47374B-51E4-EC9A-6F2A-B19DDED865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0113" y="2273862"/>
            <a:ext cx="9540000" cy="3823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In een CTL kunnen docenten(teams) en onderwijsprofessionals terecht voor </a:t>
            </a:r>
            <a:r>
              <a:rPr lang="nl-NL" b="1" dirty="0"/>
              <a:t>ondersteuning, training en advies </a:t>
            </a:r>
            <a:r>
              <a:rPr lang="nl-NL" dirty="0"/>
              <a:t>bij het </a:t>
            </a:r>
            <a:r>
              <a:rPr lang="nl-NL" b="1" dirty="0"/>
              <a:t>vernieuwen van hun onderwijs.</a:t>
            </a:r>
            <a:r>
              <a:rPr lang="nl-NL" dirty="0"/>
              <a:t> Dit kan op een manier die past bij de eigen context en cultuur van de onderwijsinstelling. </a:t>
            </a:r>
          </a:p>
          <a:p>
            <a:pPr marL="0" indent="0">
              <a:buNone/>
            </a:pPr>
            <a:r>
              <a:rPr lang="nl-NL" dirty="0"/>
              <a:t>Een CTL </a:t>
            </a:r>
            <a:r>
              <a:rPr lang="nl-NL" b="1" dirty="0"/>
              <a:t>bevordert </a:t>
            </a:r>
            <a:r>
              <a:rPr lang="nl-NL" dirty="0"/>
              <a:t>zowel </a:t>
            </a:r>
            <a:r>
              <a:rPr lang="nl-NL" b="1" dirty="0"/>
              <a:t>onderzoek</a:t>
            </a:r>
            <a:r>
              <a:rPr lang="nl-NL" dirty="0"/>
              <a:t> naar, als </a:t>
            </a:r>
            <a:r>
              <a:rPr lang="nl-NL" b="1" dirty="0"/>
              <a:t>kennisdeling over onderwijsinnovatie</a:t>
            </a:r>
            <a:r>
              <a:rPr lang="nl-NL" dirty="0"/>
              <a:t>.</a:t>
            </a:r>
            <a:r>
              <a:rPr lang="nl-NL" b="1" dirty="0"/>
              <a:t> </a:t>
            </a:r>
          </a:p>
          <a:p>
            <a:pPr marL="0" indent="0">
              <a:buNone/>
            </a:pPr>
            <a:r>
              <a:rPr lang="nl-NL" dirty="0"/>
              <a:t>Het zorgt ervoor dat </a:t>
            </a:r>
            <a:r>
              <a:rPr lang="nl-NL" b="1" dirty="0"/>
              <a:t>sectorale ICT-voorzieningen </a:t>
            </a:r>
            <a:r>
              <a:rPr lang="nl-NL" dirty="0"/>
              <a:t>en de </a:t>
            </a:r>
            <a:r>
              <a:rPr lang="nl-NL" b="1" dirty="0"/>
              <a:t>lokaal en nationaal opgebouwde kennis sneller beschikbaar komen</a:t>
            </a:r>
            <a:r>
              <a:rPr lang="nl-NL" dirty="0"/>
              <a:t>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C5F9346-5A5C-D3C0-5B52-AA0BBC44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01700"/>
            <a:ext cx="9540000" cy="1186045"/>
          </a:xfrm>
        </p:spPr>
        <p:txBody>
          <a:bodyPr/>
          <a:lstStyle/>
          <a:p>
            <a:r>
              <a:rPr lang="en-GB" dirty="0"/>
              <a:t>Wat is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Center</a:t>
            </a:r>
            <a:r>
              <a:rPr lang="en-GB" dirty="0"/>
              <a:t> for Teaching &amp; Learning?</a:t>
            </a:r>
            <a:br>
              <a:rPr lang="en-GB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6339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8B64C0F-F9D1-8EBB-DA4C-81E1CDAE2C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D536-50B7-4CE6-B44E-3B56F0A7BD1A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956F899-BAA8-3493-8F6A-7C68EF1C4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Doelstellingen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CTL</a:t>
            </a:r>
            <a:endParaRPr lang="nl-NL" dirty="0"/>
          </a:p>
        </p:txBody>
      </p:sp>
      <p:pic>
        <p:nvPicPr>
          <p:cNvPr id="6" name="Picture 5" descr="A close-up of a sign&#10;&#10;Description automatically generated">
            <a:extLst>
              <a:ext uri="{FF2B5EF4-FFF2-40B4-BE49-F238E27FC236}">
                <a16:creationId xmlns:a16="http://schemas.microsoft.com/office/drawing/2014/main" id="{FE1A997C-58AD-222F-4F74-F0DB41750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65" y="1455698"/>
            <a:ext cx="9675377" cy="53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18082"/>
      </p:ext>
    </p:extLst>
  </p:cSld>
  <p:clrMapOvr>
    <a:masterClrMapping/>
  </p:clrMapOvr>
</p:sld>
</file>

<file path=ppt/theme/theme1.xml><?xml version="1.0" encoding="utf-8"?>
<a:theme xmlns:a="http://schemas.openxmlformats.org/drawingml/2006/main" name="Npuls wit">
  <a:themeElements>
    <a:clrScheme name="Npuls PP wit">
      <a:dk1>
        <a:srgbClr val="000000"/>
      </a:dk1>
      <a:lt1>
        <a:srgbClr val="FFFFFF"/>
      </a:lt1>
      <a:dk2>
        <a:srgbClr val="DD784B"/>
      </a:dk2>
      <a:lt2>
        <a:srgbClr val="FFFFFF"/>
      </a:lt2>
      <a:accent1>
        <a:srgbClr val="DD784B"/>
      </a:accent1>
      <a:accent2>
        <a:srgbClr val="231F20"/>
      </a:accent2>
      <a:accent3>
        <a:srgbClr val="F4D9DC"/>
      </a:accent3>
      <a:accent4>
        <a:srgbClr val="3D68EC"/>
      </a:accent4>
      <a:accent5>
        <a:srgbClr val="F4D74B"/>
      </a:accent5>
      <a:accent6>
        <a:srgbClr val="00AF81"/>
      </a:accent6>
      <a:hlink>
        <a:srgbClr val="DD784A"/>
      </a:hlink>
      <a:folHlink>
        <a:srgbClr val="DD784A"/>
      </a:folHlink>
    </a:clrScheme>
    <a:fontScheme name="Npuls PP">
      <a:majorFont>
        <a:latin typeface="General Sans Semibold"/>
        <a:ea typeface=""/>
        <a:cs typeface=""/>
      </a:majorFont>
      <a:minorFont>
        <a:latin typeface="Genera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puls presentatie 2024.pptx" id="{17DA9F54-090A-447F-A8AA-E86E0BB84DEF}" vid="{039621A9-82FE-4C0A-8B3A-68302378E6EF}"/>
    </a:ext>
  </a:extLst>
</a:theme>
</file>

<file path=ppt/theme/theme2.xml><?xml version="1.0" encoding="utf-8"?>
<a:theme xmlns:a="http://schemas.openxmlformats.org/drawingml/2006/main" name="Npuls roze">
  <a:themeElements>
    <a:clrScheme name="Npuls PP roze">
      <a:dk1>
        <a:srgbClr val="000000"/>
      </a:dk1>
      <a:lt1>
        <a:srgbClr val="F4D9DC"/>
      </a:lt1>
      <a:dk2>
        <a:srgbClr val="DD784B"/>
      </a:dk2>
      <a:lt2>
        <a:srgbClr val="F4D9DC"/>
      </a:lt2>
      <a:accent1>
        <a:srgbClr val="DD784B"/>
      </a:accent1>
      <a:accent2>
        <a:srgbClr val="231F20"/>
      </a:accent2>
      <a:accent3>
        <a:srgbClr val="F4D9DC"/>
      </a:accent3>
      <a:accent4>
        <a:srgbClr val="3D68EC"/>
      </a:accent4>
      <a:accent5>
        <a:srgbClr val="F4D74B"/>
      </a:accent5>
      <a:accent6>
        <a:srgbClr val="00AF81"/>
      </a:accent6>
      <a:hlink>
        <a:srgbClr val="DD784A"/>
      </a:hlink>
      <a:folHlink>
        <a:srgbClr val="DD784A"/>
      </a:folHlink>
    </a:clrScheme>
    <a:fontScheme name="Npuls PP">
      <a:majorFont>
        <a:latin typeface="General Sans Semibold"/>
        <a:ea typeface=""/>
        <a:cs typeface=""/>
      </a:majorFont>
      <a:minorFont>
        <a:latin typeface="Genera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puls presentatie 2024.pptx" id="{17DA9F54-090A-447F-A8AA-E86E0BB84DEF}" vid="{296A9A28-494E-4B5A-BAE3-4B9447D41206}"/>
    </a:ext>
  </a:extLst>
</a:theme>
</file>

<file path=ppt/theme/theme3.xml><?xml version="1.0" encoding="utf-8"?>
<a:theme xmlns:a="http://schemas.openxmlformats.org/drawingml/2006/main" name="Npuls oranje">
  <a:themeElements>
    <a:clrScheme name="Npuls PP oranje">
      <a:dk1>
        <a:srgbClr val="FFFFFF"/>
      </a:dk1>
      <a:lt1>
        <a:srgbClr val="DD784B"/>
      </a:lt1>
      <a:dk2>
        <a:srgbClr val="231F20"/>
      </a:dk2>
      <a:lt2>
        <a:srgbClr val="FFFFFF"/>
      </a:lt2>
      <a:accent1>
        <a:srgbClr val="DD784B"/>
      </a:accent1>
      <a:accent2>
        <a:srgbClr val="231F20"/>
      </a:accent2>
      <a:accent3>
        <a:srgbClr val="F4D9DC"/>
      </a:accent3>
      <a:accent4>
        <a:srgbClr val="3D68EC"/>
      </a:accent4>
      <a:accent5>
        <a:srgbClr val="F4D74B"/>
      </a:accent5>
      <a:accent6>
        <a:srgbClr val="00AF81"/>
      </a:accent6>
      <a:hlink>
        <a:srgbClr val="DD784A"/>
      </a:hlink>
      <a:folHlink>
        <a:srgbClr val="DD784A"/>
      </a:folHlink>
    </a:clrScheme>
    <a:fontScheme name="Npuls PP">
      <a:majorFont>
        <a:latin typeface="General Sans Semibold"/>
        <a:ea typeface=""/>
        <a:cs typeface=""/>
      </a:majorFont>
      <a:minorFont>
        <a:latin typeface="Genera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puls presentatie 2024.pptx" id="{17DA9F54-090A-447F-A8AA-E86E0BB84DEF}" vid="{A8877AE5-ECD6-4837-BD93-F7533F714DE6}"/>
    </a:ext>
  </a:extLst>
</a:theme>
</file>

<file path=ppt/theme/theme4.xml><?xml version="1.0" encoding="utf-8"?>
<a:theme xmlns:a="http://schemas.openxmlformats.org/drawingml/2006/main" name="Npuls blauw">
  <a:themeElements>
    <a:clrScheme name="Aangepast 5">
      <a:dk1>
        <a:srgbClr val="FFFFFF"/>
      </a:dk1>
      <a:lt1>
        <a:srgbClr val="3D68EC"/>
      </a:lt1>
      <a:dk2>
        <a:srgbClr val="F4D9DC"/>
      </a:dk2>
      <a:lt2>
        <a:srgbClr val="FFFFFF"/>
      </a:lt2>
      <a:accent1>
        <a:srgbClr val="DD784B"/>
      </a:accent1>
      <a:accent2>
        <a:srgbClr val="231F20"/>
      </a:accent2>
      <a:accent3>
        <a:srgbClr val="F4D9DC"/>
      </a:accent3>
      <a:accent4>
        <a:srgbClr val="3D68EC"/>
      </a:accent4>
      <a:accent5>
        <a:srgbClr val="F4D74B"/>
      </a:accent5>
      <a:accent6>
        <a:srgbClr val="00AF81"/>
      </a:accent6>
      <a:hlink>
        <a:srgbClr val="DD784A"/>
      </a:hlink>
      <a:folHlink>
        <a:srgbClr val="DD784A"/>
      </a:folHlink>
    </a:clrScheme>
    <a:fontScheme name="Npuls PP">
      <a:majorFont>
        <a:latin typeface="General Sans Semibold"/>
        <a:ea typeface=""/>
        <a:cs typeface=""/>
      </a:majorFont>
      <a:minorFont>
        <a:latin typeface="Genera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puls presentatie 2024.pptx" id="{17DA9F54-090A-447F-A8AA-E86E0BB84DEF}" vid="{48F2F4BE-1CAC-4274-BB27-FAF32EB45CD9}"/>
    </a:ext>
  </a:extLst>
</a:theme>
</file>

<file path=ppt/theme/theme5.xml><?xml version="1.0" encoding="utf-8"?>
<a:theme xmlns:a="http://schemas.openxmlformats.org/drawingml/2006/main" name="Npuls geel">
  <a:themeElements>
    <a:clrScheme name="Aangepast 1">
      <a:dk1>
        <a:srgbClr val="231F20"/>
      </a:dk1>
      <a:lt1>
        <a:srgbClr val="231F20"/>
      </a:lt1>
      <a:dk2>
        <a:srgbClr val="231F20"/>
      </a:dk2>
      <a:lt2>
        <a:srgbClr val="FFFFFF"/>
      </a:lt2>
      <a:accent1>
        <a:srgbClr val="DD784B"/>
      </a:accent1>
      <a:accent2>
        <a:srgbClr val="231F20"/>
      </a:accent2>
      <a:accent3>
        <a:srgbClr val="F4D9DC"/>
      </a:accent3>
      <a:accent4>
        <a:srgbClr val="3D68EC"/>
      </a:accent4>
      <a:accent5>
        <a:srgbClr val="F4D74B"/>
      </a:accent5>
      <a:accent6>
        <a:srgbClr val="00AF81"/>
      </a:accent6>
      <a:hlink>
        <a:srgbClr val="DD784A"/>
      </a:hlink>
      <a:folHlink>
        <a:srgbClr val="DD784A"/>
      </a:folHlink>
    </a:clrScheme>
    <a:fontScheme name="Npuls PP">
      <a:majorFont>
        <a:latin typeface="General Sans Semibold"/>
        <a:ea typeface=""/>
        <a:cs typeface=""/>
      </a:majorFont>
      <a:minorFont>
        <a:latin typeface="Genera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puls presentatie 2024.pptx" id="{17DA9F54-090A-447F-A8AA-E86E0BB84DEF}" vid="{EDEDB81C-128E-4EAA-9E03-6A670D02E228}"/>
    </a:ext>
  </a:extLst>
</a:theme>
</file>

<file path=ppt/theme/theme6.xml><?xml version="1.0" encoding="utf-8"?>
<a:theme xmlns:a="http://schemas.openxmlformats.org/drawingml/2006/main" name="Tips">
  <a:themeElements>
    <a:clrScheme name="Npuls PP wit">
      <a:dk1>
        <a:srgbClr val="000000"/>
      </a:dk1>
      <a:lt1>
        <a:srgbClr val="FFFFFF"/>
      </a:lt1>
      <a:dk2>
        <a:srgbClr val="DD784B"/>
      </a:dk2>
      <a:lt2>
        <a:srgbClr val="FFFFFF"/>
      </a:lt2>
      <a:accent1>
        <a:srgbClr val="DD784B"/>
      </a:accent1>
      <a:accent2>
        <a:srgbClr val="231F20"/>
      </a:accent2>
      <a:accent3>
        <a:srgbClr val="F4D9DC"/>
      </a:accent3>
      <a:accent4>
        <a:srgbClr val="3D68EC"/>
      </a:accent4>
      <a:accent5>
        <a:srgbClr val="F4D74B"/>
      </a:accent5>
      <a:accent6>
        <a:srgbClr val="00AF81"/>
      </a:accent6>
      <a:hlink>
        <a:srgbClr val="DD784A"/>
      </a:hlink>
      <a:folHlink>
        <a:srgbClr val="DD784A"/>
      </a:folHlink>
    </a:clrScheme>
    <a:fontScheme name="Npuls PP">
      <a:majorFont>
        <a:latin typeface="General Sans Semibold"/>
        <a:ea typeface=""/>
        <a:cs typeface=""/>
      </a:majorFont>
      <a:minorFont>
        <a:latin typeface="Genera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puls presentatie 2024.pptx" id="{17DA9F54-090A-447F-A8AA-E86E0BB84DEF}" vid="{3937AA9C-191D-4B3D-A995-9DB849B59A0C}"/>
    </a:ext>
  </a:extLst>
</a:theme>
</file>

<file path=ppt/theme/theme7.xml><?xml version="1.0" encoding="utf-8"?>
<a:theme xmlns:a="http://schemas.openxmlformats.org/drawingml/2006/main" name="1_Npuls wit">
  <a:themeElements>
    <a:clrScheme name="Npuls PP wit">
      <a:dk1>
        <a:srgbClr val="000000"/>
      </a:dk1>
      <a:lt1>
        <a:srgbClr val="FFFFFF"/>
      </a:lt1>
      <a:dk2>
        <a:srgbClr val="DD784B"/>
      </a:dk2>
      <a:lt2>
        <a:srgbClr val="FFFFFF"/>
      </a:lt2>
      <a:accent1>
        <a:srgbClr val="DD784B"/>
      </a:accent1>
      <a:accent2>
        <a:srgbClr val="231F20"/>
      </a:accent2>
      <a:accent3>
        <a:srgbClr val="F4D9DC"/>
      </a:accent3>
      <a:accent4>
        <a:srgbClr val="3D68EC"/>
      </a:accent4>
      <a:accent5>
        <a:srgbClr val="F4D74B"/>
      </a:accent5>
      <a:accent6>
        <a:srgbClr val="00AF81"/>
      </a:accent6>
      <a:hlink>
        <a:srgbClr val="DD784A"/>
      </a:hlink>
      <a:folHlink>
        <a:srgbClr val="DD784A"/>
      </a:folHlink>
    </a:clrScheme>
    <a:fontScheme name="Npuls PP">
      <a:majorFont>
        <a:latin typeface="General Sans Semibold"/>
        <a:ea typeface=""/>
        <a:cs typeface=""/>
      </a:majorFont>
      <a:minorFont>
        <a:latin typeface="Genera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puls presentatie 2024.pptx" id="{17DA9F54-090A-447F-A8AA-E86E0BB84DEF}" vid="{039621A9-82FE-4C0A-8B3A-68302378E6EF}"/>
    </a:ext>
  </a:extLst>
</a:theme>
</file>

<file path=ppt/theme/theme8.xml><?xml version="1.0" encoding="utf-8"?>
<a:theme xmlns:a="http://schemas.openxmlformats.org/drawingml/2006/main" name="Office Theme">
  <a:themeElements>
    <a:clrScheme name="Npuls PP wit">
      <a:dk1>
        <a:srgbClr val="000000"/>
      </a:dk1>
      <a:lt1>
        <a:srgbClr val="FFFFFF"/>
      </a:lt1>
      <a:dk2>
        <a:srgbClr val="DD784B"/>
      </a:dk2>
      <a:lt2>
        <a:srgbClr val="FFFFFF"/>
      </a:lt2>
      <a:accent1>
        <a:srgbClr val="DD784B"/>
      </a:accent1>
      <a:accent2>
        <a:srgbClr val="231F20"/>
      </a:accent2>
      <a:accent3>
        <a:srgbClr val="F4D9DC"/>
      </a:accent3>
      <a:accent4>
        <a:srgbClr val="3D68EC"/>
      </a:accent4>
      <a:accent5>
        <a:srgbClr val="F4D74B"/>
      </a:accent5>
      <a:accent6>
        <a:srgbClr val="00AF81"/>
      </a:accent6>
      <a:hlink>
        <a:srgbClr val="DD784A"/>
      </a:hlink>
      <a:folHlink>
        <a:srgbClr val="DD784A"/>
      </a:folHlink>
    </a:clrScheme>
    <a:fontScheme name="Npuls PP">
      <a:majorFont>
        <a:latin typeface="General Sans Semibold"/>
        <a:ea typeface=""/>
        <a:cs typeface=""/>
      </a:majorFont>
      <a:minorFont>
        <a:latin typeface="Genera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Kantoorthema">
  <a:themeElements>
    <a:clrScheme name="Npuls PP wit">
      <a:dk1>
        <a:srgbClr val="000000"/>
      </a:dk1>
      <a:lt1>
        <a:srgbClr val="FFFFFF"/>
      </a:lt1>
      <a:dk2>
        <a:srgbClr val="DD784B"/>
      </a:dk2>
      <a:lt2>
        <a:srgbClr val="FFFFFF"/>
      </a:lt2>
      <a:accent1>
        <a:srgbClr val="DD784B"/>
      </a:accent1>
      <a:accent2>
        <a:srgbClr val="231F20"/>
      </a:accent2>
      <a:accent3>
        <a:srgbClr val="F4D9DC"/>
      </a:accent3>
      <a:accent4>
        <a:srgbClr val="3D68EC"/>
      </a:accent4>
      <a:accent5>
        <a:srgbClr val="F4D74B"/>
      </a:accent5>
      <a:accent6>
        <a:srgbClr val="00AF81"/>
      </a:accent6>
      <a:hlink>
        <a:srgbClr val="DD784A"/>
      </a:hlink>
      <a:folHlink>
        <a:srgbClr val="DD784A"/>
      </a:folHlink>
    </a:clrScheme>
    <a:fontScheme name="Npuls PP">
      <a:majorFont>
        <a:latin typeface="General Sans Semibold"/>
        <a:ea typeface=""/>
        <a:cs typeface=""/>
      </a:majorFont>
      <a:minorFont>
        <a:latin typeface="Genera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8DCCDA7730242A0AE034896069C19" ma:contentTypeVersion="14" ma:contentTypeDescription="Een nieuw document maken." ma:contentTypeScope="" ma:versionID="eae1e94b267dfc3539a6d2c87cf5d118">
  <xsd:schema xmlns:xsd="http://www.w3.org/2001/XMLSchema" xmlns:xs="http://www.w3.org/2001/XMLSchema" xmlns:p="http://schemas.microsoft.com/office/2006/metadata/properties" xmlns:ns2="31523446-b0ed-4b2a-8211-2d9d4275935e" xmlns:ns3="97960dda-5596-47b1-8f38-79a2eab2ac61" targetNamespace="http://schemas.microsoft.com/office/2006/metadata/properties" ma:root="true" ma:fieldsID="a0cdc33a75fe8c5a0e44252b2eab2cb9" ns2:_="" ns3:_="">
    <xsd:import namespace="31523446-b0ed-4b2a-8211-2d9d4275935e"/>
    <xsd:import namespace="97960dda-5596-47b1-8f38-79a2eab2ac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523446-b0ed-4b2a-8211-2d9d427593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c6f371a7-af1e-4863-b830-9db92276c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960dda-5596-47b1-8f38-79a2eab2ac6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c2caba1-9a44-485a-b60f-c05c0403aab5}" ma:internalName="TaxCatchAll" ma:showField="CatchAllData" ma:web="97960dda-5596-47b1-8f38-79a2eab2ac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523446-b0ed-4b2a-8211-2d9d4275935e">
      <Terms xmlns="http://schemas.microsoft.com/office/infopath/2007/PartnerControls"/>
    </lcf76f155ced4ddcb4097134ff3c332f>
    <TaxCatchAll xmlns="97960dda-5596-47b1-8f38-79a2eab2ac61" xsi:nil="true"/>
    <SharedWithUsers xmlns="97960dda-5596-47b1-8f38-79a2eab2ac61">
      <UserInfo>
        <DisplayName>Lara Slaats</DisplayName>
        <AccountId>133</AccountId>
        <AccountType/>
      </UserInfo>
      <UserInfo>
        <DisplayName>Michel Jansen</DisplayName>
        <AccountId>134</AccountId>
        <AccountType/>
      </UserInfo>
      <UserInfo>
        <DisplayName>Jenny de Werk</DisplayName>
        <AccountId>135</AccountId>
        <AccountType/>
      </UserInfo>
      <UserInfo>
        <DisplayName>Martine Teirlinck</DisplayName>
        <AccountId>136</AccountId>
        <AccountType/>
      </UserInfo>
      <UserInfo>
        <DisplayName>John Walker</DisplayName>
        <AccountId>213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E191839-F4D9-4D0A-A9EF-473B9738A3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523446-b0ed-4b2a-8211-2d9d4275935e"/>
    <ds:schemaRef ds:uri="97960dda-5596-47b1-8f38-79a2eab2ac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B70147-3ECB-42E3-8EF9-2E8D64C0F5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D8C7F5-456F-437B-81D7-F1E49D7B1A0C}">
  <ds:schemaRefs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416232b8-761f-41f2-8c92-b243b1a5e90b"/>
    <ds:schemaRef ds:uri="http://purl.org/dc/elements/1.1/"/>
    <ds:schemaRef ds:uri="0e4246f7-d817-4834-b1da-575b7d393314"/>
    <ds:schemaRef ds:uri="http://schemas.microsoft.com/office/2006/metadata/properties"/>
    <ds:schemaRef ds:uri="http://www.w3.org/XML/1998/namespace"/>
    <ds:schemaRef ds:uri="31523446-b0ed-4b2a-8211-2d9d4275935e"/>
    <ds:schemaRef ds:uri="97960dda-5596-47b1-8f38-79a2eab2ac6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Npuls PPT template 2024 (1)</Template>
  <TotalTime>2482</TotalTime>
  <Words>312</Words>
  <Application>Microsoft Office PowerPoint</Application>
  <PresentationFormat>Breedbeeld</PresentationFormat>
  <Paragraphs>72</Paragraphs>
  <Slides>11</Slides>
  <Notes>0</Notes>
  <HiddenSlides>1</HiddenSlides>
  <MMClips>0</MMClips>
  <ScaleCrop>false</ScaleCrop>
  <HeadingPairs>
    <vt:vector size="4" baseType="variant">
      <vt:variant>
        <vt:lpstr>Thema</vt:lpstr>
      </vt:variant>
      <vt:variant>
        <vt:i4>7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Npuls wit</vt:lpstr>
      <vt:lpstr>Npuls roze</vt:lpstr>
      <vt:lpstr>Npuls oranje</vt:lpstr>
      <vt:lpstr>Npuls blauw</vt:lpstr>
      <vt:lpstr>Npuls geel</vt:lpstr>
      <vt:lpstr>Tips</vt:lpstr>
      <vt:lpstr>1_Npuls wit</vt:lpstr>
      <vt:lpstr>Workshop B-OOO</vt:lpstr>
      <vt:lpstr>Agenda</vt:lpstr>
      <vt:lpstr>Npuls </vt:lpstr>
      <vt:lpstr>PowerPoint-presentatie</vt:lpstr>
      <vt:lpstr>PowerPoint-presentatie</vt:lpstr>
      <vt:lpstr>PowerPoint-presentatie</vt:lpstr>
      <vt:lpstr>Themalijnen </vt:lpstr>
      <vt:lpstr>Wat is een Center for Teaching &amp; Learning? </vt:lpstr>
      <vt:lpstr>Doelstellingen van een CTL</vt:lpstr>
      <vt:lpstr>CTL Subsidie</vt:lpstr>
      <vt:lpstr>CTL Kennisproducten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Rianne Dokter</dc:creator>
  <cp:lastModifiedBy>Rianne Dokter</cp:lastModifiedBy>
  <cp:revision>24</cp:revision>
  <dcterms:created xsi:type="dcterms:W3CDTF">2024-09-11T15:45:37Z</dcterms:created>
  <dcterms:modified xsi:type="dcterms:W3CDTF">2024-10-11T08:24:42Z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0x0101001778DCCDA7730242A0AE034896069C19</vt:lpwstr>
  </property>
  <property fmtid="{D5CDD505-2E9C-101B-9397-08002B2CF9AE}" pid="3" name="MediaServiceImageTags">
    <vt:lpwstr/>
  </property>
  <property fmtid="{D5CDD505-2E9C-101B-9397-08002B2CF9AE}" pid="4" name="Order">
    <vt:r8>402400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