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4"/>
    <p:sldMasterId id="2147483740" r:id="rId5"/>
    <p:sldMasterId id="2147483758" r:id="rId6"/>
    <p:sldMasterId id="2147483776" r:id="rId7"/>
    <p:sldMasterId id="2147483794" r:id="rId8"/>
    <p:sldMasterId id="2147483738" r:id="rId9"/>
  </p:sldMasterIdLst>
  <p:notesMasterIdLst>
    <p:notesMasterId r:id="rId28"/>
  </p:notesMasterIdLst>
  <p:handoutMasterIdLst>
    <p:handoutMasterId r:id="rId29"/>
  </p:handoutMasterIdLst>
  <p:sldIdLst>
    <p:sldId id="360" r:id="rId10"/>
    <p:sldId id="325" r:id="rId11"/>
    <p:sldId id="322" r:id="rId12"/>
    <p:sldId id="368" r:id="rId13"/>
    <p:sldId id="350" r:id="rId14"/>
    <p:sldId id="356" r:id="rId15"/>
    <p:sldId id="369" r:id="rId16"/>
    <p:sldId id="377" r:id="rId17"/>
    <p:sldId id="378" r:id="rId18"/>
    <p:sldId id="379" r:id="rId19"/>
    <p:sldId id="380" r:id="rId20"/>
    <p:sldId id="381" r:id="rId21"/>
    <p:sldId id="382" r:id="rId22"/>
    <p:sldId id="370" r:id="rId23"/>
    <p:sldId id="363" r:id="rId24"/>
    <p:sldId id="364" r:id="rId25"/>
    <p:sldId id="366" r:id="rId26"/>
    <p:sldId id="354" r:id="rId27"/>
  </p:sldIdLst>
  <p:sldSz cx="12192000" cy="6858000"/>
  <p:notesSz cx="6858000" cy="9144000"/>
  <p:embeddedFontLst>
    <p:embeddedFont>
      <p:font typeface="General Sans"/>
      <p:regular r:id="rId30"/>
      <p:bold r:id="rId31"/>
      <p:italic r:id="rId32"/>
      <p:boldItalic r:id="rId33"/>
    </p:embeddedFont>
    <p:embeddedFont>
      <p:font typeface="General Sans Semibold"/>
      <p:regular r:id="rId34"/>
      <p:bold r:id="rId35"/>
    </p:embeddedFont>
  </p:embeddedFontLst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sentatie" id="{1A037AEA-AB4B-488B-B557-B7307E8A07B5}">
          <p14:sldIdLst>
            <p14:sldId id="360"/>
            <p14:sldId id="325"/>
            <p14:sldId id="322"/>
            <p14:sldId id="368"/>
            <p14:sldId id="350"/>
            <p14:sldId id="356"/>
            <p14:sldId id="369"/>
            <p14:sldId id="377"/>
            <p14:sldId id="378"/>
            <p14:sldId id="379"/>
            <p14:sldId id="380"/>
            <p14:sldId id="381"/>
            <p14:sldId id="382"/>
            <p14:sldId id="370"/>
            <p14:sldId id="363"/>
            <p14:sldId id="364"/>
            <p14:sldId id="366"/>
            <p14:sldId id="35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D75493F-5AA0-3A7B-1166-F67D4445E473}" name="Ineke van Gelder" initials="IvG" userId="S::ineke.vangelder@surf.nl::b59511a7-3245-417f-a425-754429318e2c" providerId="AD"/>
  <p188:author id="{84367A78-1B73-5EAB-7DFE-E00CDA819C6C}" name="Sylvia Moes" initials="SM" userId="S::sylvia.moes@surf.nl::d9b4976c-f852-4b52-9dc8-46fec71b6c92" providerId="AD"/>
  <p188:author id="{A8E576EE-EE67-B3FB-D989-EBC89009E399}" name="Gerlien Klein" initials="GK" userId="S::gerlien.klein@surf.nl::a04a6c7d-6233-4879-a81c-44d62f49657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BB7"/>
    <a:srgbClr val="DD784B"/>
    <a:srgbClr val="F4D9DC"/>
    <a:srgbClr val="00AF81"/>
    <a:srgbClr val="F4D74B"/>
    <a:srgbClr val="3D68EC"/>
    <a:srgbClr val="B7E3E5"/>
    <a:srgbClr val="1C2D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2833802-FEF1-4C79-8D5D-14CF1EAF98D9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Stijl, licht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Stijl, licht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D083AE6-46FA-4A59-8FB0-9F97EB10719F}" styleName="Stijl, licht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Stijl, thema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Stijl, gemiddeld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86"/>
    <p:restoredTop sz="94688"/>
  </p:normalViewPr>
  <p:slideViewPr>
    <p:cSldViewPr snapToGrid="0">
      <p:cViewPr varScale="1">
        <p:scale>
          <a:sx n="111" d="100"/>
          <a:sy n="111" d="100"/>
        </p:scale>
        <p:origin x="-488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tableStyles" Target="tableStyles.xml"/><Relationship Id="rId21" Type="http://schemas.openxmlformats.org/officeDocument/2006/relationships/slide" Target="slides/slide12.xml"/><Relationship Id="rId34" Type="http://schemas.openxmlformats.org/officeDocument/2006/relationships/font" Target="fonts/font5.fntdata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font" Target="fonts/font4.fntdata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font" Target="fonts/font3.fntdata"/><Relationship Id="rId37" Type="http://schemas.openxmlformats.org/officeDocument/2006/relationships/viewProps" Target="viewProps.xml"/><Relationship Id="rId40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46275E21-3C42-F151-4DC7-2189C657961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9BC9760-5F76-0189-180D-90255FD6EDE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F17FCD-025A-433A-ACDA-7736D152382C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54096FB-5FC1-9332-97B3-70760FA59E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0B48AF5-F921-8F60-75E8-1F9B85164F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4FA500-2F41-4041-8CC4-BABE896524C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59551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045AA-EE18-D64B-84B5-693315E94ED4}" type="datetimeFigureOut">
              <a:rPr lang="en-NL" smtClean="0"/>
              <a:t>9/15/26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947CB3-9E55-884A-AA79-4908DC64D40D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610311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Bollen met nummers zijn </a:t>
            </a:r>
            <a:r>
              <a:rPr lang="nl-NL" dirty="0" err="1"/>
              <a:t>icons</a:t>
            </a:r>
            <a:r>
              <a:rPr lang="nl-NL" dirty="0"/>
              <a:t> &gt; via menu </a:t>
            </a:r>
            <a:r>
              <a:rPr lang="nl-NL" dirty="0" err="1"/>
              <a:t>Insert</a:t>
            </a:r>
            <a:r>
              <a:rPr lang="nl-NL" dirty="0"/>
              <a:t> Icon en dan zoeken op “</a:t>
            </a:r>
            <a:r>
              <a:rPr lang="nl-NL" dirty="0" err="1"/>
              <a:t>Number</a:t>
            </a:r>
            <a:r>
              <a:rPr lang="nl-NL" dirty="0"/>
              <a:t>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47CB3-9E55-884A-AA79-4908DC64D40D}" type="slidenum">
              <a:rPr lang="en-NL" smtClean="0"/>
              <a:t>5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615283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13.svg"/><Relationship Id="rId7" Type="http://schemas.openxmlformats.org/officeDocument/2006/relationships/image" Target="../media/image9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svg"/><Relationship Id="rId5" Type="http://schemas.openxmlformats.org/officeDocument/2006/relationships/image" Target="../media/image5.svg"/><Relationship Id="rId4" Type="http://schemas.openxmlformats.org/officeDocument/2006/relationships/image" Target="../media/image4.svg"/><Relationship Id="rId9" Type="http://schemas.openxmlformats.org/officeDocument/2006/relationships/image" Target="../media/image15.sv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sv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71AA2195-3BB3-6E88-1D7C-DAFD5067176E}"/>
              </a:ext>
            </a:extLst>
          </p:cNvPr>
          <p:cNvSpPr txBox="1"/>
          <p:nvPr userDrawn="1"/>
        </p:nvSpPr>
        <p:spPr>
          <a:xfrm>
            <a:off x="12317128" y="1564243"/>
            <a:ext cx="279453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Om rechtsonder een huisstijlvorm te plaatsen: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>
                <a:solidFill>
                  <a:schemeClr val="accent2"/>
                </a:solidFill>
              </a:rPr>
              <a:t>Let op: je kunt de achtergrondkleur van dit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Op de dia met vormentaal: geef de gewenste vorm een kleur en kopieer deze m.b.v. </a:t>
            </a:r>
            <a:r>
              <a:rPr lang="nl-NL" sz="1600" b="1" err="1">
                <a:solidFill>
                  <a:schemeClr val="accent2"/>
                </a:solidFill>
              </a:rPr>
              <a:t>Ctrl+C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  <a:br>
              <a:rPr lang="nl-NL" sz="1600" b="0">
                <a:solidFill>
                  <a:schemeClr val="accent2"/>
                </a:solidFill>
              </a:rPr>
            </a:br>
            <a:endParaRPr lang="nl-NL" sz="1600" b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Ga terug naar deze dia en klik op het bedoelde kader </a:t>
            </a:r>
            <a:br>
              <a:rPr lang="nl-NL" sz="1600">
                <a:solidFill>
                  <a:schemeClr val="accent2"/>
                </a:solidFill>
              </a:rPr>
            </a:br>
            <a:r>
              <a:rPr lang="nl-NL" sz="140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>
                <a:solidFill>
                  <a:schemeClr val="accent2"/>
                </a:solidFill>
              </a:rPr>
            </a:br>
            <a:endParaRPr lang="nl-NL" sz="14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err="1">
                <a:solidFill>
                  <a:schemeClr val="accent2"/>
                </a:solidFill>
              </a:rPr>
              <a:t>Ctrl+V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AC3AD2EE-DF8A-7E2B-4D7D-4320319B00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00000" y="510292"/>
            <a:ext cx="1728000" cy="58968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2B4CE1D8-3338-C7E7-FAD4-E460C41C03D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36017" y="4902017"/>
            <a:ext cx="1955983" cy="19559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CEC27C-C3E7-A662-B74E-0BBDDF138ED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000" y="1433623"/>
            <a:ext cx="8144775" cy="275863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600">
                <a:solidFill>
                  <a:schemeClr val="tx2"/>
                </a:solidFill>
              </a:defRPr>
            </a:lvl1pPr>
          </a:lstStyle>
          <a:p>
            <a:r>
              <a:rPr lang="en-GB"/>
              <a:t>[</a:t>
            </a:r>
            <a:r>
              <a:rPr lang="en-GB" err="1"/>
              <a:t>titel</a:t>
            </a:r>
            <a:r>
              <a:rPr lang="en-GB"/>
              <a:t>]</a:t>
            </a:r>
            <a:endParaRPr lang="en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D7293B7-4B2E-195A-030B-217A2D1FCB5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0353" y="5502779"/>
            <a:ext cx="8144775" cy="58425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latin typeface="Cooper Lt BT" panose="0208050304030B0204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[naam]</a:t>
            </a:r>
          </a:p>
        </p:txBody>
      </p:sp>
      <p:sp>
        <p:nvSpPr>
          <p:cNvPr id="4" name="Tijdelijke aanduiding voor tekst 12">
            <a:extLst>
              <a:ext uri="{FF2B5EF4-FFF2-40B4-BE49-F238E27FC236}">
                <a16:creationId xmlns:a16="http://schemas.microsoft.com/office/drawing/2014/main" id="{94A98B35-375B-1819-CE2A-8C2C445F810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0306" y="4330545"/>
            <a:ext cx="8104470" cy="584200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[ondertitel]</a:t>
            </a:r>
          </a:p>
        </p:txBody>
      </p:sp>
      <p:sp>
        <p:nvSpPr>
          <p:cNvPr id="12" name="Tijdelijke aanduiding voor tekst 15">
            <a:extLst>
              <a:ext uri="{FF2B5EF4-FFF2-40B4-BE49-F238E27FC236}">
                <a16:creationId xmlns:a16="http://schemas.microsoft.com/office/drawing/2014/main" id="{839DC652-DEDD-7AEA-1CDB-EEE04E55D1D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0353" y="5965872"/>
            <a:ext cx="2221843" cy="58425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Cooper Lt BT" panose="0208050304030B020404" pitchFamily="18" charset="0"/>
              </a:defRPr>
            </a:lvl1pPr>
          </a:lstStyle>
          <a:p>
            <a:pPr lvl="0"/>
            <a:r>
              <a:rPr lang="nl-NL"/>
              <a:t>[datum]</a:t>
            </a:r>
          </a:p>
        </p:txBody>
      </p:sp>
    </p:spTree>
    <p:extLst>
      <p:ext uri="{BB962C8B-B14F-4D97-AF65-F5344CB8AC3E}">
        <p14:creationId xmlns:p14="http://schemas.microsoft.com/office/powerpoint/2010/main" val="2765403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11387784-1A9C-8D8F-8557-96F929ED8E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82992" y="2006598"/>
            <a:ext cx="5545383" cy="4287600"/>
          </a:xfrm>
        </p:spPr>
        <p:txBody>
          <a:bodyPr>
            <a:normAutofit/>
          </a:bodyPr>
          <a:lstStyle>
            <a:lvl1pPr marL="457200" indent="-457200">
              <a:buClr>
                <a:schemeClr val="bg1">
                  <a:lumMod val="75000"/>
                </a:schemeClr>
              </a:buClr>
              <a:buFont typeface="+mj-lt"/>
              <a:buAutoNum type="arabicPeriod"/>
              <a:defRPr sz="2400">
                <a:latin typeface="+mj-lt"/>
              </a:defRPr>
            </a:lvl1pPr>
            <a:lvl2pPr>
              <a:defRPr sz="2400">
                <a:latin typeface="+mj-lt"/>
              </a:defRPr>
            </a:lvl2pPr>
            <a:lvl3pPr>
              <a:defRPr sz="24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3952F1FC-3600-16B7-1FD2-E805D6E19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2991" y="901700"/>
            <a:ext cx="5545383" cy="1107996"/>
          </a:xfrm>
        </p:spPr>
        <p:txBody>
          <a:bodyPr wrap="square">
            <a:spAutoFit/>
          </a:bodyPr>
          <a:lstStyle/>
          <a:p>
            <a:r>
              <a:rPr lang="nl-NL"/>
              <a:t>Klik om stijl te bewerken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9E3B6CB-0BA3-C57E-345C-4DB984E3185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" y="2137894"/>
            <a:ext cx="4720107" cy="4720107"/>
          </a:xfrm>
          <a:prstGeom prst="rect">
            <a:avLst/>
          </a:prstGeom>
        </p:spPr>
      </p:pic>
      <p:pic>
        <p:nvPicPr>
          <p:cNvPr id="8" name="Logo">
            <a:extLst>
              <a:ext uri="{FF2B5EF4-FFF2-40B4-BE49-F238E27FC236}">
                <a16:creationId xmlns:a16="http://schemas.microsoft.com/office/drawing/2014/main" id="{2538871D-F3B2-CE5A-292A-2737A84136D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0000" y="510292"/>
            <a:ext cx="1728000" cy="58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245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38214CE-2914-AABC-1FC7-658B39A367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D71F4C19-905F-16CB-DFC1-EC5145A739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00113" y="1809750"/>
            <a:ext cx="9540000" cy="42876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34FBDCF1-73B5-BA2F-CF21-7095B4245FF2}"/>
              </a:ext>
            </a:extLst>
          </p:cNvPr>
          <p:cNvSpPr txBox="1"/>
          <p:nvPr userDrawn="1"/>
        </p:nvSpPr>
        <p:spPr>
          <a:xfrm>
            <a:off x="12317128" y="1564243"/>
            <a:ext cx="279453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Om rechtsonder een huisstijlvorm te plaatsen: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>
                <a:solidFill>
                  <a:schemeClr val="accent2"/>
                </a:solidFill>
              </a:rPr>
              <a:t>Let op: je kunt de achtergrondkleur van dit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Op de dia met vormentaal: geef de gewenste vorm een kleur en kopieer deze m.b.v. </a:t>
            </a:r>
            <a:r>
              <a:rPr lang="nl-NL" sz="1600" b="1" err="1">
                <a:solidFill>
                  <a:schemeClr val="accent2"/>
                </a:solidFill>
              </a:rPr>
              <a:t>Ctrl+C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  <a:br>
              <a:rPr lang="nl-NL" sz="1600" b="0">
                <a:solidFill>
                  <a:schemeClr val="accent2"/>
                </a:solidFill>
              </a:rPr>
            </a:br>
            <a:endParaRPr lang="nl-NL" sz="1600" b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Ga terug naar deze dia en klik op het bedoelde kader </a:t>
            </a:r>
            <a:br>
              <a:rPr lang="nl-NL" sz="1600">
                <a:solidFill>
                  <a:schemeClr val="accent2"/>
                </a:solidFill>
              </a:rPr>
            </a:br>
            <a:r>
              <a:rPr lang="nl-NL" sz="140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>
                <a:solidFill>
                  <a:schemeClr val="accent2"/>
                </a:solidFill>
              </a:rPr>
            </a:br>
            <a:endParaRPr lang="nl-NL" sz="14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err="1">
                <a:solidFill>
                  <a:schemeClr val="accent2"/>
                </a:solidFill>
              </a:rPr>
              <a:t>Ctrl+V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9EDC4490-254F-A3CD-E1E5-8C4FCC511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9729F6B-8412-AC4C-F2A6-CB7A01359FD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15481" y="4781481"/>
            <a:ext cx="2076519" cy="207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971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klein - 2 kolo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38214CE-2914-AABC-1FC7-658B39A367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D71F4C19-905F-16CB-DFC1-EC5145A739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00113" y="1626599"/>
            <a:ext cx="9540000" cy="4287600"/>
          </a:xfrm>
        </p:spPr>
        <p:txBody>
          <a:bodyPr numCol="2" spcCol="468000">
            <a:normAutofit/>
          </a:bodyPr>
          <a:lstStyle>
            <a:lvl1pPr marL="0" indent="0">
              <a:lnSpc>
                <a:spcPct val="112000"/>
              </a:lnSpc>
              <a:spcBef>
                <a:spcPts val="0"/>
              </a:spcBef>
              <a:buNone/>
              <a:defRPr sz="1200"/>
            </a:lvl1pPr>
            <a:lvl2pPr>
              <a:lnSpc>
                <a:spcPct val="112000"/>
              </a:lnSpc>
              <a:spcBef>
                <a:spcPts val="0"/>
              </a:spcBef>
              <a:defRPr sz="1200"/>
            </a:lvl2pPr>
            <a:lvl3pPr>
              <a:lnSpc>
                <a:spcPct val="112000"/>
              </a:lnSpc>
              <a:spcBef>
                <a:spcPts val="0"/>
              </a:spcBef>
              <a:defRPr sz="1200"/>
            </a:lvl3pPr>
            <a:lvl4pPr>
              <a:lnSpc>
                <a:spcPct val="112000"/>
              </a:lnSpc>
              <a:spcBef>
                <a:spcPts val="0"/>
              </a:spcBef>
              <a:defRPr sz="1200"/>
            </a:lvl4pPr>
            <a:lvl5pPr>
              <a:lnSpc>
                <a:spcPct val="1120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34FBDCF1-73B5-BA2F-CF21-7095B4245FF2}"/>
              </a:ext>
            </a:extLst>
          </p:cNvPr>
          <p:cNvSpPr txBox="1"/>
          <p:nvPr userDrawn="1"/>
        </p:nvSpPr>
        <p:spPr>
          <a:xfrm>
            <a:off x="12317128" y="1564243"/>
            <a:ext cx="279453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Om rechtsonder een huisstijlvorm te plaatsen: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>
                <a:solidFill>
                  <a:schemeClr val="accent2"/>
                </a:solidFill>
              </a:rPr>
              <a:t>Let op: je kunt de achtergrondkleur van dit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Op de dia met vormentaal: geef de gewenste vorm een kleur en kopieer deze m.b.v. </a:t>
            </a:r>
            <a:r>
              <a:rPr lang="nl-NL" sz="1600" b="1" err="1">
                <a:solidFill>
                  <a:schemeClr val="accent2"/>
                </a:solidFill>
              </a:rPr>
              <a:t>Ctrl+C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  <a:br>
              <a:rPr lang="nl-NL" sz="1600" b="0">
                <a:solidFill>
                  <a:schemeClr val="accent2"/>
                </a:solidFill>
              </a:rPr>
            </a:br>
            <a:endParaRPr lang="nl-NL" sz="1600" b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Ga terug naar deze dia en klik op het bedoelde kader </a:t>
            </a:r>
            <a:br>
              <a:rPr lang="nl-NL" sz="1600">
                <a:solidFill>
                  <a:schemeClr val="accent2"/>
                </a:solidFill>
              </a:rPr>
            </a:br>
            <a:r>
              <a:rPr lang="nl-NL" sz="140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>
                <a:solidFill>
                  <a:schemeClr val="accent2"/>
                </a:solidFill>
              </a:rPr>
            </a:br>
            <a:endParaRPr lang="nl-NL" sz="14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err="1">
                <a:solidFill>
                  <a:schemeClr val="accent2"/>
                </a:solidFill>
              </a:rPr>
              <a:t>Ctrl+V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D02CE955-AB00-7AE7-3A79-53D1BB303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09C9145-66C2-1E0F-37EA-53258FF1E99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15481" y="4781481"/>
            <a:ext cx="2076519" cy="207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117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686D88-BE89-4831-9B90-7D9EC10F0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1700"/>
            <a:ext cx="9422417" cy="553998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10E9875-161D-D875-D621-D1FBF154DC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652493" cy="3969868"/>
          </a:xfrm>
        </p:spPr>
        <p:txBody>
          <a:bodyPr>
            <a:normAutofit/>
          </a:bodyPr>
          <a:lstStyle>
            <a:lvl1pPr>
              <a:defRPr sz="1400">
                <a:latin typeface="+mn-lt"/>
              </a:defRPr>
            </a:lvl1pPr>
            <a:lvl2pPr>
              <a:defRPr sz="14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1BDC9B8-A484-A5C8-3997-42D7E40318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69924" y="1825625"/>
            <a:ext cx="4652493" cy="3969868"/>
          </a:xfrm>
        </p:spPr>
        <p:txBody>
          <a:bodyPr>
            <a:normAutofit/>
          </a:bodyPr>
          <a:lstStyle>
            <a:lvl1pPr>
              <a:defRPr sz="1400">
                <a:latin typeface="+mn-lt"/>
              </a:defRPr>
            </a:lvl1pPr>
            <a:lvl2pPr>
              <a:defRPr sz="14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527F140-E89B-F499-401D-2DAD723D6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A88DA-2B99-48E0-A5D8-C1B42E06451B}" type="slidenum">
              <a:rPr lang="nl-NL" smtClean="0"/>
              <a:t>‹nr.›</a:t>
            </a:fld>
            <a:endParaRPr lang="nl-NL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767A1E9-3F88-4F0D-BD5D-92E94F659FA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15481" y="4781481"/>
            <a:ext cx="2076519" cy="207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094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afbeelding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8E4099-0694-C524-03CE-0656BCE9B6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07888" y="765544"/>
            <a:ext cx="5018569" cy="5330455"/>
          </a:xfrm>
          <a:prstGeom prst="roundRect">
            <a:avLst>
              <a:gd name="adj" fmla="val 5791"/>
            </a:avLst>
          </a:prstGeom>
          <a:solidFill>
            <a:srgbClr val="F4D9DC"/>
          </a:solidFill>
          <a:ln>
            <a:noFill/>
          </a:ln>
        </p:spPr>
        <p:txBody>
          <a:bodyPr tIns="360000" anchor="t" anchorCtr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CCBD762-5884-7A00-9D82-7B15DC44D4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638115" y="6375004"/>
            <a:ext cx="360000" cy="184666"/>
          </a:xfrm>
        </p:spPr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9FC4AC9D-AABE-64F5-895E-CBC6C9D6BDFA}"/>
              </a:ext>
            </a:extLst>
          </p:cNvPr>
          <p:cNvSpPr txBox="1"/>
          <p:nvPr userDrawn="1"/>
        </p:nvSpPr>
        <p:spPr>
          <a:xfrm>
            <a:off x="12317128" y="1564243"/>
            <a:ext cx="279453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Om rechtsonder een huisstijlvorm te plaatsen: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>
                <a:solidFill>
                  <a:schemeClr val="accent2"/>
                </a:solidFill>
              </a:rPr>
              <a:t>Let op: je kunt de achtergrondkleur van dit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Op de dia met vormentaal: geef de gewenste vorm een kleur en kopieer deze m.b.v. </a:t>
            </a:r>
            <a:r>
              <a:rPr lang="nl-NL" sz="1600" b="1" err="1">
                <a:solidFill>
                  <a:schemeClr val="accent2"/>
                </a:solidFill>
              </a:rPr>
              <a:t>Ctrl+C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  <a:br>
              <a:rPr lang="nl-NL" sz="1600" b="0">
                <a:solidFill>
                  <a:schemeClr val="accent2"/>
                </a:solidFill>
              </a:rPr>
            </a:br>
            <a:endParaRPr lang="nl-NL" sz="1600" b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Ga terug naar deze dia en klik op het bedoelde kader </a:t>
            </a:r>
            <a:br>
              <a:rPr lang="nl-NL" sz="1600">
                <a:solidFill>
                  <a:schemeClr val="accent2"/>
                </a:solidFill>
              </a:rPr>
            </a:br>
            <a:r>
              <a:rPr lang="nl-NL" sz="140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>
                <a:solidFill>
                  <a:schemeClr val="accent2"/>
                </a:solidFill>
              </a:rPr>
            </a:br>
            <a:endParaRPr lang="nl-NL" sz="14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err="1">
                <a:solidFill>
                  <a:schemeClr val="accent2"/>
                </a:solidFill>
              </a:rPr>
              <a:t>Ctrl+V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15" name="Titel 7">
            <a:extLst>
              <a:ext uri="{FF2B5EF4-FFF2-40B4-BE49-F238E27FC236}">
                <a16:creationId xmlns:a16="http://schemas.microsoft.com/office/drawing/2014/main" id="{02029F12-835A-7674-1418-0103C1423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123" y="822923"/>
            <a:ext cx="5018568" cy="1030288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6" name="Tijdelijke aanduiding voor tekst 8">
            <a:extLst>
              <a:ext uri="{FF2B5EF4-FFF2-40B4-BE49-F238E27FC236}">
                <a16:creationId xmlns:a16="http://schemas.microsoft.com/office/drawing/2014/main" id="{4FDC1ACC-7E36-50AC-E0B8-7C9882B7A2A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72122" y="1972273"/>
            <a:ext cx="5018568" cy="297105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526000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afbeeldin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FB6C9DFA-51F2-9A14-4371-2BC452EA8D59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39788" y="712382"/>
            <a:ext cx="5018569" cy="5330455"/>
          </a:xfrm>
          <a:prstGeom prst="roundRect">
            <a:avLst>
              <a:gd name="adj" fmla="val 5791"/>
            </a:avLst>
          </a:prstGeom>
          <a:solidFill>
            <a:srgbClr val="F4D9DC"/>
          </a:solidFill>
          <a:ln>
            <a:noFill/>
          </a:ln>
        </p:spPr>
        <p:txBody>
          <a:bodyPr tIns="360000" anchor="t" anchorCtr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NL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53328D32-D514-0893-242F-AE37AA33EE2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0B2B25DC-E81D-39AB-54C1-99089AA8E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7888" y="660400"/>
            <a:ext cx="5018568" cy="1030288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9C846342-5708-F691-55DC-8890FD1295B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07887" y="1809750"/>
            <a:ext cx="5018568" cy="297105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4121D0CB-2473-F073-E195-3D2F277A74AA}"/>
              </a:ext>
            </a:extLst>
          </p:cNvPr>
          <p:cNvSpPr txBox="1"/>
          <p:nvPr userDrawn="1"/>
        </p:nvSpPr>
        <p:spPr>
          <a:xfrm>
            <a:off x="12317128" y="1564243"/>
            <a:ext cx="279453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Om rechtsonder een huisstijlvorm te plaatsen: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>
                <a:solidFill>
                  <a:schemeClr val="accent2"/>
                </a:solidFill>
              </a:rPr>
              <a:t>Let op: je kunt de achtergrondkleur van dit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Op de dia met vormentaal: geef de gewenste vorm een kleur en kopieer deze m.b.v. </a:t>
            </a:r>
            <a:r>
              <a:rPr lang="nl-NL" sz="1600" b="1" err="1">
                <a:solidFill>
                  <a:schemeClr val="accent2"/>
                </a:solidFill>
              </a:rPr>
              <a:t>Ctrl+C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  <a:br>
              <a:rPr lang="nl-NL" sz="1600" b="0">
                <a:solidFill>
                  <a:schemeClr val="accent2"/>
                </a:solidFill>
              </a:rPr>
            </a:br>
            <a:endParaRPr lang="nl-NL" sz="1600" b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Ga terug naar deze dia en klik op het bedoelde kader </a:t>
            </a:r>
            <a:br>
              <a:rPr lang="nl-NL" sz="1600">
                <a:solidFill>
                  <a:schemeClr val="accent2"/>
                </a:solidFill>
              </a:rPr>
            </a:br>
            <a:r>
              <a:rPr lang="nl-NL" sz="140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>
                <a:solidFill>
                  <a:schemeClr val="accent2"/>
                </a:solidFill>
              </a:rPr>
            </a:br>
            <a:endParaRPr lang="nl-NL" sz="14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err="1">
                <a:solidFill>
                  <a:schemeClr val="accent2"/>
                </a:solidFill>
              </a:rPr>
              <a:t>Ctrl+V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0967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en vorm-blok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5B9F8765-6DF2-38D1-F58D-A1C4E97D5D32}"/>
              </a:ext>
            </a:extLst>
          </p:cNvPr>
          <p:cNvSpPr txBox="1"/>
          <p:nvPr userDrawn="1"/>
        </p:nvSpPr>
        <p:spPr>
          <a:xfrm>
            <a:off x="12317128" y="0"/>
            <a:ext cx="2794535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Om hier huisstijlvormen te plaatsen (per kader):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>
                <a:solidFill>
                  <a:schemeClr val="accent2"/>
                </a:solidFill>
              </a:rPr>
              <a:t>Let op: je kunt de achtergrondkleur van een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Op de dia met vormentaal: geef de gewenste vorm een kleur die goed past bij de kaderachtergrond en kopieer de vorm m.b.v. </a:t>
            </a:r>
            <a:r>
              <a:rPr lang="nl-NL" sz="1600" b="1" err="1">
                <a:solidFill>
                  <a:schemeClr val="accent2"/>
                </a:solidFill>
              </a:rPr>
              <a:t>Ctrl+C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  <a:br>
              <a:rPr lang="nl-NL" sz="1600" b="0">
                <a:solidFill>
                  <a:schemeClr val="accent2"/>
                </a:solidFill>
              </a:rPr>
            </a:br>
            <a:endParaRPr lang="nl-NL" sz="1600" b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Ga terug naar deze pagina en klik op het bedoelde kader </a:t>
            </a:r>
            <a:br>
              <a:rPr lang="nl-NL" sz="1600">
                <a:solidFill>
                  <a:schemeClr val="accent2"/>
                </a:solidFill>
              </a:rPr>
            </a:br>
            <a:r>
              <a:rPr lang="nl-NL" sz="140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>
                <a:solidFill>
                  <a:schemeClr val="accent2"/>
                </a:solidFill>
              </a:rPr>
            </a:br>
            <a:endParaRPr lang="nl-NL" sz="14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err="1">
                <a:solidFill>
                  <a:schemeClr val="accent2"/>
                </a:solidFill>
              </a:rPr>
              <a:t>Ctrl+V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11" name="Tijdelijke aanduiding voor tekst 8">
            <a:extLst>
              <a:ext uri="{FF2B5EF4-FFF2-40B4-BE49-F238E27FC236}">
                <a16:creationId xmlns:a16="http://schemas.microsoft.com/office/drawing/2014/main" id="{83D14173-2CD4-890E-EE80-8638CC9F406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00113" y="1809750"/>
            <a:ext cx="6257771" cy="39878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C0B807FF-4407-BC93-D943-1B6AF316655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5" name="Titel 14">
            <a:extLst>
              <a:ext uri="{FF2B5EF4-FFF2-40B4-BE49-F238E27FC236}">
                <a16:creationId xmlns:a16="http://schemas.microsoft.com/office/drawing/2014/main" id="{B0FF9C61-FA47-4C8A-128D-7B90B2103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1700"/>
            <a:ext cx="6257771" cy="553998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AAF971B3-DD08-A737-430D-E5CD90CA7E3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18507" y="-935"/>
            <a:ext cx="2285999" cy="228599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E60B8CA3-D0E8-D4AE-7886-1141CA324F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02264" y="0"/>
            <a:ext cx="2285998" cy="228599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DB0AB541-F90D-30FF-9532-3A02CE96CB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19477" y="2285994"/>
            <a:ext cx="2284130" cy="228413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E78E047D-626E-DAC7-A4F0-B4B59F6485E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01141" y="2279107"/>
            <a:ext cx="2287769" cy="2287769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C2F0633E-0B18-A3A1-0886-A69CEDD85A7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17012" y="4563547"/>
            <a:ext cx="2294453" cy="2294453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4DCEC65-39BC-BB32-62EE-CC724E43164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03607" y="4566171"/>
            <a:ext cx="2294971" cy="2294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242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en en vor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5B9F8765-6DF2-38D1-F58D-A1C4E97D5D32}"/>
              </a:ext>
            </a:extLst>
          </p:cNvPr>
          <p:cNvSpPr txBox="1"/>
          <p:nvPr userDrawn="1"/>
        </p:nvSpPr>
        <p:spPr>
          <a:xfrm>
            <a:off x="12317128" y="0"/>
            <a:ext cx="2794535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Om hier huisstijlvormen te plaatsen (per kader):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>
                <a:solidFill>
                  <a:schemeClr val="accent2"/>
                </a:solidFill>
              </a:rPr>
              <a:t>Let op: je kunt de achtergrondkleur van een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Op de dia met vormentaal: geef de gewenste vorm een kleur die goed past bij de kaderachtergrond en kopieer de vorm m.b.v. </a:t>
            </a:r>
            <a:r>
              <a:rPr lang="nl-NL" sz="1600" b="1" err="1">
                <a:solidFill>
                  <a:schemeClr val="accent2"/>
                </a:solidFill>
              </a:rPr>
              <a:t>Ctrl+C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  <a:br>
              <a:rPr lang="nl-NL" sz="1600" b="0">
                <a:solidFill>
                  <a:schemeClr val="accent2"/>
                </a:solidFill>
              </a:rPr>
            </a:br>
            <a:endParaRPr lang="nl-NL" sz="1600" b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Ga terug naar deze pagina en klik op het bedoelde kader </a:t>
            </a:r>
            <a:br>
              <a:rPr lang="nl-NL" sz="1600">
                <a:solidFill>
                  <a:schemeClr val="accent2"/>
                </a:solidFill>
              </a:rPr>
            </a:br>
            <a:r>
              <a:rPr lang="nl-NL" sz="140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>
                <a:solidFill>
                  <a:schemeClr val="accent2"/>
                </a:solidFill>
              </a:rPr>
            </a:br>
            <a:endParaRPr lang="nl-NL" sz="14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err="1">
                <a:solidFill>
                  <a:schemeClr val="accent2"/>
                </a:solidFill>
              </a:rPr>
              <a:t>Ctrl+V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256A5361-A3AF-B2EF-BDAF-DA4B1D0942D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425825" cy="34272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6" name="Tijdelijke aanduiding voor afbeelding 14">
            <a:extLst>
              <a:ext uri="{FF2B5EF4-FFF2-40B4-BE49-F238E27FC236}">
                <a16:creationId xmlns:a16="http://schemas.microsoft.com/office/drawing/2014/main" id="{6A7F7F4C-9087-19A8-C61D-C357C5ABA7D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53200" y="-4881"/>
            <a:ext cx="5338800" cy="34272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7" name="Tijdelijke aanduiding voor afbeelding 14">
            <a:extLst>
              <a:ext uri="{FF2B5EF4-FFF2-40B4-BE49-F238E27FC236}">
                <a16:creationId xmlns:a16="http://schemas.microsoft.com/office/drawing/2014/main" id="{15C20B14-51AE-DD04-FBC8-D93D4D887DA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427200"/>
            <a:ext cx="5338800" cy="34308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8" name="Tijdelijke aanduiding voor afbeelding 14">
            <a:extLst>
              <a:ext uri="{FF2B5EF4-FFF2-40B4-BE49-F238E27FC236}">
                <a16:creationId xmlns:a16="http://schemas.microsoft.com/office/drawing/2014/main" id="{59EC7349-D9E4-0C14-D6F9-8CBD597B769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66175" y="3427200"/>
            <a:ext cx="3425825" cy="34308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EF692E1-B0B6-874D-22C6-4E2CE8F3B60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30754" y="6681"/>
            <a:ext cx="3422319" cy="342231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D10B13FF-1F7E-1657-6683-C0C5677A1C8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8799" y="3435681"/>
            <a:ext cx="3422319" cy="342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315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D71F4C19-905F-16CB-DFC1-EC5145A739E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78743" y="1542228"/>
            <a:ext cx="7712810" cy="3310079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107000"/>
              </a:lnSpc>
              <a:spcBef>
                <a:spcPts val="0"/>
              </a:spcBef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1pPr>
            <a:lvl2pPr marL="4572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2pPr>
            <a:lvl3pPr marL="9144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3pPr>
            <a:lvl4pPr marL="13716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4pPr>
            <a:lvl5pPr marL="18288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5pPr>
          </a:lstStyle>
          <a:p>
            <a:pPr lvl="0"/>
            <a:r>
              <a:rPr lang="nl-NL"/>
              <a:t>[quote]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38214CE-2914-AABC-1FC7-658B39A367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34FBDCF1-73B5-BA2F-CF21-7095B4245FF2}"/>
              </a:ext>
            </a:extLst>
          </p:cNvPr>
          <p:cNvSpPr txBox="1"/>
          <p:nvPr userDrawn="1"/>
        </p:nvSpPr>
        <p:spPr>
          <a:xfrm>
            <a:off x="12317128" y="1564243"/>
            <a:ext cx="279453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Om rechtsonder een huisstijlvorm te plaatsen: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>
                <a:solidFill>
                  <a:schemeClr val="accent2"/>
                </a:solidFill>
              </a:rPr>
              <a:t>Let op: je kunt de achtergrondkleur van dit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Op de dia met vormentaal: geef de gewenste vorm een kleur en kopieer deze m.b.v. </a:t>
            </a:r>
            <a:r>
              <a:rPr lang="nl-NL" sz="1600" b="1" err="1">
                <a:solidFill>
                  <a:schemeClr val="accent2"/>
                </a:solidFill>
              </a:rPr>
              <a:t>Ctrl+C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  <a:br>
              <a:rPr lang="nl-NL" sz="1600" b="0">
                <a:solidFill>
                  <a:schemeClr val="accent2"/>
                </a:solidFill>
              </a:rPr>
            </a:br>
            <a:endParaRPr lang="nl-NL" sz="1600" b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Ga terug naar deze dia en klik op het bedoelde kader </a:t>
            </a:r>
            <a:br>
              <a:rPr lang="nl-NL" sz="1600">
                <a:solidFill>
                  <a:schemeClr val="accent2"/>
                </a:solidFill>
              </a:rPr>
            </a:br>
            <a:r>
              <a:rPr lang="nl-NL" sz="140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>
                <a:solidFill>
                  <a:schemeClr val="accent2"/>
                </a:solidFill>
              </a:rPr>
            </a:br>
            <a:endParaRPr lang="nl-NL" sz="14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err="1">
                <a:solidFill>
                  <a:schemeClr val="accent2"/>
                </a:solidFill>
              </a:rPr>
              <a:t>Ctrl+V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9174CDC-8052-FFBA-877F-942B35AB9F9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15481" y="4781481"/>
            <a:ext cx="2076519" cy="2076519"/>
          </a:xfrm>
          <a:prstGeom prst="rect">
            <a:avLst/>
          </a:prstGeom>
        </p:spPr>
      </p:pic>
      <p:pic>
        <p:nvPicPr>
          <p:cNvPr id="6" name="Logo">
            <a:extLst>
              <a:ext uri="{FF2B5EF4-FFF2-40B4-BE49-F238E27FC236}">
                <a16:creationId xmlns:a16="http://schemas.microsoft.com/office/drawing/2014/main" id="{F735F1B6-FD39-5B14-05FC-B5EC9A754A8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0000" y="510292"/>
            <a:ext cx="1728000" cy="58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850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p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0F3CBD7B-4E02-DC08-0627-028D8E2F2C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BF84485D-D36B-47FA-E030-96B8CFBD8FF7}"/>
              </a:ext>
            </a:extLst>
          </p:cNvPr>
          <p:cNvSpPr txBox="1"/>
          <p:nvPr userDrawn="1"/>
        </p:nvSpPr>
        <p:spPr>
          <a:xfrm>
            <a:off x="12317128" y="1564243"/>
            <a:ext cx="279453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Om links een huisstijlvorm te plaatsen: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>
                <a:solidFill>
                  <a:schemeClr val="accent2"/>
                </a:solidFill>
              </a:rPr>
              <a:t>Let op: je kunt de achtergrondkleur van dit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Op de dia met vormentaal: geef de gewenste vorm een kleur en kopieer deze m.b.v. </a:t>
            </a:r>
            <a:r>
              <a:rPr lang="nl-NL" sz="1600" b="1" err="1">
                <a:solidFill>
                  <a:schemeClr val="accent2"/>
                </a:solidFill>
              </a:rPr>
              <a:t>Ctrl+C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  <a:br>
              <a:rPr lang="nl-NL" sz="1600" b="0">
                <a:solidFill>
                  <a:schemeClr val="accent2"/>
                </a:solidFill>
              </a:rPr>
            </a:br>
            <a:endParaRPr lang="nl-NL" sz="1600" b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Ga terug naar deze dia en klik op het bedoelde kader </a:t>
            </a:r>
            <a:br>
              <a:rPr lang="nl-NL" sz="1600">
                <a:solidFill>
                  <a:schemeClr val="accent2"/>
                </a:solidFill>
              </a:rPr>
            </a:br>
            <a:r>
              <a:rPr lang="nl-NL" sz="140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>
                <a:solidFill>
                  <a:schemeClr val="accent2"/>
                </a:solidFill>
              </a:rPr>
            </a:br>
            <a:endParaRPr lang="nl-NL" sz="14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err="1">
                <a:solidFill>
                  <a:schemeClr val="accent2"/>
                </a:solidFill>
              </a:rPr>
              <a:t>Ctrl+V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B6C3B928-45CC-1139-BCEA-69F47ED8F4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2600" y="901700"/>
            <a:ext cx="5638800" cy="553998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[titel]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4F07B35C-E7A5-73EB-7FE1-840DF1C52B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2275" y="1578688"/>
            <a:ext cx="5715000" cy="1008062"/>
          </a:xfrm>
          <a:prstGeom prst="roundRect">
            <a:avLst>
              <a:gd name="adj" fmla="val 8163"/>
            </a:avLst>
          </a:prstGeom>
          <a:solidFill>
            <a:schemeClr val="accent2">
              <a:lumMod val="10000"/>
              <a:lumOff val="90000"/>
            </a:schemeClr>
          </a:solidFill>
        </p:spPr>
        <p:txBody>
          <a:bodyPr lIns="1296000" rIns="180000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546C9DEF-02B6-6394-986C-51709E0BFCD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670596" y="1686719"/>
            <a:ext cx="874504" cy="792000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nl-NL"/>
              <a:t>icon</a:t>
            </a:r>
          </a:p>
        </p:txBody>
      </p:sp>
      <p:sp>
        <p:nvSpPr>
          <p:cNvPr id="12" name="Tijdelijke aanduiding voor tekst 8">
            <a:extLst>
              <a:ext uri="{FF2B5EF4-FFF2-40B4-BE49-F238E27FC236}">
                <a16:creationId xmlns:a16="http://schemas.microsoft.com/office/drawing/2014/main" id="{F4EC8C2E-FF8E-A6A4-5B04-CDF621D85DC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2275" y="2840077"/>
            <a:ext cx="5715000" cy="1008062"/>
          </a:xfrm>
          <a:prstGeom prst="roundRect">
            <a:avLst>
              <a:gd name="adj" fmla="val 8163"/>
            </a:avLst>
          </a:prstGeom>
          <a:solidFill>
            <a:schemeClr val="accent2">
              <a:lumMod val="10000"/>
              <a:lumOff val="90000"/>
            </a:schemeClr>
          </a:solidFill>
        </p:spPr>
        <p:txBody>
          <a:bodyPr lIns="1296000" rIns="180000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8">
            <a:extLst>
              <a:ext uri="{FF2B5EF4-FFF2-40B4-BE49-F238E27FC236}">
                <a16:creationId xmlns:a16="http://schemas.microsoft.com/office/drawing/2014/main" id="{64DCBBF4-CBEC-FDAF-5F3B-12AC37FADA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502275" y="4101466"/>
            <a:ext cx="5715000" cy="1008062"/>
          </a:xfrm>
          <a:prstGeom prst="roundRect">
            <a:avLst>
              <a:gd name="adj" fmla="val 8163"/>
            </a:avLst>
          </a:prstGeom>
          <a:solidFill>
            <a:schemeClr val="accent2">
              <a:lumMod val="10000"/>
              <a:lumOff val="90000"/>
            </a:schemeClr>
          </a:solidFill>
        </p:spPr>
        <p:txBody>
          <a:bodyPr lIns="1296000" rIns="180000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afbeelding 10">
            <a:extLst>
              <a:ext uri="{FF2B5EF4-FFF2-40B4-BE49-F238E27FC236}">
                <a16:creationId xmlns:a16="http://schemas.microsoft.com/office/drawing/2014/main" id="{36758B46-503D-FB72-F122-FC14CF75924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658748" y="4209497"/>
            <a:ext cx="886352" cy="792000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nl-NL"/>
              <a:t>icon</a:t>
            </a:r>
          </a:p>
        </p:txBody>
      </p:sp>
      <p:sp>
        <p:nvSpPr>
          <p:cNvPr id="16" name="Tijdelijke aanduiding voor tekst 8">
            <a:extLst>
              <a:ext uri="{FF2B5EF4-FFF2-40B4-BE49-F238E27FC236}">
                <a16:creationId xmlns:a16="http://schemas.microsoft.com/office/drawing/2014/main" id="{93D2FE1D-B7AC-B75D-8293-1C1F3ADBA5F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2275" y="5362856"/>
            <a:ext cx="5715000" cy="1008062"/>
          </a:xfrm>
          <a:prstGeom prst="roundRect">
            <a:avLst>
              <a:gd name="adj" fmla="val 8163"/>
            </a:avLst>
          </a:prstGeom>
          <a:solidFill>
            <a:schemeClr val="accent2">
              <a:lumMod val="10000"/>
              <a:lumOff val="90000"/>
            </a:schemeClr>
          </a:solidFill>
        </p:spPr>
        <p:txBody>
          <a:bodyPr lIns="1296000" rIns="180000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afbeelding 10">
            <a:extLst>
              <a:ext uri="{FF2B5EF4-FFF2-40B4-BE49-F238E27FC236}">
                <a16:creationId xmlns:a16="http://schemas.microsoft.com/office/drawing/2014/main" id="{230CE660-38CB-7751-DD66-1F4F15A017B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58748" y="5470887"/>
            <a:ext cx="886352" cy="792000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nl-NL"/>
              <a:t>icon</a:t>
            </a:r>
          </a:p>
        </p:txBody>
      </p:sp>
      <p:sp>
        <p:nvSpPr>
          <p:cNvPr id="2" name="Tijdelijke aanduiding voor afbeelding 10">
            <a:extLst>
              <a:ext uri="{FF2B5EF4-FFF2-40B4-BE49-F238E27FC236}">
                <a16:creationId xmlns:a16="http://schemas.microsoft.com/office/drawing/2014/main" id="{7F0ECBE5-06A9-283B-0AE8-D046347B891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658748" y="2948108"/>
            <a:ext cx="874504" cy="792000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nl-NL"/>
              <a:t>icon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2A9EE8A-5F9B-7080-01C8-5E7132F7B6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1800172"/>
            <a:ext cx="4611472" cy="4602587"/>
          </a:xfrm>
          <a:prstGeom prst="rect">
            <a:avLst/>
          </a:prstGeom>
        </p:spPr>
      </p:pic>
      <p:pic>
        <p:nvPicPr>
          <p:cNvPr id="4" name="Logo">
            <a:extLst>
              <a:ext uri="{FF2B5EF4-FFF2-40B4-BE49-F238E27FC236}">
                <a16:creationId xmlns:a16="http://schemas.microsoft.com/office/drawing/2014/main" id="{EF2E285B-F244-A22E-7F24-8783419E890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0000" y="510292"/>
            <a:ext cx="1728000" cy="58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6752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C32D3B33-F547-A729-3BD4-B54118CA12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9F96FDB8-90F8-8E3A-EE13-D1385A791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35399494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7D1969A5-A398-7E16-ECF7-BFB3F16D194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err="1">
              <a:solidFill>
                <a:schemeClr val="bg1"/>
              </a:solidFill>
            </a:endParaRP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66EE441F-77FB-75AD-6B1A-0F17F6DDA1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5" name="Afbeelding 4" descr="Afbeelding met zwart, duisternis&#10;&#10;Automatisch gegenereerde beschrijving">
            <a:extLst>
              <a:ext uri="{FF2B5EF4-FFF2-40B4-BE49-F238E27FC236}">
                <a16:creationId xmlns:a16="http://schemas.microsoft.com/office/drawing/2014/main" id="{1D03909B-CFF5-7B12-9FC6-6A6CF44876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36224" y="2698432"/>
            <a:ext cx="4281714" cy="146113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31A78B4-DD8B-CED3-9390-FF735F89D22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11685" y="4977685"/>
            <a:ext cx="1880315" cy="1880315"/>
          </a:xfrm>
          <a:prstGeom prst="rect">
            <a:avLst/>
          </a:prstGeom>
        </p:spPr>
      </p:pic>
      <p:sp>
        <p:nvSpPr>
          <p:cNvPr id="8" name="Ovaal 7">
            <a:extLst>
              <a:ext uri="{FF2B5EF4-FFF2-40B4-BE49-F238E27FC236}">
                <a16:creationId xmlns:a16="http://schemas.microsoft.com/office/drawing/2014/main" id="{20F142C1-5C23-3B73-5E6A-3A31855F59C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38175" y="1106250"/>
            <a:ext cx="4645500" cy="46455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err="1">
              <a:solidFill>
                <a:schemeClr val="bg1"/>
              </a:solidFill>
            </a:endParaRP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FDFC43D0-75D8-1FAE-58A3-B4E13448EB4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66483" y="2871957"/>
            <a:ext cx="5067300" cy="914400"/>
          </a:xfrm>
        </p:spPr>
        <p:txBody>
          <a:bodyPr>
            <a:normAutofit/>
          </a:bodyPr>
          <a:lstStyle>
            <a:lvl1pPr algn="ctr">
              <a:defRPr sz="1800"/>
            </a:lvl1pPr>
          </a:lstStyle>
          <a:p>
            <a:pPr lvl="0"/>
            <a:r>
              <a:rPr lang="en-GB" err="1"/>
              <a:t>Voeg</a:t>
            </a:r>
            <a:r>
              <a:rPr lang="en-GB"/>
              <a:t> </a:t>
            </a:r>
            <a:r>
              <a:rPr lang="en-GB" err="1"/>
              <a:t>hier</a:t>
            </a:r>
            <a:r>
              <a:rPr lang="en-GB"/>
              <a:t> de </a:t>
            </a:r>
          </a:p>
          <a:p>
            <a:pPr lvl="0"/>
            <a:r>
              <a:rPr lang="en-GB" err="1"/>
              <a:t>afbeelding</a:t>
            </a:r>
            <a:r>
              <a:rPr lang="en-GB"/>
              <a:t> van de partner toe</a:t>
            </a:r>
            <a:endParaRPr lang="nl-NL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BEE6D581-5BF2-26FE-8B53-8CC47BC9FFC7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692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71AA2195-3BB3-6E88-1D7C-DAFD5067176E}"/>
              </a:ext>
            </a:extLst>
          </p:cNvPr>
          <p:cNvSpPr txBox="1"/>
          <p:nvPr userDrawn="1"/>
        </p:nvSpPr>
        <p:spPr>
          <a:xfrm>
            <a:off x="12317128" y="1564243"/>
            <a:ext cx="279453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Om rechtsonder een huisstijlvorm te plaatsen: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>
                <a:solidFill>
                  <a:schemeClr val="accent2"/>
                </a:solidFill>
              </a:rPr>
              <a:t>Let op: je kunt de achtergrondkleur van dit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Op de dia met vormentaal: geef de gewenste vorm een kleur en kopieer deze m.b.v. </a:t>
            </a:r>
            <a:r>
              <a:rPr lang="nl-NL" sz="1600" b="1" err="1">
                <a:solidFill>
                  <a:schemeClr val="accent2"/>
                </a:solidFill>
              </a:rPr>
              <a:t>Ctrl+C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  <a:br>
              <a:rPr lang="nl-NL" sz="1600" b="0">
                <a:solidFill>
                  <a:schemeClr val="accent2"/>
                </a:solidFill>
              </a:rPr>
            </a:br>
            <a:endParaRPr lang="nl-NL" sz="1600" b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Ga terug naar deze dia en klik op het bedoelde kader </a:t>
            </a:r>
            <a:br>
              <a:rPr lang="nl-NL" sz="1600">
                <a:solidFill>
                  <a:schemeClr val="accent2"/>
                </a:solidFill>
              </a:rPr>
            </a:br>
            <a:r>
              <a:rPr lang="nl-NL" sz="140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>
                <a:solidFill>
                  <a:schemeClr val="accent2"/>
                </a:solidFill>
              </a:rPr>
            </a:br>
            <a:endParaRPr lang="nl-NL" sz="14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err="1">
                <a:solidFill>
                  <a:schemeClr val="accent2"/>
                </a:solidFill>
              </a:rPr>
              <a:t>Ctrl+V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AC3AD2EE-DF8A-7E2B-4D7D-4320319B00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00000" y="510292"/>
            <a:ext cx="1728000" cy="58968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2C60D9CA-EB49-A582-53B5-846A965F1E4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15481" y="4781481"/>
            <a:ext cx="2076519" cy="207651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C054AA3-B848-E889-B39C-CB90E6035AA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000" y="1433623"/>
            <a:ext cx="8144775" cy="275863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600">
                <a:solidFill>
                  <a:schemeClr val="tx2"/>
                </a:solidFill>
              </a:defRPr>
            </a:lvl1pPr>
          </a:lstStyle>
          <a:p>
            <a:r>
              <a:rPr lang="en-GB"/>
              <a:t>[</a:t>
            </a:r>
            <a:r>
              <a:rPr lang="en-GB" err="1"/>
              <a:t>titel</a:t>
            </a:r>
            <a:r>
              <a:rPr lang="en-GB"/>
              <a:t>]</a:t>
            </a:r>
            <a:endParaRPr lang="en-NL"/>
          </a:p>
        </p:txBody>
      </p:sp>
      <p:sp>
        <p:nvSpPr>
          <p:cNvPr id="7" name="Ondertitel 2">
            <a:extLst>
              <a:ext uri="{FF2B5EF4-FFF2-40B4-BE49-F238E27FC236}">
                <a16:creationId xmlns:a16="http://schemas.microsoft.com/office/drawing/2014/main" id="{501B8DBE-BB73-AC27-CA33-875C2353603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0353" y="5502779"/>
            <a:ext cx="8144775" cy="58425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latin typeface="Cooper Lt BT" panose="0208050304030B0204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[naam]</a:t>
            </a:r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6FA6C80D-8DE6-ADAB-C7BA-07AFD945F0F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0306" y="4330545"/>
            <a:ext cx="8104470" cy="584200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[ondertitel]</a:t>
            </a:r>
          </a:p>
        </p:txBody>
      </p:sp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E3E24751-2E07-7697-543D-BC17DE7BA6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0353" y="5965872"/>
            <a:ext cx="2221843" cy="58425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Cooper Lt BT" panose="0208050304030B020404" pitchFamily="18" charset="0"/>
              </a:defRPr>
            </a:lvl1pPr>
          </a:lstStyle>
          <a:p>
            <a:pPr lvl="0"/>
            <a:r>
              <a:rPr lang="nl-NL"/>
              <a:t>[datum]</a:t>
            </a:r>
          </a:p>
        </p:txBody>
      </p:sp>
    </p:spTree>
    <p:extLst>
      <p:ext uri="{BB962C8B-B14F-4D97-AF65-F5344CB8AC3E}">
        <p14:creationId xmlns:p14="http://schemas.microsoft.com/office/powerpoint/2010/main" val="12444587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7CB05-DF60-5C73-2332-1456CCF023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3326" y="1219200"/>
            <a:ext cx="6566873" cy="2232391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[titel 1]</a:t>
            </a:r>
            <a:endParaRPr lang="en-NL"/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B873B73A-1A14-C1D5-2D89-25F18DB04E8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23326" y="4759850"/>
            <a:ext cx="6566873" cy="58425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latin typeface="Cooper Lt BT" panose="0208050304030B0204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Ondertitel[ondertitel of datum]</a:t>
            </a:r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FD1BCABA-47E0-A310-F24B-7453565F079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22713" y="3513068"/>
            <a:ext cx="6566400" cy="1107996"/>
          </a:xfrm>
        </p:spPr>
        <p:txBody>
          <a:bodyPr>
            <a:spAutoFit/>
          </a:bodyPr>
          <a:lstStyle>
            <a:lvl1pPr marL="0" indent="0">
              <a:buNone/>
              <a:defRPr sz="72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nl-NL"/>
              <a:t>[titel 2]</a:t>
            </a:r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3721FC4A-C6B8-F27F-946C-C457AE2883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3411767" cy="6858000"/>
          </a:xfrm>
          <a:custGeom>
            <a:avLst/>
            <a:gdLst>
              <a:gd name="connsiteX0" fmla="*/ 7826 w 3411767"/>
              <a:gd name="connsiteY0" fmla="*/ 0 h 6858000"/>
              <a:gd name="connsiteX1" fmla="*/ 3411767 w 3411767"/>
              <a:gd name="connsiteY1" fmla="*/ 3429000 h 6858000"/>
              <a:gd name="connsiteX2" fmla="*/ 7826 w 3411767"/>
              <a:gd name="connsiteY2" fmla="*/ 6858000 h 6858000"/>
              <a:gd name="connsiteX3" fmla="*/ 0 w 3411767"/>
              <a:gd name="connsiteY3" fmla="*/ 6850116 h 6858000"/>
              <a:gd name="connsiteX4" fmla="*/ 0 w 3411767"/>
              <a:gd name="connsiteY4" fmla="*/ 78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1767" h="6858000">
                <a:moveTo>
                  <a:pt x="7826" y="0"/>
                </a:moveTo>
                <a:lnTo>
                  <a:pt x="3411767" y="3429000"/>
                </a:lnTo>
                <a:lnTo>
                  <a:pt x="7826" y="6858000"/>
                </a:lnTo>
                <a:lnTo>
                  <a:pt x="0" y="6850116"/>
                </a:lnTo>
                <a:lnTo>
                  <a:pt x="0" y="7884"/>
                </a:lnTo>
                <a:close/>
              </a:path>
            </a:pathLst>
          </a:custGeom>
          <a:solidFill>
            <a:schemeClr val="accent2">
              <a:lumMod val="10000"/>
              <a:lumOff val="90000"/>
            </a:schemeClr>
          </a:solidFill>
        </p:spPr>
        <p:txBody>
          <a:bodyPr wrap="square" lIns="108000" bIns="1476000" anchor="ctr" anchorCtr="0">
            <a:noAutofit/>
          </a:bodyPr>
          <a:lstStyle>
            <a:lvl1pPr marL="0" indent="0">
              <a:buFontTx/>
              <a:buNone/>
              <a:defRPr sz="1600"/>
            </a:lvl1pPr>
          </a:lstStyle>
          <a:p>
            <a:endParaRPr lang="nl-NL"/>
          </a:p>
        </p:txBody>
      </p:sp>
      <p:pic>
        <p:nvPicPr>
          <p:cNvPr id="5" name="Logo">
            <a:extLst>
              <a:ext uri="{FF2B5EF4-FFF2-40B4-BE49-F238E27FC236}">
                <a16:creationId xmlns:a16="http://schemas.microsoft.com/office/drawing/2014/main" id="{E56B361B-B13A-16AB-9DAB-8FC5CE4BB6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71500" y="481717"/>
            <a:ext cx="1728000" cy="58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4739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en en vor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5B9F8765-6DF2-38D1-F58D-A1C4E97D5D32}"/>
              </a:ext>
            </a:extLst>
          </p:cNvPr>
          <p:cNvSpPr txBox="1"/>
          <p:nvPr userDrawn="1"/>
        </p:nvSpPr>
        <p:spPr>
          <a:xfrm>
            <a:off x="12317128" y="0"/>
            <a:ext cx="2794535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Om hier huisstijlvormen te plaatsen (per kader):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>
                <a:solidFill>
                  <a:schemeClr val="accent2"/>
                </a:solidFill>
              </a:rPr>
              <a:t>Let op: je kunt de achtergrondkleur van een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Op de dia met vormentaal: geef de gewenste vorm een kleur die goed past bij de kaderachtergrond en kopieer de vorm m.b.v. </a:t>
            </a:r>
            <a:r>
              <a:rPr lang="nl-NL" sz="1600" b="1" err="1">
                <a:solidFill>
                  <a:schemeClr val="accent2"/>
                </a:solidFill>
              </a:rPr>
              <a:t>Ctrl+C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  <a:br>
              <a:rPr lang="nl-NL" sz="1600" b="0">
                <a:solidFill>
                  <a:schemeClr val="accent2"/>
                </a:solidFill>
              </a:rPr>
            </a:br>
            <a:endParaRPr lang="nl-NL" sz="1600" b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Ga terug naar deze pagina en klik op het bedoelde kader </a:t>
            </a:r>
            <a:br>
              <a:rPr lang="nl-NL" sz="1600">
                <a:solidFill>
                  <a:schemeClr val="accent2"/>
                </a:solidFill>
              </a:rPr>
            </a:br>
            <a:r>
              <a:rPr lang="nl-NL" sz="140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>
                <a:solidFill>
                  <a:schemeClr val="accent2"/>
                </a:solidFill>
              </a:rPr>
            </a:br>
            <a:endParaRPr lang="nl-NL" sz="14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err="1">
                <a:solidFill>
                  <a:schemeClr val="accent2"/>
                </a:solidFill>
              </a:rPr>
              <a:t>Ctrl+V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256A5361-A3AF-B2EF-BDAF-DA4B1D0942D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425825" cy="34272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nl-NL"/>
          </a:p>
        </p:txBody>
      </p:sp>
      <p:sp>
        <p:nvSpPr>
          <p:cNvPr id="16" name="Tijdelijke aanduiding voor afbeelding 14">
            <a:extLst>
              <a:ext uri="{FF2B5EF4-FFF2-40B4-BE49-F238E27FC236}">
                <a16:creationId xmlns:a16="http://schemas.microsoft.com/office/drawing/2014/main" id="{6A7F7F4C-9087-19A8-C61D-C357C5ABA7D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53200" y="-4881"/>
            <a:ext cx="5338800" cy="34272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nl-NL"/>
          </a:p>
        </p:txBody>
      </p:sp>
      <p:sp>
        <p:nvSpPr>
          <p:cNvPr id="17" name="Tijdelijke aanduiding voor afbeelding 14">
            <a:extLst>
              <a:ext uri="{FF2B5EF4-FFF2-40B4-BE49-F238E27FC236}">
                <a16:creationId xmlns:a16="http://schemas.microsoft.com/office/drawing/2014/main" id="{15C20B14-51AE-DD04-FBC8-D93D4D887DA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427200"/>
            <a:ext cx="5338800" cy="34308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nl-NL"/>
          </a:p>
        </p:txBody>
      </p:sp>
      <p:sp>
        <p:nvSpPr>
          <p:cNvPr id="18" name="Tijdelijke aanduiding voor afbeelding 14">
            <a:extLst>
              <a:ext uri="{FF2B5EF4-FFF2-40B4-BE49-F238E27FC236}">
                <a16:creationId xmlns:a16="http://schemas.microsoft.com/office/drawing/2014/main" id="{59EC7349-D9E4-0C14-D6F9-8CBD597B769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66175" y="3427200"/>
            <a:ext cx="3425825" cy="34308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nl-NL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98EEACF-EFAF-96BD-919F-35795F14ED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38799" y="3422319"/>
            <a:ext cx="3435681" cy="3435681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7218C0DF-6B04-9D21-9920-A28E4F59816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16745" y="-15803"/>
            <a:ext cx="3435681" cy="3435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9492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D71F4C19-905F-16CB-DFC1-EC5145A739E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78743" y="1542228"/>
            <a:ext cx="7712810" cy="3310079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107000"/>
              </a:lnSpc>
              <a:spcBef>
                <a:spcPts val="0"/>
              </a:spcBef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1pPr>
            <a:lvl2pPr marL="4572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2pPr>
            <a:lvl3pPr marL="9144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3pPr>
            <a:lvl4pPr marL="13716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4pPr>
            <a:lvl5pPr marL="18288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5pPr>
          </a:lstStyle>
          <a:p>
            <a:pPr lvl="0"/>
            <a:r>
              <a:rPr lang="nl-NL"/>
              <a:t>[quote]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38214CE-2914-AABC-1FC7-658B39A367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34FBDCF1-73B5-BA2F-CF21-7095B4245FF2}"/>
              </a:ext>
            </a:extLst>
          </p:cNvPr>
          <p:cNvSpPr txBox="1"/>
          <p:nvPr userDrawn="1"/>
        </p:nvSpPr>
        <p:spPr>
          <a:xfrm>
            <a:off x="12317128" y="1564243"/>
            <a:ext cx="279453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Om rechtsonder een huisstijlvorm te plaatsen: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>
                <a:solidFill>
                  <a:schemeClr val="accent2"/>
                </a:solidFill>
              </a:rPr>
              <a:t>Let op: je kunt de achtergrondkleur van dit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Op de dia met vormentaal: geef de gewenste vorm een kleur en kopieer deze m.b.v. </a:t>
            </a:r>
            <a:r>
              <a:rPr lang="nl-NL" sz="1600" b="1" err="1">
                <a:solidFill>
                  <a:schemeClr val="accent2"/>
                </a:solidFill>
              </a:rPr>
              <a:t>Ctrl+C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  <a:br>
              <a:rPr lang="nl-NL" sz="1600" b="0">
                <a:solidFill>
                  <a:schemeClr val="accent2"/>
                </a:solidFill>
              </a:rPr>
            </a:br>
            <a:endParaRPr lang="nl-NL" sz="1600" b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Ga terug naar deze dia en klik op het bedoelde kader </a:t>
            </a:r>
            <a:br>
              <a:rPr lang="nl-NL" sz="1600">
                <a:solidFill>
                  <a:schemeClr val="accent2"/>
                </a:solidFill>
              </a:rPr>
            </a:br>
            <a:r>
              <a:rPr lang="nl-NL" sz="140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>
                <a:solidFill>
                  <a:schemeClr val="accent2"/>
                </a:solidFill>
              </a:rPr>
            </a:br>
            <a:endParaRPr lang="nl-NL" sz="14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err="1">
                <a:solidFill>
                  <a:schemeClr val="accent2"/>
                </a:solidFill>
              </a:rPr>
              <a:t>Ctrl+V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27F536F-B51A-8D36-F0DE-C5DB140686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15481" y="4781481"/>
            <a:ext cx="2076519" cy="2076519"/>
          </a:xfrm>
          <a:prstGeom prst="rect">
            <a:avLst/>
          </a:prstGeom>
        </p:spPr>
      </p:pic>
      <p:pic>
        <p:nvPicPr>
          <p:cNvPr id="7" name="Logo">
            <a:extLst>
              <a:ext uri="{FF2B5EF4-FFF2-40B4-BE49-F238E27FC236}">
                <a16:creationId xmlns:a16="http://schemas.microsoft.com/office/drawing/2014/main" id="{BB5098CC-1014-CBD4-5381-42045D0F149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0000" y="510292"/>
            <a:ext cx="1728000" cy="58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4260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5A946707-9F36-2CA7-BA77-E730397F0AA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4522381" y="-6538"/>
            <a:ext cx="7669619" cy="6864537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txBody>
          <a:bodyPr tIns="360000" anchor="t" anchorCtr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D62976FA-3DAF-2CC5-B631-AE73A38B9CC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76045" y="6370918"/>
            <a:ext cx="360000" cy="18466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C5D536-50B7-4CE6-B44E-3B56F0A7BD1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BB34A02B-BFFA-A885-2477-10F9028A17BF}"/>
              </a:ext>
            </a:extLst>
          </p:cNvPr>
          <p:cNvSpPr txBox="1"/>
          <p:nvPr userDrawn="1"/>
        </p:nvSpPr>
        <p:spPr>
          <a:xfrm>
            <a:off x="12317128" y="1564243"/>
            <a:ext cx="279453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Om over het tekstdeel een huisstijlvorm te plaatsen: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>
                <a:solidFill>
                  <a:schemeClr val="accent2"/>
                </a:solidFill>
              </a:rPr>
              <a:t>Let op: je kunt de achtergrondkleur van dit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Op de dia met vormentaal: geef de gewenste vorm een kleur en kopieer deze m.b.v. </a:t>
            </a:r>
            <a:r>
              <a:rPr lang="nl-NL" sz="1600" b="1" err="1">
                <a:solidFill>
                  <a:schemeClr val="accent2"/>
                </a:solidFill>
              </a:rPr>
              <a:t>Ctrl+C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  <a:br>
              <a:rPr lang="nl-NL" sz="1600" b="0">
                <a:solidFill>
                  <a:schemeClr val="accent2"/>
                </a:solidFill>
              </a:rPr>
            </a:br>
            <a:endParaRPr lang="nl-NL" sz="1600" b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Ga terug naar deze dia en klik op het bedoelde kader </a:t>
            </a:r>
            <a:br>
              <a:rPr lang="nl-NL" sz="1600">
                <a:solidFill>
                  <a:schemeClr val="accent2"/>
                </a:solidFill>
              </a:rPr>
            </a:br>
            <a:r>
              <a:rPr lang="nl-NL" sz="140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>
                <a:solidFill>
                  <a:schemeClr val="accent2"/>
                </a:solidFill>
              </a:rPr>
            </a:br>
            <a:endParaRPr lang="nl-NL" sz="14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err="1">
                <a:solidFill>
                  <a:schemeClr val="accent2"/>
                </a:solidFill>
              </a:rPr>
              <a:t>Ctrl+V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0CB0E648-8ABB-7D43-2D05-23D0A312BE1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9944" y="1800225"/>
            <a:ext cx="3547270" cy="40195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CEED97D7-B613-8457-6DD7-9845D6D9A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944" y="660400"/>
            <a:ext cx="3547270" cy="10302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38632936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sche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38BBE2B1-E710-785E-AD2E-2DC622062D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3620CD77-6FD8-B9DB-73E9-6A75BD5D8D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726962"/>
            <a:ext cx="10515860" cy="276999"/>
          </a:xfrm>
        </p:spPr>
        <p:txBody>
          <a:bodyPr/>
          <a:lstStyle>
            <a:lvl1pPr>
              <a:defRPr sz="2000">
                <a:latin typeface="+mn-lt"/>
              </a:defRPr>
            </a:lvl1pPr>
          </a:lstStyle>
          <a:p>
            <a:r>
              <a:rPr lang="nl-NL"/>
              <a:t>[Gebruik deze dia als sectiescheider]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09C80A9-D8F6-0496-BB6B-3C751A9FC51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15481" y="4781481"/>
            <a:ext cx="2076519" cy="2076519"/>
          </a:xfrm>
          <a:prstGeom prst="rect">
            <a:avLst/>
          </a:prstGeom>
        </p:spPr>
      </p:pic>
      <p:sp>
        <p:nvSpPr>
          <p:cNvPr id="6" name="Tijdelijke aanduiding voor tekst 8">
            <a:extLst>
              <a:ext uri="{FF2B5EF4-FFF2-40B4-BE49-F238E27FC236}">
                <a16:creationId xmlns:a16="http://schemas.microsoft.com/office/drawing/2014/main" id="{4D47FE1F-C2EC-4370-2154-CAA9FEB42C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0000" y="2820959"/>
            <a:ext cx="7712810" cy="3310079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107000"/>
              </a:lnSpc>
              <a:spcBef>
                <a:spcPts val="0"/>
              </a:spcBef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2pPr>
            <a:lvl3pPr marL="9144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3pPr>
            <a:lvl4pPr marL="13716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4pPr>
            <a:lvl5pPr marL="18288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5pPr>
          </a:lstStyle>
          <a:p>
            <a:pPr lvl="0"/>
            <a:r>
              <a:rPr lang="nl-NL"/>
              <a:t>[Titel]</a:t>
            </a:r>
          </a:p>
        </p:txBody>
      </p:sp>
    </p:spTree>
    <p:extLst>
      <p:ext uri="{BB962C8B-B14F-4D97-AF65-F5344CB8AC3E}">
        <p14:creationId xmlns:p14="http://schemas.microsoft.com/office/powerpoint/2010/main" val="21677685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ps">
            <a:extLst>
              <a:ext uri="{FF2B5EF4-FFF2-40B4-BE49-F238E27FC236}">
                <a16:creationId xmlns:a16="http://schemas.microsoft.com/office/drawing/2014/main" id="{CF4BFBB2-A9DF-6ED0-B6DE-D72DE6A0263B}"/>
              </a:ext>
            </a:extLst>
          </p:cNvPr>
          <p:cNvSpPr txBox="1"/>
          <p:nvPr userDrawn="1"/>
        </p:nvSpPr>
        <p:spPr>
          <a:xfrm>
            <a:off x="12317128" y="1564243"/>
            <a:ext cx="279453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Om links een huisstijlvorm te plaatsen: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>
                <a:solidFill>
                  <a:schemeClr val="accent2"/>
                </a:solidFill>
              </a:rPr>
              <a:t>Let op: je kunt de achtergrondkleur van dit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Op de dia met vormentaal: geef de gewenste vorm een kleur en kopieer deze m.b.v. </a:t>
            </a:r>
            <a:r>
              <a:rPr lang="nl-NL" sz="1600" b="1" err="1">
                <a:solidFill>
                  <a:schemeClr val="accent2"/>
                </a:solidFill>
              </a:rPr>
              <a:t>Ctrl+C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  <a:br>
              <a:rPr lang="nl-NL" sz="1600" b="0">
                <a:solidFill>
                  <a:schemeClr val="accent2"/>
                </a:solidFill>
              </a:rPr>
            </a:br>
            <a:endParaRPr lang="nl-NL" sz="1600" b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Ga terug naar deze dia en klik op het bedoelde kader </a:t>
            </a:r>
            <a:br>
              <a:rPr lang="nl-NL" sz="1600">
                <a:solidFill>
                  <a:schemeClr val="accent2"/>
                </a:solidFill>
              </a:rPr>
            </a:br>
            <a:r>
              <a:rPr lang="nl-NL" sz="140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>
                <a:solidFill>
                  <a:schemeClr val="accent2"/>
                </a:solidFill>
              </a:rPr>
            </a:br>
            <a:endParaRPr lang="nl-NL" sz="14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err="1">
                <a:solidFill>
                  <a:schemeClr val="accent2"/>
                </a:solidFill>
              </a:rPr>
              <a:t>Ctrl+V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0B68CAB0-07A3-F472-F8E5-B4B58ED2512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6000" y="2602423"/>
            <a:ext cx="4825119" cy="1646572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51AAA51-25AB-ECAE-D3D9-8A9E96BD409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8382" y="5841634"/>
            <a:ext cx="2253211" cy="751773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CF2E618E-E055-424C-CA81-DF8A45DF4D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58315" y="2268456"/>
            <a:ext cx="2285999" cy="2285999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553FFCF-056A-BD7B-9674-1B3A1F7415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70601" y="2500"/>
            <a:ext cx="2278673" cy="2286934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AE5603BF-9608-A171-78EE-5C2D3DA68A9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25830" y="2288500"/>
            <a:ext cx="2294453" cy="2294453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C6C3EAE3-3DF1-83A1-B6E0-7B006083EE5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34519" y="4528206"/>
            <a:ext cx="2311830" cy="2329813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A1983F7C-C190-F9F8-C12C-4AC8143C53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-34519" y="-6610"/>
            <a:ext cx="2301829" cy="2303932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5DD4B32C-A470-465F-617B-20C5688E40D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266646" y="4529232"/>
            <a:ext cx="2278673" cy="2328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7633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7CB05-DF60-5C73-2332-1456CCF023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3326" y="1219200"/>
            <a:ext cx="6566873" cy="2232391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[titel 1]</a:t>
            </a:r>
            <a:endParaRPr lang="en-NL"/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B873B73A-1A14-C1D5-2D89-25F18DB04E8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23326" y="4759850"/>
            <a:ext cx="6566873" cy="58425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latin typeface="Cooper Lt BT" panose="0208050304030B0204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Ondertitel[ondertitel of datum]</a:t>
            </a:r>
          </a:p>
        </p:txBody>
      </p:sp>
      <p:pic>
        <p:nvPicPr>
          <p:cNvPr id="11" name="Logo">
            <a:extLst>
              <a:ext uri="{FF2B5EF4-FFF2-40B4-BE49-F238E27FC236}">
                <a16:creationId xmlns:a16="http://schemas.microsoft.com/office/drawing/2014/main" id="{4D51728D-5A12-961E-7E87-3F5FAE0B715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83768" y="510292"/>
            <a:ext cx="1728000" cy="589680"/>
          </a:xfrm>
          <a:prstGeom prst="rect">
            <a:avLst/>
          </a:prstGeom>
        </p:spPr>
      </p:pic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FD1BCABA-47E0-A310-F24B-7453565F079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22713" y="3513068"/>
            <a:ext cx="6566400" cy="1107996"/>
          </a:xfrm>
        </p:spPr>
        <p:txBody>
          <a:bodyPr>
            <a:spAutoFit/>
          </a:bodyPr>
          <a:lstStyle>
            <a:lvl1pPr marL="0" indent="0">
              <a:buNone/>
              <a:defRPr sz="72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nl-NL"/>
              <a:t>[titel 2]</a:t>
            </a:r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3721FC4A-C6B8-F27F-946C-C457AE2883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3411767" cy="6858000"/>
          </a:xfrm>
          <a:custGeom>
            <a:avLst/>
            <a:gdLst>
              <a:gd name="connsiteX0" fmla="*/ 7826 w 3411767"/>
              <a:gd name="connsiteY0" fmla="*/ 0 h 6858000"/>
              <a:gd name="connsiteX1" fmla="*/ 3411767 w 3411767"/>
              <a:gd name="connsiteY1" fmla="*/ 3429000 h 6858000"/>
              <a:gd name="connsiteX2" fmla="*/ 7826 w 3411767"/>
              <a:gd name="connsiteY2" fmla="*/ 6858000 h 6858000"/>
              <a:gd name="connsiteX3" fmla="*/ 0 w 3411767"/>
              <a:gd name="connsiteY3" fmla="*/ 6850116 h 6858000"/>
              <a:gd name="connsiteX4" fmla="*/ 0 w 3411767"/>
              <a:gd name="connsiteY4" fmla="*/ 78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1767" h="6858000">
                <a:moveTo>
                  <a:pt x="7826" y="0"/>
                </a:moveTo>
                <a:lnTo>
                  <a:pt x="3411767" y="3429000"/>
                </a:lnTo>
                <a:lnTo>
                  <a:pt x="7826" y="6858000"/>
                </a:lnTo>
                <a:lnTo>
                  <a:pt x="0" y="6850116"/>
                </a:lnTo>
                <a:lnTo>
                  <a:pt x="0" y="7884"/>
                </a:lnTo>
                <a:close/>
              </a:path>
            </a:pathLst>
          </a:custGeom>
          <a:solidFill>
            <a:schemeClr val="accent2">
              <a:lumMod val="10000"/>
              <a:lumOff val="90000"/>
            </a:schemeClr>
          </a:solidFill>
        </p:spPr>
        <p:txBody>
          <a:bodyPr wrap="square" lIns="108000" bIns="1476000" anchor="ctr" anchorCtr="0">
            <a:noAutofit/>
          </a:bodyPr>
          <a:lstStyle>
            <a:lvl1pPr marL="0" indent="0">
              <a:buFontTx/>
              <a:buNone/>
              <a:defRPr sz="1600"/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68203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en en vor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5B9F8765-6DF2-38D1-F58D-A1C4E97D5D32}"/>
              </a:ext>
            </a:extLst>
          </p:cNvPr>
          <p:cNvSpPr txBox="1"/>
          <p:nvPr userDrawn="1"/>
        </p:nvSpPr>
        <p:spPr>
          <a:xfrm>
            <a:off x="12317128" y="0"/>
            <a:ext cx="2794535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Om hier huisstijlvormen te plaatsen (per kader):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>
                <a:solidFill>
                  <a:schemeClr val="accent2"/>
                </a:solidFill>
              </a:rPr>
              <a:t>Let op: je kunt de achtergrondkleur van een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Op de dia met vormentaal: geef de gewenste vorm een kleur die goed past bij de kaderachtergrond en kopieer de vorm m.b.v. </a:t>
            </a:r>
            <a:r>
              <a:rPr lang="nl-NL" sz="1600" b="1" err="1">
                <a:solidFill>
                  <a:schemeClr val="accent2"/>
                </a:solidFill>
              </a:rPr>
              <a:t>Ctrl+C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  <a:br>
              <a:rPr lang="nl-NL" sz="1600" b="0">
                <a:solidFill>
                  <a:schemeClr val="accent2"/>
                </a:solidFill>
              </a:rPr>
            </a:br>
            <a:endParaRPr lang="nl-NL" sz="1600" b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Ga terug naar deze pagina en klik op het bedoelde kader </a:t>
            </a:r>
            <a:br>
              <a:rPr lang="nl-NL" sz="1600">
                <a:solidFill>
                  <a:schemeClr val="accent2"/>
                </a:solidFill>
              </a:rPr>
            </a:br>
            <a:r>
              <a:rPr lang="nl-NL" sz="140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>
                <a:solidFill>
                  <a:schemeClr val="accent2"/>
                </a:solidFill>
              </a:rPr>
            </a:br>
            <a:endParaRPr lang="nl-NL" sz="14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err="1">
                <a:solidFill>
                  <a:schemeClr val="accent2"/>
                </a:solidFill>
              </a:rPr>
              <a:t>Ctrl+V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256A5361-A3AF-B2EF-BDAF-DA4B1D0942D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425825" cy="34272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nl-NL"/>
          </a:p>
        </p:txBody>
      </p:sp>
      <p:sp>
        <p:nvSpPr>
          <p:cNvPr id="16" name="Tijdelijke aanduiding voor afbeelding 14">
            <a:extLst>
              <a:ext uri="{FF2B5EF4-FFF2-40B4-BE49-F238E27FC236}">
                <a16:creationId xmlns:a16="http://schemas.microsoft.com/office/drawing/2014/main" id="{6A7F7F4C-9087-19A8-C61D-C357C5ABA7D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53200" y="-4881"/>
            <a:ext cx="5338800" cy="34272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nl-NL"/>
          </a:p>
        </p:txBody>
      </p:sp>
      <p:sp>
        <p:nvSpPr>
          <p:cNvPr id="17" name="Tijdelijke aanduiding voor afbeelding 14">
            <a:extLst>
              <a:ext uri="{FF2B5EF4-FFF2-40B4-BE49-F238E27FC236}">
                <a16:creationId xmlns:a16="http://schemas.microsoft.com/office/drawing/2014/main" id="{15C20B14-51AE-DD04-FBC8-D93D4D887DA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427200"/>
            <a:ext cx="5338800" cy="34308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nl-NL"/>
          </a:p>
        </p:txBody>
      </p:sp>
      <p:sp>
        <p:nvSpPr>
          <p:cNvPr id="18" name="Tijdelijke aanduiding voor afbeelding 14">
            <a:extLst>
              <a:ext uri="{FF2B5EF4-FFF2-40B4-BE49-F238E27FC236}">
                <a16:creationId xmlns:a16="http://schemas.microsoft.com/office/drawing/2014/main" id="{59EC7349-D9E4-0C14-D6F9-8CBD597B769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66175" y="3427200"/>
            <a:ext cx="3425825" cy="34308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nl-NL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3623EDF-ED1C-10E6-26E8-40A0020AC57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38799" y="3422319"/>
            <a:ext cx="3435681" cy="3435681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7969BF8E-8FB2-4BA6-E463-625162A13BD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25825" y="-9761"/>
            <a:ext cx="3438762" cy="343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7088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5A946707-9F36-2CA7-BA77-E730397F0AA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4522381" y="-6538"/>
            <a:ext cx="7669619" cy="6864537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txBody>
          <a:bodyPr tIns="360000" anchor="t" anchorCtr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D62976FA-3DAF-2CC5-B631-AE73A38B9CC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76045" y="6370918"/>
            <a:ext cx="360000" cy="18466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C5D536-50B7-4CE6-B44E-3B56F0A7BD1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BB34A02B-BFFA-A885-2477-10F9028A17BF}"/>
              </a:ext>
            </a:extLst>
          </p:cNvPr>
          <p:cNvSpPr txBox="1"/>
          <p:nvPr userDrawn="1"/>
        </p:nvSpPr>
        <p:spPr>
          <a:xfrm>
            <a:off x="12317128" y="1564243"/>
            <a:ext cx="279453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Om over het tekstdeel een huisstijlvorm te plaatsen: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>
                <a:solidFill>
                  <a:schemeClr val="accent2"/>
                </a:solidFill>
              </a:rPr>
              <a:t>Let op: je kunt de achtergrondkleur van dit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Op de dia met vormentaal: geef de gewenste vorm een kleur en kopieer deze m.b.v. </a:t>
            </a:r>
            <a:r>
              <a:rPr lang="nl-NL" sz="1600" b="1" err="1">
                <a:solidFill>
                  <a:schemeClr val="accent2"/>
                </a:solidFill>
              </a:rPr>
              <a:t>Ctrl+C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  <a:br>
              <a:rPr lang="nl-NL" sz="1600" b="0">
                <a:solidFill>
                  <a:schemeClr val="accent2"/>
                </a:solidFill>
              </a:rPr>
            </a:br>
            <a:endParaRPr lang="nl-NL" sz="1600" b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Ga terug naar deze dia en klik op het bedoelde kader </a:t>
            </a:r>
            <a:br>
              <a:rPr lang="nl-NL" sz="1600">
                <a:solidFill>
                  <a:schemeClr val="accent2"/>
                </a:solidFill>
              </a:rPr>
            </a:br>
            <a:r>
              <a:rPr lang="nl-NL" sz="140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>
                <a:solidFill>
                  <a:schemeClr val="accent2"/>
                </a:solidFill>
              </a:rPr>
            </a:br>
            <a:endParaRPr lang="nl-NL" sz="14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err="1">
                <a:solidFill>
                  <a:schemeClr val="accent2"/>
                </a:solidFill>
              </a:rPr>
              <a:t>Ctrl+V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0CB0E648-8ABB-7D43-2D05-23D0A312BE1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9944" y="1800225"/>
            <a:ext cx="3547270" cy="40195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CEED97D7-B613-8457-6DD7-9845D6D9A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944" y="660400"/>
            <a:ext cx="3547270" cy="10302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31081587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sche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38BBE2B1-E710-785E-AD2E-2DC622062D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326492F0-08A9-DE6E-2BB2-37C2DA43F32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15481" y="4781481"/>
            <a:ext cx="2076519" cy="2076519"/>
          </a:xfrm>
          <a:prstGeom prst="rect">
            <a:avLst/>
          </a:prstGeom>
        </p:spPr>
      </p:pic>
      <p:sp>
        <p:nvSpPr>
          <p:cNvPr id="7" name="Tijdelijke aanduiding voor tekst 8">
            <a:extLst>
              <a:ext uri="{FF2B5EF4-FFF2-40B4-BE49-F238E27FC236}">
                <a16:creationId xmlns:a16="http://schemas.microsoft.com/office/drawing/2014/main" id="{60B1CD89-2CCD-7B7F-2F76-AEB4210A0BD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0000" y="2820959"/>
            <a:ext cx="7712810" cy="3258371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107000"/>
              </a:lnSpc>
              <a:spcBef>
                <a:spcPts val="0"/>
              </a:spcBef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2pPr>
            <a:lvl3pPr marL="9144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3pPr>
            <a:lvl4pPr marL="13716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4pPr>
            <a:lvl5pPr marL="18288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5pPr>
          </a:lstStyle>
          <a:p>
            <a:pPr lvl="0"/>
            <a:r>
              <a:rPr lang="nl-NL"/>
              <a:t>[Titel]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ADFA6C4F-F615-E33A-20B5-0AB866F61F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726962"/>
            <a:ext cx="10515860" cy="276999"/>
          </a:xfrm>
        </p:spPr>
        <p:txBody>
          <a:bodyPr/>
          <a:lstStyle>
            <a:lvl1pPr>
              <a:defRPr sz="2000">
                <a:latin typeface="+mn-lt"/>
              </a:defRPr>
            </a:lvl1pPr>
          </a:lstStyle>
          <a:p>
            <a:r>
              <a:rPr lang="nl-NL"/>
              <a:t>[Gebruik deze dia als sectiescheider]</a:t>
            </a:r>
          </a:p>
        </p:txBody>
      </p:sp>
    </p:spTree>
    <p:extLst>
      <p:ext uri="{BB962C8B-B14F-4D97-AF65-F5344CB8AC3E}">
        <p14:creationId xmlns:p14="http://schemas.microsoft.com/office/powerpoint/2010/main" val="24733417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7CB05-DF60-5C73-2332-1456CCF023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3326" y="1219200"/>
            <a:ext cx="6566873" cy="2232391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[titel 1]</a:t>
            </a:r>
            <a:endParaRPr lang="en-NL"/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B873B73A-1A14-C1D5-2D89-25F18DB04E8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23326" y="4759850"/>
            <a:ext cx="6566873" cy="58425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latin typeface="Cooper Lt BT" panose="0208050304030B0204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Ondertitel[ondertitel of datum]</a:t>
            </a:r>
          </a:p>
        </p:txBody>
      </p:sp>
      <p:pic>
        <p:nvPicPr>
          <p:cNvPr id="11" name="Logo">
            <a:extLst>
              <a:ext uri="{FF2B5EF4-FFF2-40B4-BE49-F238E27FC236}">
                <a16:creationId xmlns:a16="http://schemas.microsoft.com/office/drawing/2014/main" id="{4D51728D-5A12-961E-7E87-3F5FAE0B715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83768" y="510292"/>
            <a:ext cx="1728000" cy="589680"/>
          </a:xfrm>
          <a:prstGeom prst="rect">
            <a:avLst/>
          </a:prstGeom>
        </p:spPr>
      </p:pic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FD1BCABA-47E0-A310-F24B-7453565F079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22713" y="3513068"/>
            <a:ext cx="6566400" cy="1107996"/>
          </a:xfrm>
        </p:spPr>
        <p:txBody>
          <a:bodyPr>
            <a:spAutoFit/>
          </a:bodyPr>
          <a:lstStyle>
            <a:lvl1pPr marL="0" indent="0">
              <a:buNone/>
              <a:defRPr sz="72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nl-NL"/>
              <a:t>[titel 2]</a:t>
            </a:r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3721FC4A-C6B8-F27F-946C-C457AE2883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3411767" cy="6858000"/>
          </a:xfrm>
          <a:custGeom>
            <a:avLst/>
            <a:gdLst>
              <a:gd name="connsiteX0" fmla="*/ 7826 w 3411767"/>
              <a:gd name="connsiteY0" fmla="*/ 0 h 6858000"/>
              <a:gd name="connsiteX1" fmla="*/ 3411767 w 3411767"/>
              <a:gd name="connsiteY1" fmla="*/ 3429000 h 6858000"/>
              <a:gd name="connsiteX2" fmla="*/ 7826 w 3411767"/>
              <a:gd name="connsiteY2" fmla="*/ 6858000 h 6858000"/>
              <a:gd name="connsiteX3" fmla="*/ 0 w 3411767"/>
              <a:gd name="connsiteY3" fmla="*/ 6850116 h 6858000"/>
              <a:gd name="connsiteX4" fmla="*/ 0 w 3411767"/>
              <a:gd name="connsiteY4" fmla="*/ 78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1767" h="6858000">
                <a:moveTo>
                  <a:pt x="7826" y="0"/>
                </a:moveTo>
                <a:lnTo>
                  <a:pt x="3411767" y="3429000"/>
                </a:lnTo>
                <a:lnTo>
                  <a:pt x="7826" y="6858000"/>
                </a:lnTo>
                <a:lnTo>
                  <a:pt x="0" y="6850116"/>
                </a:lnTo>
                <a:lnTo>
                  <a:pt x="0" y="7884"/>
                </a:lnTo>
                <a:close/>
              </a:path>
            </a:pathLst>
          </a:custGeom>
          <a:solidFill>
            <a:schemeClr val="accent2">
              <a:lumMod val="10000"/>
              <a:lumOff val="90000"/>
            </a:schemeClr>
          </a:solidFill>
        </p:spPr>
        <p:txBody>
          <a:bodyPr wrap="square" lIns="108000" bIns="1476000" anchor="ctr" anchorCtr="0">
            <a:noAutofit/>
          </a:bodyPr>
          <a:lstStyle>
            <a:lvl1pPr marL="0" indent="0">
              <a:buFontTx/>
              <a:buNone/>
              <a:defRPr sz="1600"/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12839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en en vor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5B9F8765-6DF2-38D1-F58D-A1C4E97D5D32}"/>
              </a:ext>
            </a:extLst>
          </p:cNvPr>
          <p:cNvSpPr txBox="1"/>
          <p:nvPr userDrawn="1"/>
        </p:nvSpPr>
        <p:spPr>
          <a:xfrm>
            <a:off x="12317128" y="0"/>
            <a:ext cx="2794535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Om hier huisstijlvormen te plaatsen (per kader):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>
                <a:solidFill>
                  <a:schemeClr val="accent2"/>
                </a:solidFill>
              </a:rPr>
              <a:t>Let op: je kunt de achtergrondkleur van een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Op de dia met vormentaal: geef de gewenste vorm een kleur die goed past bij de kaderachtergrond en kopieer de vorm m.b.v. </a:t>
            </a:r>
            <a:r>
              <a:rPr lang="nl-NL" sz="1600" b="1" err="1">
                <a:solidFill>
                  <a:schemeClr val="accent2"/>
                </a:solidFill>
              </a:rPr>
              <a:t>Ctrl+C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  <a:br>
              <a:rPr lang="nl-NL" sz="1600" b="0">
                <a:solidFill>
                  <a:schemeClr val="accent2"/>
                </a:solidFill>
              </a:rPr>
            </a:br>
            <a:endParaRPr lang="nl-NL" sz="1600" b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Ga terug naar deze pagina en klik op het bedoelde kader </a:t>
            </a:r>
            <a:br>
              <a:rPr lang="nl-NL" sz="1600">
                <a:solidFill>
                  <a:schemeClr val="accent2"/>
                </a:solidFill>
              </a:rPr>
            </a:br>
            <a:r>
              <a:rPr lang="nl-NL" sz="140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>
                <a:solidFill>
                  <a:schemeClr val="accent2"/>
                </a:solidFill>
              </a:rPr>
            </a:br>
            <a:endParaRPr lang="nl-NL" sz="14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err="1">
                <a:solidFill>
                  <a:schemeClr val="accent2"/>
                </a:solidFill>
              </a:rPr>
              <a:t>Ctrl+V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256A5361-A3AF-B2EF-BDAF-DA4B1D0942D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425825" cy="34272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nl-NL"/>
          </a:p>
        </p:txBody>
      </p:sp>
      <p:sp>
        <p:nvSpPr>
          <p:cNvPr id="16" name="Tijdelijke aanduiding voor afbeelding 14">
            <a:extLst>
              <a:ext uri="{FF2B5EF4-FFF2-40B4-BE49-F238E27FC236}">
                <a16:creationId xmlns:a16="http://schemas.microsoft.com/office/drawing/2014/main" id="{6A7F7F4C-9087-19A8-C61D-C357C5ABA7D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53200" y="-4881"/>
            <a:ext cx="5338800" cy="34272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nl-NL"/>
          </a:p>
        </p:txBody>
      </p:sp>
      <p:sp>
        <p:nvSpPr>
          <p:cNvPr id="17" name="Tijdelijke aanduiding voor afbeelding 14">
            <a:extLst>
              <a:ext uri="{FF2B5EF4-FFF2-40B4-BE49-F238E27FC236}">
                <a16:creationId xmlns:a16="http://schemas.microsoft.com/office/drawing/2014/main" id="{15C20B14-51AE-DD04-FBC8-D93D4D887DA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427200"/>
            <a:ext cx="5338800" cy="34308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nl-NL"/>
          </a:p>
        </p:txBody>
      </p:sp>
      <p:sp>
        <p:nvSpPr>
          <p:cNvPr id="18" name="Tijdelijke aanduiding voor afbeelding 14">
            <a:extLst>
              <a:ext uri="{FF2B5EF4-FFF2-40B4-BE49-F238E27FC236}">
                <a16:creationId xmlns:a16="http://schemas.microsoft.com/office/drawing/2014/main" id="{59EC7349-D9E4-0C14-D6F9-8CBD597B769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66175" y="3427200"/>
            <a:ext cx="3425825" cy="34308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nl-NL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8B74CB0-B244-A138-2CC4-DC923D240A7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38800" y="3435682"/>
            <a:ext cx="3422318" cy="3422318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81D1E73-7D9A-6AF5-3286-DE9234B5F6A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25825" y="6682"/>
            <a:ext cx="3422318" cy="342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9652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5A946707-9F36-2CA7-BA77-E730397F0AA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4522381" y="-6538"/>
            <a:ext cx="7669619" cy="6864537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txBody>
          <a:bodyPr tIns="360000" anchor="t" anchorCtr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D62976FA-3DAF-2CC5-B631-AE73A38B9CC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76045" y="6370918"/>
            <a:ext cx="360000" cy="18466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C5D536-50B7-4CE6-B44E-3B56F0A7BD1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BB34A02B-BFFA-A885-2477-10F9028A17BF}"/>
              </a:ext>
            </a:extLst>
          </p:cNvPr>
          <p:cNvSpPr txBox="1"/>
          <p:nvPr userDrawn="1"/>
        </p:nvSpPr>
        <p:spPr>
          <a:xfrm>
            <a:off x="12317128" y="1564243"/>
            <a:ext cx="279453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Om over het tekstdeel een huisstijlvorm te plaatsen: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>
                <a:solidFill>
                  <a:schemeClr val="accent2"/>
                </a:solidFill>
              </a:rPr>
              <a:t>Let op: je kunt de achtergrondkleur van dit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Op de dia met vormentaal: geef de gewenste vorm een kleur en kopieer deze m.b.v. </a:t>
            </a:r>
            <a:r>
              <a:rPr lang="nl-NL" sz="1600" b="1" err="1">
                <a:solidFill>
                  <a:schemeClr val="accent2"/>
                </a:solidFill>
              </a:rPr>
              <a:t>Ctrl+C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  <a:br>
              <a:rPr lang="nl-NL" sz="1600" b="0">
                <a:solidFill>
                  <a:schemeClr val="accent2"/>
                </a:solidFill>
              </a:rPr>
            </a:br>
            <a:endParaRPr lang="nl-NL" sz="1600" b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Ga terug naar deze dia en klik op het bedoelde kader </a:t>
            </a:r>
            <a:br>
              <a:rPr lang="nl-NL" sz="1600">
                <a:solidFill>
                  <a:schemeClr val="accent2"/>
                </a:solidFill>
              </a:rPr>
            </a:br>
            <a:r>
              <a:rPr lang="nl-NL" sz="140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>
                <a:solidFill>
                  <a:schemeClr val="accent2"/>
                </a:solidFill>
              </a:rPr>
            </a:br>
            <a:endParaRPr lang="nl-NL" sz="14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err="1">
                <a:solidFill>
                  <a:schemeClr val="accent2"/>
                </a:solidFill>
              </a:rPr>
              <a:t>Ctrl+V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0CB0E648-8ABB-7D43-2D05-23D0A312BE1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9944" y="1800225"/>
            <a:ext cx="3547270" cy="40195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CEED97D7-B613-8457-6DD7-9845D6D9A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944" y="660400"/>
            <a:ext cx="3547270" cy="10302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6057455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sche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38BBE2B1-E710-785E-AD2E-2DC622062D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43D9B0E-1125-0C86-9BB6-A0D5C669DC2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15481" y="4781481"/>
            <a:ext cx="2076519" cy="2076519"/>
          </a:xfrm>
          <a:prstGeom prst="rect">
            <a:avLst/>
          </a:prstGeom>
        </p:spPr>
      </p:pic>
      <p:sp>
        <p:nvSpPr>
          <p:cNvPr id="5" name="Tijdelijke aanduiding voor tekst 8">
            <a:extLst>
              <a:ext uri="{FF2B5EF4-FFF2-40B4-BE49-F238E27FC236}">
                <a16:creationId xmlns:a16="http://schemas.microsoft.com/office/drawing/2014/main" id="{D7D87C91-882A-FDFC-A7CB-3C7D8CA62C5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0000" y="2820959"/>
            <a:ext cx="7712810" cy="3336953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107000"/>
              </a:lnSpc>
              <a:spcBef>
                <a:spcPts val="0"/>
              </a:spcBef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2pPr>
            <a:lvl3pPr marL="9144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3pPr>
            <a:lvl4pPr marL="13716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4pPr>
            <a:lvl5pPr marL="18288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5pPr>
          </a:lstStyle>
          <a:p>
            <a:pPr lvl="0"/>
            <a:r>
              <a:rPr lang="nl-NL"/>
              <a:t>[Titel]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462091F-CC15-A4F5-462A-C4E80C4F93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726962"/>
            <a:ext cx="10515860" cy="276999"/>
          </a:xfrm>
        </p:spPr>
        <p:txBody>
          <a:bodyPr/>
          <a:lstStyle>
            <a:lvl1pPr>
              <a:defRPr sz="2000">
                <a:latin typeface="+mn-lt"/>
              </a:defRPr>
            </a:lvl1pPr>
          </a:lstStyle>
          <a:p>
            <a:r>
              <a:rPr lang="nl-NL"/>
              <a:t>[Gebruik deze dia als sectiescheider]</a:t>
            </a:r>
          </a:p>
        </p:txBody>
      </p:sp>
    </p:spTree>
    <p:extLst>
      <p:ext uri="{BB962C8B-B14F-4D97-AF65-F5344CB8AC3E}">
        <p14:creationId xmlns:p14="http://schemas.microsoft.com/office/powerpoint/2010/main" val="2003965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en en vor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5B9F8765-6DF2-38D1-F58D-A1C4E97D5D32}"/>
              </a:ext>
            </a:extLst>
          </p:cNvPr>
          <p:cNvSpPr txBox="1"/>
          <p:nvPr userDrawn="1"/>
        </p:nvSpPr>
        <p:spPr>
          <a:xfrm>
            <a:off x="12317128" y="0"/>
            <a:ext cx="2794535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Om hier huisstijlvormen te plaatsen (per kader):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>
                <a:solidFill>
                  <a:schemeClr val="accent2"/>
                </a:solidFill>
              </a:rPr>
              <a:t>Let op: je kunt de achtergrondkleur van een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Op de dia met vormentaal: geef de gewenste vorm een kleur die goed past bij de kaderachtergrond en kopieer de vorm m.b.v. </a:t>
            </a:r>
            <a:r>
              <a:rPr lang="nl-NL" sz="1600" b="1" err="1">
                <a:solidFill>
                  <a:schemeClr val="accent2"/>
                </a:solidFill>
              </a:rPr>
              <a:t>Ctrl+C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  <a:br>
              <a:rPr lang="nl-NL" sz="1600" b="0">
                <a:solidFill>
                  <a:schemeClr val="accent2"/>
                </a:solidFill>
              </a:rPr>
            </a:br>
            <a:endParaRPr lang="nl-NL" sz="1600" b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Ga terug naar deze pagina en klik op het bedoelde kader </a:t>
            </a:r>
            <a:br>
              <a:rPr lang="nl-NL" sz="1600">
                <a:solidFill>
                  <a:schemeClr val="accent2"/>
                </a:solidFill>
              </a:rPr>
            </a:br>
            <a:r>
              <a:rPr lang="nl-NL" sz="140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>
                <a:solidFill>
                  <a:schemeClr val="accent2"/>
                </a:solidFill>
              </a:rPr>
            </a:br>
            <a:endParaRPr lang="nl-NL" sz="140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err="1">
                <a:solidFill>
                  <a:schemeClr val="accent2"/>
                </a:solidFill>
              </a:rPr>
              <a:t>Ctrl+V</a:t>
            </a:r>
            <a:r>
              <a:rPr lang="nl-NL" sz="1600" b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256A5361-A3AF-B2EF-BDAF-DA4B1D0942D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425825" cy="34272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nl-NL"/>
          </a:p>
        </p:txBody>
      </p:sp>
      <p:sp>
        <p:nvSpPr>
          <p:cNvPr id="16" name="Tijdelijke aanduiding voor afbeelding 14">
            <a:extLst>
              <a:ext uri="{FF2B5EF4-FFF2-40B4-BE49-F238E27FC236}">
                <a16:creationId xmlns:a16="http://schemas.microsoft.com/office/drawing/2014/main" id="{6A7F7F4C-9087-19A8-C61D-C357C5ABA7D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53200" y="-4881"/>
            <a:ext cx="5338800" cy="34272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nl-NL"/>
          </a:p>
        </p:txBody>
      </p:sp>
      <p:sp>
        <p:nvSpPr>
          <p:cNvPr id="17" name="Tijdelijke aanduiding voor afbeelding 14">
            <a:extLst>
              <a:ext uri="{FF2B5EF4-FFF2-40B4-BE49-F238E27FC236}">
                <a16:creationId xmlns:a16="http://schemas.microsoft.com/office/drawing/2014/main" id="{15C20B14-51AE-DD04-FBC8-D93D4D887DA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427200"/>
            <a:ext cx="5338800" cy="34308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nl-NL"/>
          </a:p>
        </p:txBody>
      </p:sp>
      <p:sp>
        <p:nvSpPr>
          <p:cNvPr id="18" name="Tijdelijke aanduiding voor afbeelding 14">
            <a:extLst>
              <a:ext uri="{FF2B5EF4-FFF2-40B4-BE49-F238E27FC236}">
                <a16:creationId xmlns:a16="http://schemas.microsoft.com/office/drawing/2014/main" id="{59EC7349-D9E4-0C14-D6F9-8CBD597B769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66175" y="3427200"/>
            <a:ext cx="3425825" cy="34308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nl-NL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4A2D241-25AA-D4D4-D1C9-8F8B9CAB4A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25825" y="1800"/>
            <a:ext cx="3427200" cy="34272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5EFD2B57-8DC9-65C2-6EA1-3A10098023E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8799" y="3435681"/>
            <a:ext cx="3418719" cy="341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5211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sche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38BBE2B1-E710-785E-AD2E-2DC622062D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2F1959A-3310-3679-2012-7E94279C2DF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15481" y="4781481"/>
            <a:ext cx="2076519" cy="2076519"/>
          </a:xfrm>
          <a:prstGeom prst="rect">
            <a:avLst/>
          </a:prstGeom>
        </p:spPr>
      </p:pic>
      <p:sp>
        <p:nvSpPr>
          <p:cNvPr id="6" name="Tijdelijke aanduiding voor tekst 8">
            <a:extLst>
              <a:ext uri="{FF2B5EF4-FFF2-40B4-BE49-F238E27FC236}">
                <a16:creationId xmlns:a16="http://schemas.microsoft.com/office/drawing/2014/main" id="{1CC95772-D717-B1D3-D6BB-7047A11E3E5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0000" y="2820959"/>
            <a:ext cx="7712810" cy="3310079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107000"/>
              </a:lnSpc>
              <a:spcBef>
                <a:spcPts val="0"/>
              </a:spcBef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2pPr>
            <a:lvl3pPr marL="9144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3pPr>
            <a:lvl4pPr marL="13716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4pPr>
            <a:lvl5pPr marL="18288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5pPr>
          </a:lstStyle>
          <a:p>
            <a:pPr lvl="0"/>
            <a:r>
              <a:rPr lang="nl-NL"/>
              <a:t>[Titel]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4F7E909A-F14D-E4B7-A317-1171D0F5F7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726962"/>
            <a:ext cx="10515860" cy="276999"/>
          </a:xfrm>
        </p:spPr>
        <p:txBody>
          <a:bodyPr/>
          <a:lstStyle>
            <a:lvl1pPr>
              <a:defRPr sz="2000">
                <a:latin typeface="+mn-lt"/>
              </a:defRPr>
            </a:lvl1pPr>
          </a:lstStyle>
          <a:p>
            <a:r>
              <a:rPr lang="nl-NL"/>
              <a:t>[Gebruik deze dia als sectiescheider]</a:t>
            </a:r>
          </a:p>
        </p:txBody>
      </p:sp>
    </p:spTree>
    <p:extLst>
      <p:ext uri="{BB962C8B-B14F-4D97-AF65-F5344CB8AC3E}">
        <p14:creationId xmlns:p14="http://schemas.microsoft.com/office/powerpoint/2010/main" val="33637704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itel">
            <a:extLst>
              <a:ext uri="{FF2B5EF4-FFF2-40B4-BE49-F238E27FC236}">
                <a16:creationId xmlns:a16="http://schemas.microsoft.com/office/drawing/2014/main" id="{9832AF1D-3B01-4FCA-BD0E-9FC69B177B89}"/>
              </a:ext>
            </a:extLst>
          </p:cNvPr>
          <p:cNvSpPr txBox="1"/>
          <p:nvPr userDrawn="1"/>
        </p:nvSpPr>
        <p:spPr>
          <a:xfrm>
            <a:off x="1080002" y="540003"/>
            <a:ext cx="2121117" cy="6154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defTabSz="1177226">
              <a:lnSpc>
                <a:spcPct val="100000"/>
              </a:lnSpc>
              <a:spcBef>
                <a:spcPct val="0"/>
              </a:spcBef>
              <a:buNone/>
              <a:defRPr sz="4000" b="1" cap="none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l-NL" sz="3999">
                <a:latin typeface="Calibri Light" panose="020F0302020204030204" pitchFamily="34" charset="0"/>
                <a:cs typeface="Calibri Light" panose="020F0302020204030204" pitchFamily="34" charset="0"/>
              </a:rPr>
              <a:t>Tips</a:t>
            </a:r>
          </a:p>
        </p:txBody>
      </p:sp>
      <p:grpSp>
        <p:nvGrpSpPr>
          <p:cNvPr id="122" name="Tip Nieuwe dia">
            <a:extLst>
              <a:ext uri="{FF2B5EF4-FFF2-40B4-BE49-F238E27FC236}">
                <a16:creationId xmlns:a16="http://schemas.microsoft.com/office/drawing/2014/main" id="{2F3A47AE-5DF6-4111-8B0C-0399D4275924}"/>
              </a:ext>
            </a:extLst>
          </p:cNvPr>
          <p:cNvGrpSpPr/>
          <p:nvPr userDrawn="1"/>
        </p:nvGrpSpPr>
        <p:grpSpPr>
          <a:xfrm>
            <a:off x="1114089" y="1391510"/>
            <a:ext cx="2304000" cy="2723826"/>
            <a:chOff x="-2545133" y="2057057"/>
            <a:chExt cx="2304000" cy="2723826"/>
          </a:xfrm>
        </p:grpSpPr>
        <p:sp>
          <p:nvSpPr>
            <p:cNvPr id="123" name="Tip tekst">
              <a:extLst>
                <a:ext uri="{FF2B5EF4-FFF2-40B4-BE49-F238E27FC236}">
                  <a16:creationId xmlns:a16="http://schemas.microsoft.com/office/drawing/2014/main" id="{76D67B95-38B3-4D3A-AEA9-4A12D55E48B7}"/>
                </a:ext>
              </a:extLst>
            </p:cNvPr>
            <p:cNvSpPr txBox="1"/>
            <p:nvPr userDrawn="1"/>
          </p:nvSpPr>
          <p:spPr>
            <a:xfrm>
              <a:off x="-2545133" y="2057057"/>
              <a:ext cx="2304000" cy="24237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nl-NL" sz="1050" b="1" kern="1200" cap="all" baseline="0" noProof="1">
                  <a:solidFill>
                    <a:schemeClr val="accent1"/>
                  </a:solidFill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Nieuwe</a:t>
              </a:r>
              <a:r>
                <a:rPr lang="nl-NL" sz="1050" b="1" baseline="0" noProof="1">
                  <a:solidFill>
                    <a:schemeClr val="tx2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r>
                <a:rPr lang="nl-NL" sz="1050" b="1" kern="1200" cap="all" baseline="0" noProof="1">
                  <a:solidFill>
                    <a:schemeClr val="accent1"/>
                  </a:solidFill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dia</a:t>
              </a:r>
            </a:p>
            <a:p>
              <a:pPr>
                <a:lnSpc>
                  <a:spcPct val="100000"/>
                </a:lnSpc>
              </a:pPr>
              <a:endParaRPr lang="nl-NL" sz="1050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r>
                <a:rPr lang="nl-NL" sz="1050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Op tab </a:t>
              </a:r>
              <a:r>
                <a:rPr lang="nl-NL" sz="1050" b="1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Start</a:t>
              </a:r>
              <a:r>
                <a:rPr lang="nl-NL" sz="1050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: klik </a:t>
              </a:r>
              <a:r>
                <a:rPr lang="nl-NL" sz="1050" u="sng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op het tekstje onder </a:t>
              </a:r>
              <a:r>
                <a:rPr lang="nl-NL" sz="1050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het pictogram </a:t>
              </a:r>
              <a:r>
                <a:rPr lang="nl-NL" sz="1050" b="1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Nieuwe dia</a:t>
              </a:r>
              <a:r>
                <a:rPr lang="nl-NL" sz="1050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:</a:t>
              </a:r>
            </a:p>
            <a:p>
              <a:pPr>
                <a:lnSpc>
                  <a:spcPct val="100000"/>
                </a:lnSpc>
              </a:pPr>
              <a:endParaRPr lang="nl-NL" sz="1050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endParaRPr lang="nl-NL" sz="1050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endParaRPr lang="nl-NL" sz="1050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endParaRPr lang="nl-NL" sz="1050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endParaRPr lang="nl-NL" sz="1050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endParaRPr lang="nl-NL" sz="1050" b="1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endParaRPr lang="nl-NL" sz="1050" b="1" baseline="0" noProof="1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endParaRPr lang="nl-NL" sz="1050" b="1" baseline="0" noProof="1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r>
                <a:rPr lang="nl-NL" sz="1050" b="1" cap="all" baseline="0" noProof="1">
                  <a:solidFill>
                    <a:schemeClr val="accent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Andere indeling voor huidige dia</a:t>
              </a:r>
            </a:p>
            <a:p>
              <a:pPr>
                <a:lnSpc>
                  <a:spcPct val="100000"/>
                </a:lnSpc>
              </a:pPr>
              <a:endParaRPr lang="nl-NL" sz="1050" b="0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r>
                <a:rPr lang="nl-NL" sz="1050" b="0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Op tab </a:t>
              </a:r>
              <a:r>
                <a:rPr lang="nl-NL" sz="1050" b="1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Start</a:t>
              </a:r>
              <a:r>
                <a:rPr lang="nl-NL" sz="1050" b="0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: klik op </a:t>
              </a:r>
              <a:r>
                <a:rPr lang="nl-NL" sz="1050" b="1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Indeling</a:t>
              </a:r>
              <a:r>
                <a:rPr lang="nl-NL" sz="1050" b="0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:</a:t>
              </a:r>
            </a:p>
          </p:txBody>
        </p:sp>
        <p:pic>
          <p:nvPicPr>
            <p:cNvPr id="124" name="Icon Nieuwe dia">
              <a:extLst>
                <a:ext uri="{FF2B5EF4-FFF2-40B4-BE49-F238E27FC236}">
                  <a16:creationId xmlns:a16="http://schemas.microsoft.com/office/drawing/2014/main" id="{7514B464-40D9-4395-B242-8B1A8E5A62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/>
          </p:blipFill>
          <p:spPr>
            <a:xfrm>
              <a:off x="-2003707" y="2776092"/>
              <a:ext cx="495369" cy="762106"/>
            </a:xfrm>
            <a:prstGeom prst="rect">
              <a:avLst/>
            </a:prstGeom>
          </p:spPr>
        </p:pic>
        <p:sp>
          <p:nvSpPr>
            <p:cNvPr id="125" name="Pijl">
              <a:extLst>
                <a:ext uri="{FF2B5EF4-FFF2-40B4-BE49-F238E27FC236}">
                  <a16:creationId xmlns:a16="http://schemas.microsoft.com/office/drawing/2014/main" id="{764757AD-2B56-4485-A16B-AA17D099C223}"/>
                </a:ext>
              </a:extLst>
            </p:cNvPr>
            <p:cNvSpPr/>
            <p:nvPr userDrawn="1"/>
          </p:nvSpPr>
          <p:spPr>
            <a:xfrm>
              <a:off x="-1498911" y="3213945"/>
              <a:ext cx="606634" cy="181070"/>
            </a:xfrm>
            <a:prstGeom prst="leftArrow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100">
                <a:solidFill>
                  <a:schemeClr val="tx1"/>
                </a:solidFill>
              </a:endParaRPr>
            </a:p>
          </p:txBody>
        </p:sp>
        <p:pic>
          <p:nvPicPr>
            <p:cNvPr id="126" name="Icon Indeling">
              <a:extLst>
                <a:ext uri="{FF2B5EF4-FFF2-40B4-BE49-F238E27FC236}">
                  <a16:creationId xmlns:a16="http://schemas.microsoft.com/office/drawing/2014/main" id="{087A846B-EA89-4B54-A854-EC14B13707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/>
          </p:blipFill>
          <p:spPr>
            <a:xfrm>
              <a:off x="-2052470" y="4552251"/>
              <a:ext cx="838317" cy="228632"/>
            </a:xfrm>
            <a:prstGeom prst="rect">
              <a:avLst/>
            </a:prstGeom>
          </p:spPr>
        </p:pic>
        <p:cxnSp>
          <p:nvCxnSpPr>
            <p:cNvPr id="127" name="Lijn">
              <a:extLst>
                <a:ext uri="{FF2B5EF4-FFF2-40B4-BE49-F238E27FC236}">
                  <a16:creationId xmlns:a16="http://schemas.microsoft.com/office/drawing/2014/main" id="{EEEAE59C-FEF7-4ADA-9FDC-3CE8BDF07E7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2545133" y="2249550"/>
              <a:ext cx="2304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Lijn">
              <a:extLst>
                <a:ext uri="{FF2B5EF4-FFF2-40B4-BE49-F238E27FC236}">
                  <a16:creationId xmlns:a16="http://schemas.microsoft.com/office/drawing/2014/main" id="{DCE5BD24-CCFA-4DB5-A414-B10E7DB9B62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2545133" y="4186876"/>
              <a:ext cx="2304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9" name="Tip Tekst opmaken">
            <a:extLst>
              <a:ext uri="{FF2B5EF4-FFF2-40B4-BE49-F238E27FC236}">
                <a16:creationId xmlns:a16="http://schemas.microsoft.com/office/drawing/2014/main" id="{72553A87-E6DE-4AC8-ADFF-F96D4DE43FE9}"/>
              </a:ext>
            </a:extLst>
          </p:cNvPr>
          <p:cNvGrpSpPr/>
          <p:nvPr userDrawn="1"/>
        </p:nvGrpSpPr>
        <p:grpSpPr>
          <a:xfrm>
            <a:off x="3908090" y="1391508"/>
            <a:ext cx="2304000" cy="3070071"/>
            <a:chOff x="-2564091" y="1731373"/>
            <a:chExt cx="2304000" cy="3070071"/>
          </a:xfrm>
        </p:grpSpPr>
        <p:sp>
          <p:nvSpPr>
            <p:cNvPr id="130" name="Tip tekst">
              <a:extLst>
                <a:ext uri="{FF2B5EF4-FFF2-40B4-BE49-F238E27FC236}">
                  <a16:creationId xmlns:a16="http://schemas.microsoft.com/office/drawing/2014/main" id="{D7BB2FFC-8DBF-407F-8DB2-3AA87503BAF7}"/>
                </a:ext>
              </a:extLst>
            </p:cNvPr>
            <p:cNvSpPr txBox="1"/>
            <p:nvPr userDrawn="1"/>
          </p:nvSpPr>
          <p:spPr>
            <a:xfrm>
              <a:off x="-2564091" y="1731373"/>
              <a:ext cx="2304000" cy="307007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nl-NL" sz="1050" b="1" cap="all" baseline="0" noProof="1">
                  <a:solidFill>
                    <a:schemeClr val="accent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Tekst opmaken</a:t>
              </a:r>
            </a:p>
            <a:p>
              <a:pPr>
                <a:lnSpc>
                  <a:spcPct val="100000"/>
                </a:lnSpc>
              </a:pPr>
              <a:endParaRPr lang="nl-NL" sz="1050" cap="all" baseline="0" noProof="1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r>
                <a:rPr lang="nl-NL" sz="1050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In tekstkaders zijn vijf stijlen ingesteld:</a:t>
              </a:r>
            </a:p>
            <a:p>
              <a:pPr>
                <a:lnSpc>
                  <a:spcPct val="100000"/>
                </a:lnSpc>
              </a:pPr>
              <a:endParaRPr lang="nl-NL" sz="1050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endParaRPr lang="nl-NL" sz="1050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endParaRPr lang="nl-NL" sz="1050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endParaRPr lang="nl-NL" sz="1050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endParaRPr lang="nl-NL" sz="1050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endParaRPr lang="nl-NL" sz="1050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endParaRPr lang="nl-NL" sz="1050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r>
                <a:rPr lang="nl-NL" sz="1050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Je kiest een volgende/vorige stijl door op de </a:t>
              </a:r>
              <a:r>
                <a:rPr lang="nl-NL" sz="1050" b="1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Start</a:t>
              </a:r>
              <a:r>
                <a:rPr lang="nl-NL" sz="1050" b="0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-tab</a:t>
              </a:r>
              <a:r>
                <a:rPr lang="nl-NL" sz="1050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op de volgende knoppen te klikken:</a:t>
              </a:r>
            </a:p>
            <a:p>
              <a:pPr>
                <a:lnSpc>
                  <a:spcPct val="100000"/>
                </a:lnSpc>
              </a:pPr>
              <a:endParaRPr lang="nl-NL" sz="1050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endParaRPr lang="nl-NL" sz="1050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0" indent="0">
                <a:lnSpc>
                  <a:spcPct val="100000"/>
                </a:lnSpc>
                <a:buFont typeface="Calibri" panose="020B0604020202020204" pitchFamily="34" charset="0"/>
                <a:buNone/>
              </a:pPr>
              <a:r>
                <a:rPr lang="nl-NL" sz="105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Je kunt meerdere ‘sprongen’ tegelijk voor- of achteruit maken als je b.v. van stijl 1 naar stijl 4 wilt gaan. Je klikt dan meerdere keren op de betreffende knop.</a:t>
              </a:r>
              <a:endParaRPr lang="nl-NL" sz="1050" b="0" i="1" u="none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pic>
          <p:nvPicPr>
            <p:cNvPr id="131" name="Icon Inspringen">
              <a:extLst>
                <a:ext uri="{FF2B5EF4-FFF2-40B4-BE49-F238E27FC236}">
                  <a16:creationId xmlns:a16="http://schemas.microsoft.com/office/drawing/2014/main" id="{CF43F927-00B0-4D5B-B697-0D4CC3EA58D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800650" y="3690667"/>
              <a:ext cx="757782" cy="322059"/>
            </a:xfrm>
            <a:prstGeom prst="rect">
              <a:avLst/>
            </a:prstGeom>
          </p:spPr>
        </p:pic>
        <p:cxnSp>
          <p:nvCxnSpPr>
            <p:cNvPr id="132" name="Lijn">
              <a:extLst>
                <a:ext uri="{FF2B5EF4-FFF2-40B4-BE49-F238E27FC236}">
                  <a16:creationId xmlns:a16="http://schemas.microsoft.com/office/drawing/2014/main" id="{55783685-606D-41B5-B8A6-C63AC95E381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2564091" y="1923866"/>
              <a:ext cx="2304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3" name="Screenprint stijlen">
              <a:extLst>
                <a:ext uri="{FF2B5EF4-FFF2-40B4-BE49-F238E27FC236}">
                  <a16:creationId xmlns:a16="http://schemas.microsoft.com/office/drawing/2014/main" id="{86BD6095-FD1D-4D21-8E99-06BCB4E7C8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/>
            <a:stretch/>
          </p:blipFill>
          <p:spPr>
            <a:xfrm>
              <a:off x="-2212199" y="2262433"/>
              <a:ext cx="1191281" cy="875520"/>
            </a:xfrm>
            <a:prstGeom prst="rect">
              <a:avLst/>
            </a:prstGeom>
          </p:spPr>
        </p:pic>
      </p:grpSp>
      <p:grpSp>
        <p:nvGrpSpPr>
          <p:cNvPr id="134" name="Tip Foto instellen">
            <a:extLst>
              <a:ext uri="{FF2B5EF4-FFF2-40B4-BE49-F238E27FC236}">
                <a16:creationId xmlns:a16="http://schemas.microsoft.com/office/drawing/2014/main" id="{36DEFC1B-2E82-48C4-A6CC-F2001A75A195}"/>
              </a:ext>
            </a:extLst>
          </p:cNvPr>
          <p:cNvGrpSpPr/>
          <p:nvPr userDrawn="1"/>
        </p:nvGrpSpPr>
        <p:grpSpPr>
          <a:xfrm>
            <a:off x="6641622" y="1391508"/>
            <a:ext cx="2304000" cy="5009064"/>
            <a:chOff x="6633481" y="1391507"/>
            <a:chExt cx="2304000" cy="5009064"/>
          </a:xfrm>
        </p:grpSpPr>
        <p:sp>
          <p:nvSpPr>
            <p:cNvPr id="135" name="Tip tekst">
              <a:extLst>
                <a:ext uri="{FF2B5EF4-FFF2-40B4-BE49-F238E27FC236}">
                  <a16:creationId xmlns:a16="http://schemas.microsoft.com/office/drawing/2014/main" id="{DAFF4126-7BC9-40F2-A4AD-0897615BC5FC}"/>
                </a:ext>
              </a:extLst>
            </p:cNvPr>
            <p:cNvSpPr txBox="1"/>
            <p:nvPr userDrawn="1"/>
          </p:nvSpPr>
          <p:spPr>
            <a:xfrm>
              <a:off x="6633481" y="1391507"/>
              <a:ext cx="2304000" cy="50090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algn="l" defTabSz="531979" rtl="0" eaLnBrk="1" latinLnBrk="0" hangingPunct="1">
                <a:lnSpc>
                  <a:spcPct val="100000"/>
                </a:lnSpc>
              </a:pPr>
              <a:r>
                <a:rPr lang="nl-NL" sz="1050" b="1" kern="1200" cap="all" baseline="0" noProof="1">
                  <a:solidFill>
                    <a:schemeClr val="accent1"/>
                  </a:solidFill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Foto instellen</a:t>
              </a:r>
            </a:p>
            <a:p>
              <a:pPr marL="0" algn="l" defTabSz="531979" rtl="0" eaLnBrk="1" latinLnBrk="0" hangingPunct="1">
                <a:lnSpc>
                  <a:spcPct val="100000"/>
                </a:lnSpc>
              </a:pPr>
              <a:endParaRPr lang="nl-NL" sz="1050" b="0" kern="1200" cap="none" baseline="0" noProof="1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r>
                <a:rPr lang="nl-NL" sz="1050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Een fotokader wordt altijd vanuit het midden van de gekozen foto gevuld. </a:t>
              </a:r>
            </a:p>
            <a:p>
              <a:pPr>
                <a:lnSpc>
                  <a:spcPct val="100000"/>
                </a:lnSpc>
              </a:pPr>
              <a:endParaRPr lang="nl-NL" sz="1050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Als je een ander gedeelte van de foto wilt zien, gebruik je de functie ‘bijsnijden’:</a:t>
              </a:r>
            </a:p>
            <a:p>
              <a:pPr marL="143991" indent="-143991">
                <a:lnSpc>
                  <a:spcPct val="100000"/>
                </a:lnSpc>
                <a:buSzPct val="85000"/>
                <a:buFont typeface="Calibri" panose="020B0604020202020204" pitchFamily="34" charset="0"/>
                <a:buChar char="•"/>
              </a:pP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Klik op de foto.</a:t>
              </a:r>
            </a:p>
            <a:p>
              <a:pPr marL="143991" indent="-143991">
                <a:lnSpc>
                  <a:spcPct val="100000"/>
                </a:lnSpc>
                <a:buSzPct val="85000"/>
                <a:buFont typeface="Calibri" panose="020B0604020202020204" pitchFamily="34" charset="0"/>
                <a:buChar char="•"/>
              </a:pP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Op tab </a:t>
              </a:r>
              <a:r>
                <a:rPr lang="nl-NL" sz="1050" b="1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Afbeeldingsopmaak</a:t>
              </a: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: klik op </a:t>
              </a:r>
              <a:r>
                <a:rPr lang="nl-NL" sz="1050" b="1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Bijsnijden</a:t>
              </a: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:</a:t>
              </a:r>
            </a:p>
            <a:p>
              <a:pPr marL="143991" indent="-143991">
                <a:lnSpc>
                  <a:spcPct val="100000"/>
                </a:lnSpc>
                <a:buSzPct val="85000"/>
                <a:buFont typeface="Calibri" panose="020B0604020202020204" pitchFamily="34" charset="0"/>
                <a:buChar char="•"/>
              </a:pPr>
              <a:endParaRPr lang="nl-NL" sz="1050" b="0" i="0" u="none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143991" indent="-143991">
                <a:lnSpc>
                  <a:spcPct val="100000"/>
                </a:lnSpc>
                <a:buSzPct val="85000"/>
                <a:buFont typeface="Calibri" panose="020B0604020202020204" pitchFamily="34" charset="0"/>
                <a:buChar char="•"/>
              </a:pPr>
              <a:endParaRPr lang="nl-NL" sz="1050" b="0" i="0" u="none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143991" indent="-143991">
                <a:lnSpc>
                  <a:spcPct val="100000"/>
                </a:lnSpc>
                <a:buSzPct val="85000"/>
                <a:buFont typeface="Calibri" panose="020B0604020202020204" pitchFamily="34" charset="0"/>
                <a:buChar char="•"/>
              </a:pPr>
              <a:endParaRPr lang="nl-NL" sz="1050" b="0" i="0" u="none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143991" indent="-143991">
                <a:lnSpc>
                  <a:spcPct val="100000"/>
                </a:lnSpc>
                <a:buSzPct val="85000"/>
                <a:buFont typeface="Calibri" panose="020B0604020202020204" pitchFamily="34" charset="0"/>
                <a:buChar char="•"/>
              </a:pPr>
              <a:endParaRPr lang="nl-NL" sz="1050" b="0" i="0" u="none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143991" indent="-143991">
                <a:lnSpc>
                  <a:spcPct val="100000"/>
                </a:lnSpc>
                <a:buSzPct val="85000"/>
                <a:buFont typeface="Calibri" panose="020B0604020202020204" pitchFamily="34" charset="0"/>
                <a:buChar char="•"/>
              </a:pP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Nu kun je de foto bewegen en daarmee het gewenste deel in beeld schuiven. Ook kun je de foto vergroten/ verkleinen door met de ronde witte greepjes in de hoeken te slepen.</a:t>
              </a:r>
            </a:p>
            <a:p>
              <a:pPr marL="143991" indent="-143991">
                <a:lnSpc>
                  <a:spcPct val="100000"/>
                </a:lnSpc>
                <a:buSzPct val="85000"/>
                <a:buFont typeface="Calibri" panose="020B0604020202020204" pitchFamily="34" charset="0"/>
                <a:buChar char="•"/>
              </a:pP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Klik naast het kader om de bijsnijden-functie te verlaten.</a:t>
              </a:r>
            </a:p>
            <a:p>
              <a:pPr marL="0" indent="0">
                <a:lnSpc>
                  <a:spcPct val="100000"/>
                </a:lnSpc>
                <a:buFont typeface="Calibri" panose="020B0604020202020204" pitchFamily="34" charset="0"/>
                <a:buNone/>
              </a:pPr>
              <a:endParaRPr lang="nl-NL" sz="1050" b="0" i="0" u="none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0" indent="0" algn="l" defTabSz="531979" rtl="0" eaLnBrk="1" latinLnBrk="0" hangingPunct="1">
                <a:lnSpc>
                  <a:spcPct val="100000"/>
                </a:lnSpc>
                <a:buFont typeface="Calibri" panose="020B0604020202020204" pitchFamily="34" charset="0"/>
                <a:buNone/>
              </a:pPr>
              <a:r>
                <a:rPr lang="nl-NL" sz="1050" b="1" kern="1200" cap="all" baseline="0" noProof="1">
                  <a:solidFill>
                    <a:schemeClr val="accent1"/>
                  </a:solidFill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Andere foto kiezen</a:t>
              </a:r>
            </a:p>
            <a:p>
              <a:pPr marL="0" indent="0" algn="l" defTabSz="531979" rtl="0" eaLnBrk="1" latinLnBrk="0" hangingPunct="1">
                <a:lnSpc>
                  <a:spcPct val="100000"/>
                </a:lnSpc>
                <a:buFont typeface="Calibri" panose="020B0604020202020204" pitchFamily="34" charset="0"/>
                <a:buNone/>
              </a:pPr>
              <a:endParaRPr lang="nl-NL" sz="1050" b="0" kern="1200" cap="none" baseline="0" noProof="1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  <a:p>
              <a:pPr marL="143991" indent="-143991">
                <a:lnSpc>
                  <a:spcPct val="100000"/>
                </a:lnSpc>
                <a:buSzPct val="85000"/>
                <a:buFont typeface="Calibri" panose="020B0604020202020204" pitchFamily="34" charset="0"/>
                <a:buChar char="•"/>
              </a:pP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Selecteer de foto.</a:t>
              </a:r>
            </a:p>
            <a:p>
              <a:pPr marL="143991" indent="-143991">
                <a:lnSpc>
                  <a:spcPct val="100000"/>
                </a:lnSpc>
                <a:buSzPct val="85000"/>
                <a:buFont typeface="Calibri" panose="020B0604020202020204" pitchFamily="34" charset="0"/>
                <a:buChar char="•"/>
              </a:pP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Druk op </a:t>
              </a:r>
              <a:r>
                <a:rPr lang="nl-NL" sz="1050" b="1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[Delete]</a:t>
              </a:r>
              <a:endParaRPr lang="nl-NL" sz="1050" b="0" i="0" u="none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143991" marR="0" lvl="0" indent="-143991" algn="l" defTabSz="8294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5000"/>
                <a:buFont typeface="Calibri" panose="020B0604020202020204" pitchFamily="34" charset="0"/>
                <a:buChar char="•"/>
                <a:tabLst/>
                <a:defRPr/>
              </a:pP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Op tab </a:t>
              </a:r>
              <a:r>
                <a:rPr lang="nl-NL" sz="1050" b="1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Start</a:t>
              </a: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:</a:t>
              </a:r>
              <a:r>
                <a:rPr lang="nl-NL" sz="1050" b="1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klik op </a:t>
              </a:r>
              <a:r>
                <a:rPr lang="nl-NL" sz="1050" b="1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Opnieuw instellen</a:t>
              </a: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:</a:t>
              </a:r>
            </a:p>
            <a:p>
              <a:pPr marL="143991" marR="0" lvl="0" indent="-143991" algn="l" defTabSz="8294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5000"/>
                <a:buFont typeface="Calibri" panose="020B0604020202020204" pitchFamily="34" charset="0"/>
                <a:buChar char="•"/>
                <a:tabLst/>
                <a:defRPr/>
              </a:pPr>
              <a:endParaRPr lang="nl-NL" sz="1050" b="0" i="0" u="none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143991" marR="0" lvl="0" indent="-143991" algn="l" defTabSz="8294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5000"/>
                <a:buFont typeface="Calibri" panose="020B0604020202020204" pitchFamily="34" charset="0"/>
                <a:buChar char="•"/>
                <a:tabLst/>
                <a:defRPr/>
              </a:pPr>
              <a:endParaRPr lang="nl-NL" sz="1050" b="1" i="0" u="none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143991" indent="-143991">
                <a:lnSpc>
                  <a:spcPct val="100000"/>
                </a:lnSpc>
                <a:buSzPct val="85000"/>
                <a:buFont typeface="Calibri" panose="020B0604020202020204" pitchFamily="34" charset="0"/>
                <a:buChar char="•"/>
              </a:pP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Kies een nieuwe foto volgens de aanwijzingen.</a:t>
              </a:r>
            </a:p>
          </p:txBody>
        </p:sp>
        <p:cxnSp>
          <p:nvCxnSpPr>
            <p:cNvPr id="136" name="Lijn">
              <a:extLst>
                <a:ext uri="{FF2B5EF4-FFF2-40B4-BE49-F238E27FC236}">
                  <a16:creationId xmlns:a16="http://schemas.microsoft.com/office/drawing/2014/main" id="{A8E43A82-FA65-4B50-9828-C4740E9E741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633481" y="1584000"/>
              <a:ext cx="2304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Lijn">
              <a:extLst>
                <a:ext uri="{FF2B5EF4-FFF2-40B4-BE49-F238E27FC236}">
                  <a16:creationId xmlns:a16="http://schemas.microsoft.com/office/drawing/2014/main" id="{0150E791-AE56-48CE-BD8B-44B868408D7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633481" y="5127989"/>
              <a:ext cx="2304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8" name="Icon Bijsnijden" descr="Afbeelding met tafel&#10;&#10;Automatisch gegenereerde beschrijving">
              <a:extLst>
                <a:ext uri="{FF2B5EF4-FFF2-40B4-BE49-F238E27FC236}">
                  <a16:creationId xmlns:a16="http://schemas.microsoft.com/office/drawing/2014/main" id="{4B64F629-3218-474E-A1F5-909319BB8D0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6542" y="2948859"/>
              <a:ext cx="562053" cy="724001"/>
            </a:xfrm>
            <a:prstGeom prst="rect">
              <a:avLst/>
            </a:prstGeom>
          </p:spPr>
        </p:pic>
        <p:pic>
          <p:nvPicPr>
            <p:cNvPr id="139" name="Icon Opnieuw instellen">
              <a:extLst>
                <a:ext uri="{FF2B5EF4-FFF2-40B4-BE49-F238E27FC236}">
                  <a16:creationId xmlns:a16="http://schemas.microsoft.com/office/drawing/2014/main" id="{ECEAD7ED-CCA4-47A3-9804-4095FAD53DD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2014" y="5743449"/>
              <a:ext cx="1181265" cy="257211"/>
            </a:xfrm>
            <a:prstGeom prst="rect">
              <a:avLst/>
            </a:prstGeom>
          </p:spPr>
        </p:pic>
      </p:grpSp>
      <p:grpSp>
        <p:nvGrpSpPr>
          <p:cNvPr id="140" name="Tip Dia herstellen">
            <a:extLst>
              <a:ext uri="{FF2B5EF4-FFF2-40B4-BE49-F238E27FC236}">
                <a16:creationId xmlns:a16="http://schemas.microsoft.com/office/drawing/2014/main" id="{50F5CC48-804D-426E-8495-1935FB72D7E5}"/>
              </a:ext>
            </a:extLst>
          </p:cNvPr>
          <p:cNvGrpSpPr/>
          <p:nvPr userDrawn="1"/>
        </p:nvGrpSpPr>
        <p:grpSpPr>
          <a:xfrm>
            <a:off x="9375155" y="1391510"/>
            <a:ext cx="2304000" cy="4201150"/>
            <a:chOff x="9375155" y="1391507"/>
            <a:chExt cx="2304000" cy="4201150"/>
          </a:xfrm>
        </p:grpSpPr>
        <p:sp>
          <p:nvSpPr>
            <p:cNvPr id="141" name="Tip tekst">
              <a:extLst>
                <a:ext uri="{FF2B5EF4-FFF2-40B4-BE49-F238E27FC236}">
                  <a16:creationId xmlns:a16="http://schemas.microsoft.com/office/drawing/2014/main" id="{F03604F6-D217-4100-8DC7-447C5DF07B76}"/>
                </a:ext>
              </a:extLst>
            </p:cNvPr>
            <p:cNvSpPr txBox="1"/>
            <p:nvPr userDrawn="1"/>
          </p:nvSpPr>
          <p:spPr>
            <a:xfrm>
              <a:off x="9375155" y="1391507"/>
              <a:ext cx="2304000" cy="42011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nl-NL" sz="1050" b="1" cap="all" baseline="0" noProof="1">
                  <a:solidFill>
                    <a:schemeClr val="accent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Dia herstellen</a:t>
              </a:r>
            </a:p>
            <a:p>
              <a:pPr>
                <a:lnSpc>
                  <a:spcPct val="100000"/>
                </a:lnSpc>
              </a:pPr>
              <a:endParaRPr lang="nl-NL" sz="1050" b="0" cap="none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0" marR="0" lvl="0" indent="0" algn="l" defTabSz="53197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alibri" panose="020B0604020202020204" pitchFamily="34" charset="0"/>
                <a:buNone/>
                <a:tabLst/>
                <a:defRPr/>
              </a:pP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Als de dia-elementen niet (meer) op de juiste manier (over elkaar) liggen kun je de dia-indeling herstellen:</a:t>
              </a:r>
            </a:p>
            <a:p>
              <a:pPr marL="0" marR="0" lvl="0" indent="0" algn="l" defTabSz="53197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alibri" panose="020B0604020202020204" pitchFamily="34" charset="0"/>
                <a:buNone/>
                <a:tabLst/>
                <a:defRPr/>
              </a:pPr>
              <a:endParaRPr lang="nl-NL" sz="1050" b="0" i="0" u="none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0" marR="0" lvl="0" indent="0" algn="l" defTabSz="53197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alibri" panose="020B0604020202020204" pitchFamily="34" charset="0"/>
                <a:buNone/>
                <a:tabLst/>
                <a:defRPr/>
              </a:pPr>
              <a:r>
                <a:rPr lang="nl-NL" sz="1050" b="0" i="0" u="sng" cap="all" baseline="0" noProof="1">
                  <a:solidFill>
                    <a:schemeClr val="accent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Stap 1:</a:t>
              </a:r>
            </a:p>
            <a:p>
              <a:pPr marL="0" marR="0" lvl="0" indent="0" algn="l" defTabSz="53197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alibri" panose="020B0604020202020204" pitchFamily="34" charset="0"/>
                <a:buNone/>
                <a:tabLst/>
                <a:defRPr/>
              </a:pP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Verwijder eerst de bijsnijdingen van foto’s op deze dia (anders raken ze in STAP 2 verloren): </a:t>
              </a:r>
            </a:p>
            <a:p>
              <a:pPr marL="143991" marR="0" lvl="1" indent="-143991" algn="l" defTabSz="53197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5000"/>
                <a:buFont typeface="Calibri" panose="020B0604020202020204" pitchFamily="34" charset="0"/>
                <a:buChar char="•"/>
                <a:tabLst/>
                <a:defRPr/>
              </a:pPr>
              <a:r>
                <a:rPr lang="nl-NL" sz="1050" b="0" i="0" u="none" kern="1200" baseline="0" noProof="1">
                  <a:solidFill>
                    <a:schemeClr val="tx1"/>
                  </a:solidFill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Klik op de foto. </a:t>
              </a:r>
            </a:p>
            <a:p>
              <a:pPr marL="143991" marR="0" lvl="1" indent="-143991" algn="l" defTabSz="53197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5000"/>
                <a:buFont typeface="Calibri" panose="020B0604020202020204" pitchFamily="34" charset="0"/>
                <a:buChar char="•"/>
                <a:tabLst/>
                <a:defRPr/>
              </a:pPr>
              <a:r>
                <a:rPr lang="nl-NL" sz="1050" b="0" i="0" u="none" kern="1200" baseline="0" noProof="1">
                  <a:solidFill>
                    <a:schemeClr val="tx1"/>
                  </a:solidFill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Op tab </a:t>
              </a:r>
              <a:r>
                <a:rPr lang="nl-NL" sz="1050" b="1" i="0" u="none" kern="1200" baseline="0" noProof="1">
                  <a:solidFill>
                    <a:schemeClr val="tx1"/>
                  </a:solidFill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Afbeeldingsopmaak</a:t>
              </a:r>
              <a:r>
                <a:rPr lang="nl-NL" sz="1050" b="0" i="0" u="none" kern="1200" baseline="0" noProof="1">
                  <a:solidFill>
                    <a:schemeClr val="tx1"/>
                  </a:solidFill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: klik op </a:t>
              </a:r>
              <a:r>
                <a:rPr lang="nl-NL" sz="1050" b="1" i="0" u="none" kern="1200" baseline="0" noProof="1">
                  <a:solidFill>
                    <a:schemeClr val="tx1"/>
                  </a:solidFill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Afbeeldingen comprimeren</a:t>
              </a:r>
              <a:r>
                <a:rPr lang="nl-NL" sz="1050" b="0" i="0" u="none" kern="1200" baseline="0" noProof="1">
                  <a:solidFill>
                    <a:schemeClr val="tx1"/>
                  </a:solidFill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:</a:t>
              </a:r>
            </a:p>
            <a:p>
              <a:pPr marL="143991" marR="0" lvl="0" indent="-143991" algn="l" defTabSz="13779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5000"/>
                <a:buFont typeface="Calibri" panose="020B0604020202020204" pitchFamily="34" charset="0"/>
                <a:buChar char="•"/>
                <a:tabLst/>
                <a:defRPr/>
              </a:pPr>
              <a:endParaRPr lang="nl-NL" sz="1050" b="0" i="0" u="none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143991" marR="0" lvl="0" indent="-143991" algn="l" defTabSz="13779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5000"/>
                <a:buFont typeface="Calibri" panose="020B0604020202020204" pitchFamily="34" charset="0"/>
                <a:buChar char="•"/>
                <a:tabLst/>
                <a:defRPr/>
              </a:pPr>
              <a:endParaRPr lang="nl-NL" sz="1050" b="0" i="0" u="none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143991" marR="0" lvl="0" indent="-143991" algn="l" defTabSz="13779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5000"/>
                <a:buFont typeface="Calibri" panose="020B0604020202020204" pitchFamily="34" charset="0"/>
                <a:buChar char="•"/>
                <a:tabLst/>
                <a:defRPr/>
              </a:pP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Selecteer </a:t>
              </a:r>
              <a:r>
                <a:rPr lang="nl-NL" sz="1050" b="1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Bijgesneden gebieden van afbeeldingen verwijderen</a:t>
              </a: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en </a:t>
              </a:r>
              <a:r>
                <a:rPr lang="nl-NL" sz="1050" b="1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Standaardresolutie gebruiken</a:t>
              </a: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.</a:t>
              </a:r>
            </a:p>
            <a:p>
              <a:pPr marL="143991" marR="0" lvl="0" indent="-143991" algn="l" defTabSz="13779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5000"/>
                <a:buFont typeface="Calibri" panose="020B0604020202020204" pitchFamily="34" charset="0"/>
                <a:buChar char="•"/>
                <a:tabLst/>
                <a:defRPr/>
              </a:pP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Sluit af met een klik op </a:t>
              </a:r>
              <a:r>
                <a:rPr lang="nl-NL" sz="1050" b="1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OK</a:t>
              </a: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.</a:t>
              </a:r>
            </a:p>
            <a:p>
              <a:pPr marL="0" indent="0">
                <a:lnSpc>
                  <a:spcPct val="100000"/>
                </a:lnSpc>
                <a:buFont typeface="Calibri" panose="020B0604020202020204" pitchFamily="34" charset="0"/>
                <a:buNone/>
              </a:pPr>
              <a:endParaRPr lang="nl-NL" sz="1050" b="0" i="0" u="none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0" marR="0" lvl="0" indent="0" algn="l" defTabSz="53197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alibri" panose="020B0604020202020204" pitchFamily="34" charset="0"/>
                <a:buNone/>
                <a:tabLst/>
                <a:defRPr/>
              </a:pPr>
              <a:r>
                <a:rPr lang="nl-NL" sz="1050" b="0" i="0" u="sng" cap="all" baseline="0" noProof="1">
                  <a:solidFill>
                    <a:schemeClr val="accent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Stap 2:</a:t>
              </a:r>
            </a:p>
            <a:p>
              <a:pPr marL="143991" indent="-143991">
                <a:lnSpc>
                  <a:spcPct val="100000"/>
                </a:lnSpc>
                <a:buSzPct val="85000"/>
                <a:buFont typeface="Calibri" panose="020B0604020202020204" pitchFamily="34" charset="0"/>
                <a:buChar char="•"/>
              </a:pP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Op tab </a:t>
              </a:r>
              <a:r>
                <a:rPr lang="nl-NL" sz="1050" b="1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Start</a:t>
              </a: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:</a:t>
              </a:r>
              <a:r>
                <a:rPr lang="nl-NL" sz="1050" b="1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klik op </a:t>
              </a:r>
              <a:r>
                <a:rPr lang="nl-NL" sz="1050" b="1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Opnieuw instellen</a:t>
              </a: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:</a:t>
              </a:r>
            </a:p>
            <a:p>
              <a:pPr marL="0" indent="0">
                <a:lnSpc>
                  <a:spcPct val="100000"/>
                </a:lnSpc>
                <a:buFont typeface="Calibri" panose="020B0604020202020204" pitchFamily="34" charset="0"/>
                <a:buNone/>
              </a:pPr>
              <a:endParaRPr lang="nl-NL" sz="1050" b="0" i="0" u="none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0" indent="0">
                <a:lnSpc>
                  <a:spcPct val="100000"/>
                </a:lnSpc>
                <a:buFont typeface="Calibri" panose="020B0604020202020204" pitchFamily="34" charset="0"/>
                <a:buNone/>
              </a:pPr>
              <a:endParaRPr lang="nl-NL" sz="1050" b="0" i="0" u="none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0" indent="0">
                <a:lnSpc>
                  <a:spcPct val="100000"/>
                </a:lnSpc>
                <a:buFont typeface="Calibri" panose="020B0604020202020204" pitchFamily="34" charset="0"/>
                <a:buNone/>
              </a:pPr>
              <a:endParaRPr lang="nl-NL" sz="1050" b="0" i="0" u="none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0" marR="0" lvl="0" indent="0" algn="l" defTabSz="13779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alibri" panose="020B0604020202020204" pitchFamily="34" charset="0"/>
                <a:buNone/>
                <a:tabLst/>
                <a:defRPr/>
              </a:pPr>
              <a:endParaRPr lang="nl-NL" sz="1050" b="0" i="0" u="none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cxnSp>
          <p:nvCxnSpPr>
            <p:cNvPr id="142" name="Lijn">
              <a:extLst>
                <a:ext uri="{FF2B5EF4-FFF2-40B4-BE49-F238E27FC236}">
                  <a16:creationId xmlns:a16="http://schemas.microsoft.com/office/drawing/2014/main" id="{ECE3DE52-C3EA-4DC1-B3F9-EEA3DBCEEEF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375155" y="1584000"/>
              <a:ext cx="2304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3" name="Icon Afbeeldingen comprimeren">
              <a:extLst>
                <a:ext uri="{FF2B5EF4-FFF2-40B4-BE49-F238E27FC236}">
                  <a16:creationId xmlns:a16="http://schemas.microsoft.com/office/drawing/2014/main" id="{242BF795-21CD-4CB0-B783-A5078CF86BB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/>
          </p:blipFill>
          <p:spPr>
            <a:xfrm>
              <a:off x="9511434" y="3464874"/>
              <a:ext cx="1705213" cy="228632"/>
            </a:xfrm>
            <a:prstGeom prst="rect">
              <a:avLst/>
            </a:prstGeom>
          </p:spPr>
        </p:pic>
        <p:pic>
          <p:nvPicPr>
            <p:cNvPr id="144" name="Icon Opnieuw instellen">
              <a:extLst>
                <a:ext uri="{FF2B5EF4-FFF2-40B4-BE49-F238E27FC236}">
                  <a16:creationId xmlns:a16="http://schemas.microsoft.com/office/drawing/2014/main" id="{0F159EE5-0DB6-44B4-B1E3-B600765D8FC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78170" y="4937066"/>
              <a:ext cx="1181265" cy="257211"/>
            </a:xfrm>
            <a:prstGeom prst="rect">
              <a:avLst/>
            </a:prstGeom>
          </p:spPr>
        </p:pic>
      </p:grpSp>
      <p:sp>
        <p:nvSpPr>
          <p:cNvPr id="145" name="Tijdelijke aanduiding voor datum 1">
            <a:extLst>
              <a:ext uri="{FF2B5EF4-FFF2-40B4-BE49-F238E27FC236}">
                <a16:creationId xmlns:a16="http://schemas.microsoft.com/office/drawing/2014/main" id="{3FFF70E0-9C62-42C0-999D-79C0187433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84432" y="6695008"/>
            <a:ext cx="36000" cy="307777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00">
                <a:solidFill>
                  <a:srgbClr val="E6E6E6"/>
                </a:solidFill>
              </a:defRPr>
            </a:lvl1pPr>
          </a:lstStyle>
          <a:p>
            <a:fld id="{8B37950E-F7D9-49D4-8201-0A96F5749215}" type="datetime4">
              <a:rPr lang="nl-NL" smtClean="0"/>
              <a:t>15 september 2026</a:t>
            </a:fld>
            <a:endParaRPr lang="nl-NL"/>
          </a:p>
        </p:txBody>
      </p:sp>
      <p:sp>
        <p:nvSpPr>
          <p:cNvPr id="146" name="Tijdelijke aanduiding voor voettekst 2">
            <a:extLst>
              <a:ext uri="{FF2B5EF4-FFF2-40B4-BE49-F238E27FC236}">
                <a16:creationId xmlns:a16="http://schemas.microsoft.com/office/drawing/2014/main" id="{C970C9C0-2814-41BA-938D-B4F9E5E41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84432" y="6695010"/>
            <a:ext cx="36000" cy="90794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00">
                <a:solidFill>
                  <a:srgbClr val="E6E6E6"/>
                </a:solidFill>
              </a:defRPr>
            </a:lvl1pPr>
          </a:lstStyle>
          <a:p>
            <a:r>
              <a:rPr lang="nl-NL"/>
              <a:t>Titel van de presentatie via &gt;Invoegen &gt;Koptekst en voettekst</a:t>
            </a:r>
          </a:p>
        </p:txBody>
      </p:sp>
      <p:sp>
        <p:nvSpPr>
          <p:cNvPr id="147" name="Tijdelijke aanduiding voor dianummer 3">
            <a:extLst>
              <a:ext uri="{FF2B5EF4-FFF2-40B4-BE49-F238E27FC236}">
                <a16:creationId xmlns:a16="http://schemas.microsoft.com/office/drawing/2014/main" id="{0B7FD4F4-2E28-41DA-B738-FB098BA4F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84432" y="6695008"/>
            <a:ext cx="36000" cy="169277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00">
                <a:solidFill>
                  <a:srgbClr val="E6E6E6"/>
                </a:solidFill>
              </a:defRPr>
            </a:lvl1pPr>
          </a:lstStyle>
          <a:p>
            <a:fld id="{B8626174-7854-4699-ADD6-1A80D8049B55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48" name="Titel 4">
            <a:extLst>
              <a:ext uri="{FF2B5EF4-FFF2-40B4-BE49-F238E27FC236}">
                <a16:creationId xmlns:a16="http://schemas.microsoft.com/office/drawing/2014/main" id="{D1AB2F9D-80F5-47D5-B03F-079A6920C3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90" y="-228203"/>
            <a:ext cx="360000" cy="153888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nl-NL"/>
              <a:t>[titel]</a:t>
            </a:r>
          </a:p>
        </p:txBody>
      </p:sp>
    </p:spTree>
    <p:extLst>
      <p:ext uri="{BB962C8B-B14F-4D97-AF65-F5344CB8AC3E}">
        <p14:creationId xmlns:p14="http://schemas.microsoft.com/office/powerpoint/2010/main" val="333959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A5E4F1-CB3F-D1CB-C7D0-F1D66C147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1700"/>
            <a:ext cx="9540000" cy="55399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nl-NL"/>
              <a:t>Klik om stijl te bewerken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9F18BF-4E1F-243E-FD61-9FE658561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000" y="1825624"/>
            <a:ext cx="9540000" cy="4287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85BBFD7-6CBD-195F-2D78-2779BB6C05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0000" y="6370918"/>
            <a:ext cx="360000" cy="184666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C5D536-50B7-4CE6-B44E-3B56F0A7BD1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58596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72" r:id="rId4"/>
    <p:sldLayoutId id="2147483814" r:id="rId5"/>
    <p:sldLayoutId id="2147483657" r:id="rId6"/>
    <p:sldLayoutId id="2147483658" r:id="rId7"/>
    <p:sldLayoutId id="2147483667" r:id="rId8"/>
    <p:sldLayoutId id="2147483671" r:id="rId9"/>
    <p:sldLayoutId id="2147483669" r:id="rId10"/>
    <p:sldLayoutId id="2147483675" r:id="rId11"/>
    <p:sldLayoutId id="2147483664" r:id="rId12"/>
    <p:sldLayoutId id="2147483676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1000"/>
        </a:spcBef>
        <a:buFont typeface="General Sans" pitchFamily="50" charset="0"/>
        <a:buChar char="-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A5E4F1-CB3F-D1CB-C7D0-F1D66C147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1700"/>
            <a:ext cx="9540000" cy="55399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9F18BF-4E1F-243E-FD61-9FE658561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000" y="1825624"/>
            <a:ext cx="9540000" cy="4287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85BBFD7-6CBD-195F-2D78-2779BB6C05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0000" y="6370918"/>
            <a:ext cx="360000" cy="184666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C5D536-50B7-4CE6-B44E-3B56F0A7BD1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6656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3" r:id="rId2"/>
    <p:sldLayoutId id="2147483750" r:id="rId3"/>
    <p:sldLayoutId id="2147483751" r:id="rId4"/>
    <p:sldLayoutId id="2147483752" r:id="rId5"/>
    <p:sldLayoutId id="2147483755" r:id="rId6"/>
    <p:sldLayoutId id="2147483757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1000"/>
        </a:spcBef>
        <a:buFont typeface="General Sans" pitchFamily="50" charset="0"/>
        <a:buChar char="-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A5E4F1-CB3F-D1CB-C7D0-F1D66C147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1700"/>
            <a:ext cx="9540000" cy="55399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9F18BF-4E1F-243E-FD61-9FE658561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000" y="1825624"/>
            <a:ext cx="9540000" cy="4287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85BBFD7-6CBD-195F-2D78-2779BB6C05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0000" y="6370918"/>
            <a:ext cx="360000" cy="184666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C5D536-50B7-4CE6-B44E-3B56F0A7BD1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8685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8" r:id="rId2"/>
    <p:sldLayoutId id="2147483770" r:id="rId3"/>
    <p:sldLayoutId id="2147483773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1000"/>
        </a:spcBef>
        <a:buFont typeface="General Sans" pitchFamily="50" charset="0"/>
        <a:buChar char="-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A5E4F1-CB3F-D1CB-C7D0-F1D66C147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1700"/>
            <a:ext cx="9540000" cy="55399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9F18BF-4E1F-243E-FD61-9FE658561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000" y="1825624"/>
            <a:ext cx="9540000" cy="4287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85BBFD7-6CBD-195F-2D78-2779BB6C05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0000" y="6370918"/>
            <a:ext cx="360000" cy="184666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C5D536-50B7-4CE6-B44E-3B56F0A7BD1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1670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6" r:id="rId2"/>
    <p:sldLayoutId id="2147483788" r:id="rId3"/>
    <p:sldLayoutId id="2147483791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1000"/>
        </a:spcBef>
        <a:buFont typeface="General Sans" pitchFamily="50" charset="0"/>
        <a:buChar char="-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4D7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A5E4F1-CB3F-D1CB-C7D0-F1D66C147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1700"/>
            <a:ext cx="9540000" cy="55399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9F18BF-4E1F-243E-FD61-9FE658561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000" y="1825624"/>
            <a:ext cx="9540000" cy="4287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85BBFD7-6CBD-195F-2D78-2779BB6C05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0000" y="6370918"/>
            <a:ext cx="360000" cy="184666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C5D536-50B7-4CE6-B44E-3B56F0A7BD1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00675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9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1000"/>
        </a:spcBef>
        <a:buFont typeface="General Sans" pitchFamily="50" charset="0"/>
        <a:buChar char="-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4062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20000" indent="-360000" algn="l" defTabSz="914400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0"/>
        </a:spcBef>
        <a:buClr>
          <a:schemeClr val="bg1"/>
        </a:buClr>
        <a:buSzPct val="25000"/>
        <a:buFont typeface="Calibri" panose="020F0502020204030204" pitchFamily="34" charset="0"/>
        <a:buChar char="'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buClr>
          <a:schemeClr val="bg1"/>
        </a:buClr>
        <a:buSzPct val="25000"/>
        <a:buFont typeface="Calibri" panose="020F0502020204030204" pitchFamily="34" charset="0"/>
        <a:buChar char="'"/>
        <a:defRPr sz="1800" b="0" kern="1200">
          <a:solidFill>
            <a:schemeClr val="tx2"/>
          </a:solidFill>
          <a:latin typeface="+mn-lt"/>
          <a:ea typeface="+mn-ea"/>
          <a:cs typeface="+mn-cs"/>
        </a:defRPr>
      </a:lvl5pPr>
      <a:lvl6pPr marL="360000" indent="-360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720000" indent="-360000" algn="l" defTabSz="914400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080000" indent="-360000" algn="l" defTabSz="914400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buClr>
          <a:schemeClr val="bg1"/>
        </a:buClr>
        <a:buSzPct val="25000"/>
        <a:buFont typeface="Calibri" panose="020F0502020204030204" pitchFamily="34" charset="0"/>
        <a:buChar char="'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sv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7" Type="http://schemas.openxmlformats.org/officeDocument/2006/relationships/image" Target="../media/image33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2.svg"/><Relationship Id="rId5" Type="http://schemas.openxmlformats.org/officeDocument/2006/relationships/image" Target="../media/image31.svg"/><Relationship Id="rId4" Type="http://schemas.openxmlformats.org/officeDocument/2006/relationships/image" Target="../media/image30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20ED65-017F-544B-89F6-136E35849E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nl-NL" sz="4800" dirty="0"/>
              <a:t>Knelpunten optimale mix samenstellen </a:t>
            </a:r>
            <a:r>
              <a:rPr lang="nl-NL" sz="4800"/>
              <a:t>vanuit docenten</a:t>
            </a:r>
            <a:endParaRPr lang="nl-NL" sz="480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86A5BCF-E100-5719-BB43-6274983FA6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/>
              <a:t>Sylvia Moes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F90DCD2F-7EAB-7824-CB22-43F999ABC73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dirty="0"/>
              <a:t>14 september 2026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87BD6F8-A7C7-49F8-1ECC-025D03228153}"/>
              </a:ext>
            </a:extLst>
          </p:cNvPr>
          <p:cNvSpPr/>
          <p:nvPr/>
        </p:nvSpPr>
        <p:spPr>
          <a:xfrm>
            <a:off x="8562110" y="1133236"/>
            <a:ext cx="1872000" cy="1872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8" name="Off-page Connector 7">
            <a:extLst>
              <a:ext uri="{FF2B5EF4-FFF2-40B4-BE49-F238E27FC236}">
                <a16:creationId xmlns:a16="http://schemas.microsoft.com/office/drawing/2014/main" id="{62F88F69-9CC6-4A92-0E26-D6F90060AADE}"/>
              </a:ext>
            </a:extLst>
          </p:cNvPr>
          <p:cNvSpPr>
            <a:spLocks noChangeAspect="1"/>
          </p:cNvSpPr>
          <p:nvPr/>
        </p:nvSpPr>
        <p:spPr>
          <a:xfrm>
            <a:off x="8562110" y="0"/>
            <a:ext cx="1870364" cy="2646218"/>
          </a:xfrm>
          <a:prstGeom prst="flowChartOffpageConnecto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152000" rtlCol="0" anchor="ctr"/>
          <a:lstStyle/>
          <a:p>
            <a:pPr algn="ctr"/>
            <a:r>
              <a:rPr lang="nl-NL" sz="1600" dirty="0">
                <a:solidFill>
                  <a:schemeClr val="bg1"/>
                </a:solidFill>
              </a:rPr>
              <a:t>Dit is een bijgewerkte versie na aanvullende gesprekken tussen juli 2025 en jan 2026</a:t>
            </a:r>
          </a:p>
        </p:txBody>
      </p:sp>
      <p:sp>
        <p:nvSpPr>
          <p:cNvPr id="12" name="5-point Star 11">
            <a:extLst>
              <a:ext uri="{FF2B5EF4-FFF2-40B4-BE49-F238E27FC236}">
                <a16:creationId xmlns:a16="http://schemas.microsoft.com/office/drawing/2014/main" id="{7A3D2B09-6A82-D8C9-06F4-D6CF3CE65C98}"/>
              </a:ext>
            </a:extLst>
          </p:cNvPr>
          <p:cNvSpPr/>
          <p:nvPr/>
        </p:nvSpPr>
        <p:spPr>
          <a:xfrm>
            <a:off x="9185565" y="225328"/>
            <a:ext cx="623454" cy="623454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551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A819EB89-90A0-4049-E452-7F2496E5B6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2</a:t>
            </a:fld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994096A-AA74-0092-E064-DDCBE1259A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/>
              <a:t>1. Opdracht en vraagstelling</a:t>
            </a:r>
          </a:p>
        </p:txBody>
      </p:sp>
    </p:spTree>
    <p:extLst>
      <p:ext uri="{BB962C8B-B14F-4D97-AF65-F5344CB8AC3E}">
        <p14:creationId xmlns:p14="http://schemas.microsoft.com/office/powerpoint/2010/main" val="3763767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17938AC6-A33B-F730-5338-32962E16E17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8573" t="-11695" r="-8573" b="-11695"/>
          <a:stretch>
            <a:fillRect/>
          </a:stretch>
        </p:blipFill>
        <p:spPr>
          <a:xfrm>
            <a:off x="6407888" y="765544"/>
            <a:ext cx="5018569" cy="5330455"/>
          </a:xfrm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F6366E47-9D3E-3F9F-5B00-F1ACABE0F0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3</a:t>
            </a:fld>
            <a:endParaRPr lang="nl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FE06E2F-B29B-73EB-4A0A-F81F828A6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123" y="822923"/>
            <a:ext cx="5018568" cy="553998"/>
          </a:xfrm>
        </p:spPr>
        <p:txBody>
          <a:bodyPr/>
          <a:lstStyle/>
          <a:p>
            <a:r>
              <a:rPr lang="nl-NL"/>
              <a:t>Opdracht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F42BBE6-F375-1B57-92E3-BD0062C1F20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72122" y="1972273"/>
            <a:ext cx="5018568" cy="4123726"/>
          </a:xfrm>
        </p:spPr>
        <p:txBody>
          <a:bodyPr vert="horz" lIns="0" tIns="0" rIns="0" bIns="0" rtlCol="0" anchor="t">
            <a:normAutofit fontScale="850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nl-NL"/>
              <a:t>Welke knelpunten ervaren onderwijsprofessionals bij het </a:t>
            </a:r>
            <a:r>
              <a:rPr lang="nl-NL" b="1"/>
              <a:t>samenstellen en inzetten van de optimale mix van leermaterialen</a:t>
            </a:r>
            <a:r>
              <a:rPr lang="nl-NL"/>
              <a:t> en welke </a:t>
            </a:r>
            <a:r>
              <a:rPr lang="nl-NL" b="1"/>
              <a:t>initiatieven</a:t>
            </a:r>
            <a:r>
              <a:rPr lang="nl-NL"/>
              <a:t> vanuit </a:t>
            </a:r>
            <a:r>
              <a:rPr lang="nl-NL" b="1"/>
              <a:t>SURF/</a:t>
            </a:r>
            <a:r>
              <a:rPr lang="nl-NL" b="1" err="1"/>
              <a:t>Npuls</a:t>
            </a:r>
            <a:r>
              <a:rPr lang="nl-NL" b="1"/>
              <a:t> </a:t>
            </a:r>
            <a:r>
              <a:rPr lang="nl-NL"/>
              <a:t>en vanuit </a:t>
            </a:r>
            <a:r>
              <a:rPr lang="nl-NL" b="1"/>
              <a:t>de markt </a:t>
            </a:r>
            <a:r>
              <a:rPr lang="nl-NL"/>
              <a:t>bieden hier oplossingen voor?</a:t>
            </a:r>
          </a:p>
          <a:p>
            <a:pPr marL="457200" indent="-457200">
              <a:buFont typeface="+mj-lt"/>
              <a:buAutoNum type="arabicPeriod"/>
            </a:pPr>
            <a:r>
              <a:rPr lang="nl-NL"/>
              <a:t>Moet SURF binnen de huidige streefarchitectuur </a:t>
            </a:r>
            <a:r>
              <a:rPr lang="nl-NL" b="1"/>
              <a:t>aanvullende diensten </a:t>
            </a:r>
            <a:r>
              <a:rPr lang="nl-NL"/>
              <a:t>ontwikkelen zodat </a:t>
            </a:r>
            <a:r>
              <a:rPr lang="nl-NL" err="1"/>
              <a:t>onderwijs-instellingen</a:t>
            </a:r>
            <a:r>
              <a:rPr lang="nl-NL"/>
              <a:t> hun eigen docenten bij het zoeken, vinden, selecteren, delen en hergebruiken van digitaal leermateriaal optimaal kunnen faciliteren? </a:t>
            </a:r>
          </a:p>
        </p:txBody>
      </p:sp>
    </p:spTree>
    <p:extLst>
      <p:ext uri="{BB962C8B-B14F-4D97-AF65-F5344CB8AC3E}">
        <p14:creationId xmlns:p14="http://schemas.microsoft.com/office/powerpoint/2010/main" val="983270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4412E-0818-D5B1-2C87-73FCD7728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E37654F0-03EA-D8B9-614B-E41F6BDA18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4</a:t>
            </a:fld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CDA9384-311D-9ABB-AA83-9FE08B9FFD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/>
              <a:t>2. Aanpak</a:t>
            </a:r>
          </a:p>
        </p:txBody>
      </p:sp>
    </p:spTree>
    <p:extLst>
      <p:ext uri="{BB962C8B-B14F-4D97-AF65-F5344CB8AC3E}">
        <p14:creationId xmlns:p14="http://schemas.microsoft.com/office/powerpoint/2010/main" val="4222839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38B64C0F-F9D1-8EBB-DA4C-81E1CDAE2C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5</a:t>
            </a:fld>
            <a:endParaRPr lang="nl-NL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9956F899-BAA8-3493-8F6A-7C68EF1C4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Aanpak in 5 stappen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B3881D-28C7-1012-FB80-BEAF07445F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2275" y="1578688"/>
            <a:ext cx="5716800" cy="900000"/>
          </a:xfrm>
        </p:spPr>
        <p:txBody>
          <a:bodyPr/>
          <a:lstStyle/>
          <a:p>
            <a:r>
              <a:rPr lang="nl-NL"/>
              <a:t>Onderwijscyclus praatplaat Digitale leermaterialen als basis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9C34BB1-D473-0CD0-655C-C968D94F9BF3}"/>
              </a:ext>
            </a:extLst>
          </p:cNvPr>
          <p:cNvSpPr/>
          <p:nvPr/>
        </p:nvSpPr>
        <p:spPr>
          <a:xfrm>
            <a:off x="5781391" y="1806452"/>
            <a:ext cx="431514" cy="43151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err="1">
              <a:solidFill>
                <a:schemeClr val="bg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873CE4D-7CD8-D9C9-F969-9F31CFC083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2275" y="2614664"/>
            <a:ext cx="5715000" cy="900000"/>
          </a:xfrm>
        </p:spPr>
        <p:txBody>
          <a:bodyPr/>
          <a:lstStyle/>
          <a:p>
            <a:r>
              <a:rPr lang="nl-NL"/>
              <a:t>Inventarisatie lopende initiatieven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628321-CD7E-F884-5D77-55D97A6E00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502275" y="3650640"/>
            <a:ext cx="5716800" cy="900000"/>
          </a:xfrm>
        </p:spPr>
        <p:txBody>
          <a:bodyPr/>
          <a:lstStyle/>
          <a:p>
            <a:r>
              <a:rPr lang="nl-NL" err="1"/>
              <a:t>Mapping</a:t>
            </a:r>
            <a:r>
              <a:rPr lang="nl-NL"/>
              <a:t> ervaren knelpunten met initiatieven SURF/</a:t>
            </a:r>
            <a:r>
              <a:rPr lang="nl-NL" err="1"/>
              <a:t>Npuls</a:t>
            </a:r>
            <a:r>
              <a:rPr lang="nl-NL"/>
              <a:t> en initiatieven vanuit de markt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C68DCBA-B375-E294-70AB-E1794185F3D6}"/>
              </a:ext>
            </a:extLst>
          </p:cNvPr>
          <p:cNvSpPr/>
          <p:nvPr/>
        </p:nvSpPr>
        <p:spPr>
          <a:xfrm>
            <a:off x="5787221" y="2848906"/>
            <a:ext cx="431514" cy="43151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err="1">
              <a:solidFill>
                <a:schemeClr val="bg1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3346A48-87EE-ED39-32A4-89EB3ABBF45C}"/>
              </a:ext>
            </a:extLst>
          </p:cNvPr>
          <p:cNvSpPr/>
          <p:nvPr/>
        </p:nvSpPr>
        <p:spPr>
          <a:xfrm>
            <a:off x="5770670" y="3884883"/>
            <a:ext cx="431514" cy="43151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err="1">
              <a:solidFill>
                <a:schemeClr val="bg1"/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C5DDF1A-DC60-2679-3123-579BED158CB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86400" y="4686616"/>
            <a:ext cx="5715000" cy="900000"/>
          </a:xfrm>
        </p:spPr>
        <p:txBody>
          <a:bodyPr/>
          <a:lstStyle/>
          <a:p>
            <a:r>
              <a:rPr lang="nl-NL"/>
              <a:t>Afbakening meest nijpende problemen en verkenning potentiële verbeteringen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782E9FA-E122-ED2D-B8A4-0A8E1DD7854C}"/>
              </a:ext>
            </a:extLst>
          </p:cNvPr>
          <p:cNvSpPr/>
          <p:nvPr/>
        </p:nvSpPr>
        <p:spPr>
          <a:xfrm>
            <a:off x="5770670" y="4920860"/>
            <a:ext cx="431514" cy="43151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err="1">
              <a:solidFill>
                <a:schemeClr val="bg1"/>
              </a:solidFill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1C61EC26-0551-4367-1CD7-7D06D406F85F}"/>
              </a:ext>
            </a:extLst>
          </p:cNvPr>
          <p:cNvSpPr txBox="1">
            <a:spLocks/>
          </p:cNvSpPr>
          <p:nvPr/>
        </p:nvSpPr>
        <p:spPr>
          <a:xfrm>
            <a:off x="5486400" y="5722594"/>
            <a:ext cx="5716800" cy="900000"/>
          </a:xfrm>
          <a:prstGeom prst="roundRect">
            <a:avLst>
              <a:gd name="adj" fmla="val 8163"/>
            </a:avLst>
          </a:prstGeom>
          <a:solidFill>
            <a:schemeClr val="accent2">
              <a:lumMod val="10000"/>
              <a:lumOff val="90000"/>
            </a:schemeClr>
          </a:solidFill>
        </p:spPr>
        <p:txBody>
          <a:bodyPr vert="horz" lIns="1296000" tIns="0" rIns="18000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General Sans" pitchFamily="50" charset="0"/>
              <a:buChar char="-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/>
              <a:t>Extra gespreksronde voor validatie met 4 extra onderwijsinstellingen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72D1486-94DF-FB2D-E290-2F74DA62428D}"/>
              </a:ext>
            </a:extLst>
          </p:cNvPr>
          <p:cNvSpPr/>
          <p:nvPr/>
        </p:nvSpPr>
        <p:spPr>
          <a:xfrm>
            <a:off x="5770670" y="5956837"/>
            <a:ext cx="431514" cy="43151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15" name="Graphic 14" descr="Badge 4 with solid fill">
            <a:extLst>
              <a:ext uri="{FF2B5EF4-FFF2-40B4-BE49-F238E27FC236}">
                <a16:creationId xmlns:a16="http://schemas.microsoft.com/office/drawing/2014/main" id="{4D521CFD-4053-8D21-9A28-FFC133186F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75349" y="4830617"/>
            <a:ext cx="612000" cy="612000"/>
          </a:xfrm>
          <a:prstGeom prst="rect">
            <a:avLst/>
          </a:prstGeom>
        </p:spPr>
      </p:pic>
      <p:pic>
        <p:nvPicPr>
          <p:cNvPr id="17" name="Graphic 16" descr="Badge with solid fill">
            <a:extLst>
              <a:ext uri="{FF2B5EF4-FFF2-40B4-BE49-F238E27FC236}">
                <a16:creationId xmlns:a16="http://schemas.microsoft.com/office/drawing/2014/main" id="{35BD2E7B-DDC7-284B-B60F-8A4DF5F647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90624" y="2758663"/>
            <a:ext cx="612000" cy="612000"/>
          </a:xfrm>
          <a:prstGeom prst="rect">
            <a:avLst/>
          </a:prstGeom>
        </p:spPr>
      </p:pic>
      <p:pic>
        <p:nvPicPr>
          <p:cNvPr id="19" name="Graphic 18" descr="Badge 3 with solid fill">
            <a:extLst>
              <a:ext uri="{FF2B5EF4-FFF2-40B4-BE49-F238E27FC236}">
                <a16:creationId xmlns:a16="http://schemas.microsoft.com/office/drawing/2014/main" id="{AA7E32CA-028F-E7C7-E814-AC0D5F2AB6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75349" y="3794639"/>
            <a:ext cx="612000" cy="612000"/>
          </a:xfrm>
          <a:prstGeom prst="rect">
            <a:avLst/>
          </a:prstGeom>
        </p:spPr>
      </p:pic>
      <p:pic>
        <p:nvPicPr>
          <p:cNvPr id="23" name="Graphic 22" descr="Badge 1 with solid fill">
            <a:extLst>
              <a:ext uri="{FF2B5EF4-FFF2-40B4-BE49-F238E27FC236}">
                <a16:creationId xmlns:a16="http://schemas.microsoft.com/office/drawing/2014/main" id="{86128CEA-1755-DE7D-F737-7571EFAA91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90624" y="1722688"/>
            <a:ext cx="612000" cy="612000"/>
          </a:xfrm>
          <a:prstGeom prst="rect">
            <a:avLst/>
          </a:prstGeom>
        </p:spPr>
      </p:pic>
      <p:pic>
        <p:nvPicPr>
          <p:cNvPr id="38" name="Graphic 37" descr="Badge 5 with solid fill">
            <a:extLst>
              <a:ext uri="{FF2B5EF4-FFF2-40B4-BE49-F238E27FC236}">
                <a16:creationId xmlns:a16="http://schemas.microsoft.com/office/drawing/2014/main" id="{1E56DC52-1954-165A-9185-3B5DF82416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75349" y="5866594"/>
            <a:ext cx="61200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818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7A95230B-F417-F99C-FE99-F14FF4A9BF25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-8086" t="-36996" r="-8086" b="-36996"/>
          <a:stretch>
            <a:fillRect/>
          </a:stretch>
        </p:blipFill>
        <p:spPr>
          <a:xfrm>
            <a:off x="839788" y="712382"/>
            <a:ext cx="5018569" cy="5330455"/>
          </a:xfrm>
        </p:spPr>
      </p:pic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DAFD07E-955B-E19F-B043-EC7FBF974D0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00A88DA-2B99-48E0-A5D8-C1B42E06451B}" type="slidenum">
              <a:rPr lang="nl-NL" smtClean="0"/>
              <a:t>6</a:t>
            </a:fld>
            <a:endParaRPr lang="nl-NL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0FAD3CD-DCBF-9791-D18B-039CDA776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7888" y="660400"/>
            <a:ext cx="5018568" cy="1163395"/>
          </a:xfrm>
        </p:spPr>
        <p:txBody>
          <a:bodyPr/>
          <a:lstStyle/>
          <a:p>
            <a:r>
              <a:rPr lang="nl-NL" sz="2800" dirty="0"/>
              <a:t>Onderwijscyclus praatplaat Digitale leermaterialen als basis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E06F87B-E059-F65E-6A47-DD716928222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07887" y="2261285"/>
            <a:ext cx="5018568" cy="3781551"/>
          </a:xfrm>
        </p:spPr>
        <p:txBody>
          <a:bodyPr>
            <a:normAutofit fontScale="92500" lnSpcReduction="10000"/>
          </a:bodyPr>
          <a:lstStyle/>
          <a:p>
            <a:r>
              <a:rPr lang="nl-NL"/>
              <a:t>We namen de </a:t>
            </a:r>
            <a:r>
              <a:rPr lang="nl-NL" b="1"/>
              <a:t>onderwijscyclus</a:t>
            </a:r>
            <a:r>
              <a:rPr lang="nl-NL"/>
              <a:t> van de praatplaat Digitale leermaterialen als uitgangspunt.</a:t>
            </a:r>
          </a:p>
          <a:p>
            <a:r>
              <a:rPr lang="nl-NL"/>
              <a:t>Die onderwijscyclus schetst </a:t>
            </a:r>
            <a:r>
              <a:rPr lang="nl-NL" b="1"/>
              <a:t>vier hoofdfasen</a:t>
            </a:r>
            <a:r>
              <a:rPr lang="nl-NL"/>
              <a:t> waarin selectie en inzet van leermaterialen speelt:</a:t>
            </a:r>
          </a:p>
          <a:p>
            <a:pPr lvl="1"/>
            <a:r>
              <a:rPr lang="nl-NL"/>
              <a:t>Curriculum ontwerpen</a:t>
            </a:r>
          </a:p>
          <a:p>
            <a:pPr lvl="1"/>
            <a:r>
              <a:rPr lang="nl-NL"/>
              <a:t>Onderwijs voorbereiden</a:t>
            </a:r>
          </a:p>
          <a:p>
            <a:pPr lvl="1"/>
            <a:r>
              <a:rPr lang="nl-NL"/>
              <a:t>Onderwijs doorlopen</a:t>
            </a:r>
          </a:p>
          <a:p>
            <a:pPr lvl="1"/>
            <a:r>
              <a:rPr lang="nl-NL"/>
              <a:t>Onderwijs verbeteren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814B1B5-EC8C-FA05-136E-790DA5ABD908}"/>
              </a:ext>
            </a:extLst>
          </p:cNvPr>
          <p:cNvSpPr/>
          <p:nvPr/>
        </p:nvSpPr>
        <p:spPr>
          <a:xfrm>
            <a:off x="1133858" y="995406"/>
            <a:ext cx="431514" cy="43151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168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99976-AC2F-6FE6-FD26-6DC6FD3DA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F683D99C-71C4-4EB6-DAC1-AF2FAC02A1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7</a:t>
            </a:fld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C677F23-E8E1-EA17-2440-36719AD48D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dirty="0"/>
              <a:t>3. Meer in detail onderdelen die gaan over vinden, inzetten van leermaterialen voor onderwijs</a:t>
            </a:r>
          </a:p>
        </p:txBody>
      </p:sp>
    </p:spTree>
    <p:extLst>
      <p:ext uri="{BB962C8B-B14F-4D97-AF65-F5344CB8AC3E}">
        <p14:creationId xmlns:p14="http://schemas.microsoft.com/office/powerpoint/2010/main" val="3685819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Afbeelding 38">
            <a:extLst>
              <a:ext uri="{FF2B5EF4-FFF2-40B4-BE49-F238E27FC236}">
                <a16:creationId xmlns:a16="http://schemas.microsoft.com/office/drawing/2014/main" id="{26122DBC-09C5-41C2-7375-8FCB5E7FA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060" y="847766"/>
            <a:ext cx="7311492" cy="602005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A48300-B1ED-6978-1F8E-F2906E879A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8</a:t>
            </a:fld>
            <a:endParaRPr lang="nl-NL"/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38CE919E-2A8B-9F9A-06BC-8BFA4D3B73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1651" y="46813"/>
            <a:ext cx="1718986" cy="1818158"/>
          </a:xfrm>
          <a:prstGeom prst="rect">
            <a:avLst/>
          </a:prstGeom>
        </p:spPr>
      </p:pic>
      <p:sp>
        <p:nvSpPr>
          <p:cNvPr id="22" name="Rechthoek 21">
            <a:extLst>
              <a:ext uri="{FF2B5EF4-FFF2-40B4-BE49-F238E27FC236}">
                <a16:creationId xmlns:a16="http://schemas.microsoft.com/office/drawing/2014/main" id="{BFE2AF35-DCB3-9983-5CA6-814A90393E12}"/>
              </a:ext>
            </a:extLst>
          </p:cNvPr>
          <p:cNvSpPr/>
          <p:nvPr/>
        </p:nvSpPr>
        <p:spPr>
          <a:xfrm>
            <a:off x="1318210" y="917078"/>
            <a:ext cx="1194903" cy="616041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23" name="Rechthoek 22">
            <a:extLst>
              <a:ext uri="{FF2B5EF4-FFF2-40B4-BE49-F238E27FC236}">
                <a16:creationId xmlns:a16="http://schemas.microsoft.com/office/drawing/2014/main" id="{2828C369-4CB0-64C7-0274-E73BBE8E1778}"/>
              </a:ext>
            </a:extLst>
          </p:cNvPr>
          <p:cNvSpPr/>
          <p:nvPr/>
        </p:nvSpPr>
        <p:spPr>
          <a:xfrm>
            <a:off x="6149373" y="3564164"/>
            <a:ext cx="1099930" cy="605007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96D8DFC6-FD26-4A36-C24D-9D326920751C}"/>
              </a:ext>
            </a:extLst>
          </p:cNvPr>
          <p:cNvSpPr/>
          <p:nvPr/>
        </p:nvSpPr>
        <p:spPr>
          <a:xfrm>
            <a:off x="3790797" y="4202201"/>
            <a:ext cx="1011806" cy="575509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3FEE5057-5B55-0569-3CCC-EE8B251C2BFC}"/>
              </a:ext>
            </a:extLst>
          </p:cNvPr>
          <p:cNvSpPr/>
          <p:nvPr/>
        </p:nvSpPr>
        <p:spPr>
          <a:xfrm>
            <a:off x="3790796" y="3547362"/>
            <a:ext cx="1035845" cy="575509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411D6266-1B29-D3F4-54F9-7C6DECD2D819}"/>
              </a:ext>
            </a:extLst>
          </p:cNvPr>
          <p:cNvSpPr/>
          <p:nvPr/>
        </p:nvSpPr>
        <p:spPr>
          <a:xfrm>
            <a:off x="7360604" y="881550"/>
            <a:ext cx="1102350" cy="661009"/>
          </a:xfrm>
          <a:prstGeom prst="rect">
            <a:avLst/>
          </a:prstGeom>
          <a:noFill/>
          <a:ln w="317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27" name="Rechthoek 26">
            <a:extLst>
              <a:ext uri="{FF2B5EF4-FFF2-40B4-BE49-F238E27FC236}">
                <a16:creationId xmlns:a16="http://schemas.microsoft.com/office/drawing/2014/main" id="{67FAEC1B-EE81-9675-6C2B-D1E22A36D544}"/>
              </a:ext>
            </a:extLst>
          </p:cNvPr>
          <p:cNvSpPr/>
          <p:nvPr/>
        </p:nvSpPr>
        <p:spPr>
          <a:xfrm>
            <a:off x="7367883" y="3562110"/>
            <a:ext cx="1099929" cy="605007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28" name="Rechthoek 27">
            <a:extLst>
              <a:ext uri="{FF2B5EF4-FFF2-40B4-BE49-F238E27FC236}">
                <a16:creationId xmlns:a16="http://schemas.microsoft.com/office/drawing/2014/main" id="{BD6F1E28-51EA-D65A-6B69-7AD04A046BDB}"/>
              </a:ext>
            </a:extLst>
          </p:cNvPr>
          <p:cNvSpPr/>
          <p:nvPr/>
        </p:nvSpPr>
        <p:spPr>
          <a:xfrm>
            <a:off x="4968988" y="4198347"/>
            <a:ext cx="1099929" cy="579138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30" name="Rechthoek 29">
            <a:extLst>
              <a:ext uri="{FF2B5EF4-FFF2-40B4-BE49-F238E27FC236}">
                <a16:creationId xmlns:a16="http://schemas.microsoft.com/office/drawing/2014/main" id="{A29D2670-262A-1C1E-FC20-BF8A1E329C0E}"/>
              </a:ext>
            </a:extLst>
          </p:cNvPr>
          <p:cNvSpPr/>
          <p:nvPr/>
        </p:nvSpPr>
        <p:spPr>
          <a:xfrm>
            <a:off x="4968988" y="4796755"/>
            <a:ext cx="1099929" cy="579138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31" name="Rechthoek 30">
            <a:extLst>
              <a:ext uri="{FF2B5EF4-FFF2-40B4-BE49-F238E27FC236}">
                <a16:creationId xmlns:a16="http://schemas.microsoft.com/office/drawing/2014/main" id="{F191017B-8940-2CAD-61A4-C371ED7F8030}"/>
              </a:ext>
            </a:extLst>
          </p:cNvPr>
          <p:cNvSpPr/>
          <p:nvPr/>
        </p:nvSpPr>
        <p:spPr>
          <a:xfrm>
            <a:off x="6137798" y="5474294"/>
            <a:ext cx="1147891" cy="692058"/>
          </a:xfrm>
          <a:prstGeom prst="rect">
            <a:avLst/>
          </a:prstGeom>
          <a:noFill/>
          <a:ln w="317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32" name="Rechthoek 31">
            <a:extLst>
              <a:ext uri="{FF2B5EF4-FFF2-40B4-BE49-F238E27FC236}">
                <a16:creationId xmlns:a16="http://schemas.microsoft.com/office/drawing/2014/main" id="{31009837-EC3D-BCEB-45CB-9A41D06359A7}"/>
              </a:ext>
            </a:extLst>
          </p:cNvPr>
          <p:cNvSpPr/>
          <p:nvPr/>
        </p:nvSpPr>
        <p:spPr>
          <a:xfrm>
            <a:off x="6137798" y="4860531"/>
            <a:ext cx="1147891" cy="579138"/>
          </a:xfrm>
          <a:prstGeom prst="rect">
            <a:avLst/>
          </a:prstGeom>
          <a:noFill/>
          <a:ln w="317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33" name="Rechthoek 32">
            <a:extLst>
              <a:ext uri="{FF2B5EF4-FFF2-40B4-BE49-F238E27FC236}">
                <a16:creationId xmlns:a16="http://schemas.microsoft.com/office/drawing/2014/main" id="{3DA110DA-E656-400D-D7A2-988D4CADF64A}"/>
              </a:ext>
            </a:extLst>
          </p:cNvPr>
          <p:cNvSpPr/>
          <p:nvPr/>
        </p:nvSpPr>
        <p:spPr>
          <a:xfrm>
            <a:off x="3775546" y="1562033"/>
            <a:ext cx="1102350" cy="582728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E0FA73F4-7979-2D26-0342-D573BB1FDB0D}"/>
              </a:ext>
            </a:extLst>
          </p:cNvPr>
          <p:cNvSpPr/>
          <p:nvPr/>
        </p:nvSpPr>
        <p:spPr>
          <a:xfrm>
            <a:off x="7367883" y="2936844"/>
            <a:ext cx="1099929" cy="605007"/>
          </a:xfrm>
          <a:prstGeom prst="rect">
            <a:avLst/>
          </a:prstGeom>
          <a:noFill/>
          <a:ln w="317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803B84AF-65BE-16C6-24CA-11E00E4A0E41}"/>
              </a:ext>
            </a:extLst>
          </p:cNvPr>
          <p:cNvSpPr/>
          <p:nvPr/>
        </p:nvSpPr>
        <p:spPr>
          <a:xfrm>
            <a:off x="3770591" y="925106"/>
            <a:ext cx="1102350" cy="582728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915D7571-0B30-2D29-39A0-15D840E9FA15}"/>
              </a:ext>
            </a:extLst>
          </p:cNvPr>
          <p:cNvSpPr/>
          <p:nvPr/>
        </p:nvSpPr>
        <p:spPr>
          <a:xfrm>
            <a:off x="7360603" y="2207317"/>
            <a:ext cx="1107210" cy="674543"/>
          </a:xfrm>
          <a:prstGeom prst="rect">
            <a:avLst/>
          </a:prstGeom>
          <a:noFill/>
          <a:ln w="317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41" name="Rechthoek 40">
            <a:extLst>
              <a:ext uri="{FF2B5EF4-FFF2-40B4-BE49-F238E27FC236}">
                <a16:creationId xmlns:a16="http://schemas.microsoft.com/office/drawing/2014/main" id="{6E47DBF2-93CF-CFAD-F7E6-682B67669974}"/>
              </a:ext>
            </a:extLst>
          </p:cNvPr>
          <p:cNvSpPr/>
          <p:nvPr/>
        </p:nvSpPr>
        <p:spPr>
          <a:xfrm>
            <a:off x="7368194" y="1540906"/>
            <a:ext cx="1102350" cy="661009"/>
          </a:xfrm>
          <a:prstGeom prst="rect">
            <a:avLst/>
          </a:prstGeom>
          <a:noFill/>
          <a:ln w="317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42" name="Rechthoek 41">
            <a:extLst>
              <a:ext uri="{FF2B5EF4-FFF2-40B4-BE49-F238E27FC236}">
                <a16:creationId xmlns:a16="http://schemas.microsoft.com/office/drawing/2014/main" id="{513F8975-383E-23D1-ED1A-C49122F3E27D}"/>
              </a:ext>
            </a:extLst>
          </p:cNvPr>
          <p:cNvSpPr/>
          <p:nvPr/>
        </p:nvSpPr>
        <p:spPr>
          <a:xfrm>
            <a:off x="6162609" y="1562468"/>
            <a:ext cx="1099930" cy="605007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43" name="Rechthoek 42">
            <a:extLst>
              <a:ext uri="{FF2B5EF4-FFF2-40B4-BE49-F238E27FC236}">
                <a16:creationId xmlns:a16="http://schemas.microsoft.com/office/drawing/2014/main" id="{A71E48C0-323A-0FDA-8B24-0823E2424E4D}"/>
              </a:ext>
            </a:extLst>
          </p:cNvPr>
          <p:cNvSpPr/>
          <p:nvPr/>
        </p:nvSpPr>
        <p:spPr>
          <a:xfrm>
            <a:off x="4974203" y="2242128"/>
            <a:ext cx="1099930" cy="605007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44" name="Rechthoek 43">
            <a:extLst>
              <a:ext uri="{FF2B5EF4-FFF2-40B4-BE49-F238E27FC236}">
                <a16:creationId xmlns:a16="http://schemas.microsoft.com/office/drawing/2014/main" id="{7363576D-22B2-C288-9D3B-7CBD7B95AFAC}"/>
              </a:ext>
            </a:extLst>
          </p:cNvPr>
          <p:cNvSpPr/>
          <p:nvPr/>
        </p:nvSpPr>
        <p:spPr>
          <a:xfrm>
            <a:off x="4974203" y="2866405"/>
            <a:ext cx="1099930" cy="605007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45" name="Rechthoek 44">
            <a:extLst>
              <a:ext uri="{FF2B5EF4-FFF2-40B4-BE49-F238E27FC236}">
                <a16:creationId xmlns:a16="http://schemas.microsoft.com/office/drawing/2014/main" id="{171DF316-ABB1-A713-6971-B08EAE44660F}"/>
              </a:ext>
            </a:extLst>
          </p:cNvPr>
          <p:cNvSpPr/>
          <p:nvPr/>
        </p:nvSpPr>
        <p:spPr>
          <a:xfrm>
            <a:off x="6173353" y="2886448"/>
            <a:ext cx="1099930" cy="605007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46" name="Rechthoek 45">
            <a:extLst>
              <a:ext uri="{FF2B5EF4-FFF2-40B4-BE49-F238E27FC236}">
                <a16:creationId xmlns:a16="http://schemas.microsoft.com/office/drawing/2014/main" id="{3738C545-60AC-9092-63A2-9BE9BEBF9247}"/>
              </a:ext>
            </a:extLst>
          </p:cNvPr>
          <p:cNvSpPr/>
          <p:nvPr/>
        </p:nvSpPr>
        <p:spPr>
          <a:xfrm>
            <a:off x="6170120" y="2235241"/>
            <a:ext cx="1099930" cy="605007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47" name="Rechthoek 46">
            <a:extLst>
              <a:ext uri="{FF2B5EF4-FFF2-40B4-BE49-F238E27FC236}">
                <a16:creationId xmlns:a16="http://schemas.microsoft.com/office/drawing/2014/main" id="{320DF538-3294-960D-E9CC-37E84862AD27}"/>
              </a:ext>
            </a:extLst>
          </p:cNvPr>
          <p:cNvSpPr/>
          <p:nvPr/>
        </p:nvSpPr>
        <p:spPr>
          <a:xfrm>
            <a:off x="6163425" y="916275"/>
            <a:ext cx="1099930" cy="605007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D9310BCB-752A-EE00-DAF4-78AB84F44D96}"/>
              </a:ext>
            </a:extLst>
          </p:cNvPr>
          <p:cNvSpPr/>
          <p:nvPr/>
        </p:nvSpPr>
        <p:spPr>
          <a:xfrm>
            <a:off x="6129107" y="6188069"/>
            <a:ext cx="1156581" cy="605007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49" name="Rechthoek 48">
            <a:extLst>
              <a:ext uri="{FF2B5EF4-FFF2-40B4-BE49-F238E27FC236}">
                <a16:creationId xmlns:a16="http://schemas.microsoft.com/office/drawing/2014/main" id="{C44E859E-A048-53BB-29BE-CFC3621F2382}"/>
              </a:ext>
            </a:extLst>
          </p:cNvPr>
          <p:cNvSpPr/>
          <p:nvPr/>
        </p:nvSpPr>
        <p:spPr>
          <a:xfrm>
            <a:off x="1318210" y="1563445"/>
            <a:ext cx="1194903" cy="616041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pic>
        <p:nvPicPr>
          <p:cNvPr id="50" name="Afbeelding 49">
            <a:extLst>
              <a:ext uri="{FF2B5EF4-FFF2-40B4-BE49-F238E27FC236}">
                <a16:creationId xmlns:a16="http://schemas.microsoft.com/office/drawing/2014/main" id="{72E9D42A-7342-127B-3329-65899074C7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6468" y="-119443"/>
            <a:ext cx="7329084" cy="1084786"/>
          </a:xfrm>
          <a:prstGeom prst="rect">
            <a:avLst/>
          </a:prstGeom>
        </p:spPr>
      </p:pic>
      <p:pic>
        <p:nvPicPr>
          <p:cNvPr id="51" name="Afbeelding 50">
            <a:extLst>
              <a:ext uri="{FF2B5EF4-FFF2-40B4-BE49-F238E27FC236}">
                <a16:creationId xmlns:a16="http://schemas.microsoft.com/office/drawing/2014/main" id="{3BCDE0BC-0864-5EED-E5A6-18673D6BD7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165" y="5150100"/>
            <a:ext cx="2070100" cy="406400"/>
          </a:xfrm>
          <a:prstGeom prst="rect">
            <a:avLst/>
          </a:prstGeom>
        </p:spPr>
      </p:pic>
      <p:sp>
        <p:nvSpPr>
          <p:cNvPr id="52" name="Tekstvak 51">
            <a:extLst>
              <a:ext uri="{FF2B5EF4-FFF2-40B4-BE49-F238E27FC236}">
                <a16:creationId xmlns:a16="http://schemas.microsoft.com/office/drawing/2014/main" id="{CB338CA5-FD0C-7523-5527-C55AF507B8D2}"/>
              </a:ext>
            </a:extLst>
          </p:cNvPr>
          <p:cNvSpPr txBox="1"/>
          <p:nvPr/>
        </p:nvSpPr>
        <p:spPr>
          <a:xfrm>
            <a:off x="8452099" y="2065761"/>
            <a:ext cx="3711022" cy="477053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nl-NL" sz="1600" b="1" dirty="0"/>
              <a:t>Samengevat:</a:t>
            </a:r>
          </a:p>
          <a:p>
            <a:pPr marL="285750" indent="-285750">
              <a:buFontTx/>
              <a:buChar char="-"/>
            </a:pPr>
            <a:r>
              <a:rPr lang="nl-NL" sz="1600" dirty="0"/>
              <a:t>Draagvlak OER en what’s in it for me?</a:t>
            </a:r>
          </a:p>
          <a:p>
            <a:pPr marL="285750" indent="-285750" algn="l">
              <a:buFontTx/>
              <a:buChar char="-"/>
            </a:pPr>
            <a:r>
              <a:rPr lang="nl-NL" sz="1600" dirty="0"/>
              <a:t>Actualiteit</a:t>
            </a:r>
          </a:p>
          <a:p>
            <a:pPr marL="285750" indent="-285750" algn="l">
              <a:buFontTx/>
              <a:buChar char="-"/>
            </a:pPr>
            <a:r>
              <a:rPr lang="nl-NL" sz="1600" dirty="0"/>
              <a:t>Bibliotheek is onvoldoende aangesloten op onderwijsontwerpproces</a:t>
            </a:r>
          </a:p>
          <a:p>
            <a:pPr marL="285750" indent="-285750" algn="l">
              <a:buFontTx/>
              <a:buChar char="-"/>
            </a:pPr>
            <a:r>
              <a:rPr lang="nl-NL" sz="1600" dirty="0"/>
              <a:t>Leermaterialen die aansluiten bij werkvormen en onbekendheid daarvan</a:t>
            </a:r>
          </a:p>
          <a:p>
            <a:pPr marL="285750" indent="-285750" algn="l">
              <a:buFontTx/>
              <a:buChar char="-"/>
            </a:pPr>
            <a:r>
              <a:rPr lang="nl-NL" sz="1600" dirty="0"/>
              <a:t>Versnippering materialen over verschillende platforms</a:t>
            </a:r>
          </a:p>
          <a:p>
            <a:pPr marL="285750" indent="-285750" algn="l">
              <a:buFontTx/>
              <a:buChar char="-"/>
            </a:pPr>
            <a:r>
              <a:rPr lang="nl-NL" sz="1600" dirty="0"/>
              <a:t>Beschikbaarheid voorgeschreven leermaterialen</a:t>
            </a:r>
          </a:p>
          <a:p>
            <a:pPr marL="285750" indent="-285750" algn="l">
              <a:buFontTx/>
              <a:buChar char="-"/>
            </a:pPr>
            <a:r>
              <a:rPr lang="nl-NL" sz="1600" dirty="0"/>
              <a:t>Kwaliteit van leermaterialen</a:t>
            </a:r>
          </a:p>
          <a:p>
            <a:pPr marL="285750" indent="-285750" algn="l">
              <a:buFontTx/>
              <a:buChar char="-"/>
            </a:pPr>
            <a:r>
              <a:rPr lang="nl-NL" sz="1600" dirty="0"/>
              <a:t>Kennis over copyright en wat is toegestaan in gebruik</a:t>
            </a:r>
          </a:p>
          <a:p>
            <a:pPr marL="285750" indent="-285750">
              <a:buFontTx/>
              <a:buChar char="-"/>
            </a:pPr>
            <a:r>
              <a:rPr lang="nl-NL" sz="1600" dirty="0"/>
              <a:t>Waar kan ik didactische ondersteuning krijgen?</a:t>
            </a:r>
          </a:p>
        </p:txBody>
      </p:sp>
    </p:spTree>
    <p:extLst>
      <p:ext uri="{BB962C8B-B14F-4D97-AF65-F5344CB8AC3E}">
        <p14:creationId xmlns:p14="http://schemas.microsoft.com/office/powerpoint/2010/main" val="2193763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371C1-D4D7-66CE-7AE0-8932D679B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3522AE7F-9372-B766-7F79-B56CD897F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000" y="983701"/>
            <a:ext cx="7772400" cy="530048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0193865-059D-A9ED-0F02-753B2DF040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9</a:t>
            </a:fld>
            <a:endParaRPr lang="nl-NL"/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22F7C305-5F1C-913B-44D9-8AF3B29D6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1447" y="0"/>
            <a:ext cx="2225996" cy="2354419"/>
          </a:xfrm>
          <a:prstGeom prst="rect">
            <a:avLst/>
          </a:prstGeom>
        </p:spPr>
      </p:pic>
      <p:sp>
        <p:nvSpPr>
          <p:cNvPr id="22" name="Rechthoek 21">
            <a:extLst>
              <a:ext uri="{FF2B5EF4-FFF2-40B4-BE49-F238E27FC236}">
                <a16:creationId xmlns:a16="http://schemas.microsoft.com/office/drawing/2014/main" id="{2666ADC9-9F3B-3350-1A9C-C4DADBC1F21F}"/>
              </a:ext>
            </a:extLst>
          </p:cNvPr>
          <p:cNvSpPr/>
          <p:nvPr/>
        </p:nvSpPr>
        <p:spPr>
          <a:xfrm>
            <a:off x="1307875" y="1040886"/>
            <a:ext cx="1194903" cy="661008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23" name="Rechthoek 22">
            <a:extLst>
              <a:ext uri="{FF2B5EF4-FFF2-40B4-BE49-F238E27FC236}">
                <a16:creationId xmlns:a16="http://schemas.microsoft.com/office/drawing/2014/main" id="{FBC8FDFC-3034-D3FD-EE41-20CE792619D2}"/>
              </a:ext>
            </a:extLst>
          </p:cNvPr>
          <p:cNvSpPr/>
          <p:nvPr/>
        </p:nvSpPr>
        <p:spPr>
          <a:xfrm>
            <a:off x="3916527" y="2579356"/>
            <a:ext cx="1211800" cy="633007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12B225C0-EF80-436A-CF19-24E9BFBCAD55}"/>
              </a:ext>
            </a:extLst>
          </p:cNvPr>
          <p:cNvSpPr/>
          <p:nvPr/>
        </p:nvSpPr>
        <p:spPr>
          <a:xfrm>
            <a:off x="2612998" y="3346186"/>
            <a:ext cx="1183578" cy="674543"/>
          </a:xfrm>
          <a:prstGeom prst="rect">
            <a:avLst/>
          </a:prstGeom>
          <a:noFill/>
          <a:ln w="317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F7D69EC8-78F0-7929-DF1B-0FC959953835}"/>
              </a:ext>
            </a:extLst>
          </p:cNvPr>
          <p:cNvSpPr/>
          <p:nvPr/>
        </p:nvSpPr>
        <p:spPr>
          <a:xfrm>
            <a:off x="2606095" y="2579356"/>
            <a:ext cx="1213631" cy="674543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27" name="Rechthoek 26">
            <a:extLst>
              <a:ext uri="{FF2B5EF4-FFF2-40B4-BE49-F238E27FC236}">
                <a16:creationId xmlns:a16="http://schemas.microsoft.com/office/drawing/2014/main" id="{8BE88020-7A5D-1AC3-C378-3697FD2C65FF}"/>
              </a:ext>
            </a:extLst>
          </p:cNvPr>
          <p:cNvSpPr/>
          <p:nvPr/>
        </p:nvSpPr>
        <p:spPr>
          <a:xfrm>
            <a:off x="3933427" y="3346186"/>
            <a:ext cx="1183578" cy="633007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28" name="Rechthoek 27">
            <a:extLst>
              <a:ext uri="{FF2B5EF4-FFF2-40B4-BE49-F238E27FC236}">
                <a16:creationId xmlns:a16="http://schemas.microsoft.com/office/drawing/2014/main" id="{90DB3099-2DF1-FFAB-99F8-87144ECB2BD4}"/>
              </a:ext>
            </a:extLst>
          </p:cNvPr>
          <p:cNvSpPr/>
          <p:nvPr/>
        </p:nvSpPr>
        <p:spPr>
          <a:xfrm>
            <a:off x="2616448" y="4090524"/>
            <a:ext cx="1203278" cy="674543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30" name="Rechthoek 29">
            <a:extLst>
              <a:ext uri="{FF2B5EF4-FFF2-40B4-BE49-F238E27FC236}">
                <a16:creationId xmlns:a16="http://schemas.microsoft.com/office/drawing/2014/main" id="{2427019F-7C4D-398A-4A40-235E221C5927}"/>
              </a:ext>
            </a:extLst>
          </p:cNvPr>
          <p:cNvSpPr/>
          <p:nvPr/>
        </p:nvSpPr>
        <p:spPr>
          <a:xfrm>
            <a:off x="2636148" y="4857354"/>
            <a:ext cx="1194902" cy="640190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33" name="Rechthoek 32">
            <a:extLst>
              <a:ext uri="{FF2B5EF4-FFF2-40B4-BE49-F238E27FC236}">
                <a16:creationId xmlns:a16="http://schemas.microsoft.com/office/drawing/2014/main" id="{D54DB237-3510-32D3-2D82-BFDB779A3FC9}"/>
              </a:ext>
            </a:extLst>
          </p:cNvPr>
          <p:cNvSpPr/>
          <p:nvPr/>
        </p:nvSpPr>
        <p:spPr>
          <a:xfrm>
            <a:off x="2606095" y="1803364"/>
            <a:ext cx="1213631" cy="674543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5F104EBD-22EC-6FC6-B053-ABCFB7EDAE7F}"/>
              </a:ext>
            </a:extLst>
          </p:cNvPr>
          <p:cNvSpPr/>
          <p:nvPr/>
        </p:nvSpPr>
        <p:spPr>
          <a:xfrm>
            <a:off x="2636148" y="1068322"/>
            <a:ext cx="1194902" cy="633571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42" name="Rechthoek 41">
            <a:extLst>
              <a:ext uri="{FF2B5EF4-FFF2-40B4-BE49-F238E27FC236}">
                <a16:creationId xmlns:a16="http://schemas.microsoft.com/office/drawing/2014/main" id="{09E5A34A-B86E-1E17-7E13-40D381469AE6}"/>
              </a:ext>
            </a:extLst>
          </p:cNvPr>
          <p:cNvSpPr/>
          <p:nvPr/>
        </p:nvSpPr>
        <p:spPr>
          <a:xfrm>
            <a:off x="5211038" y="1782495"/>
            <a:ext cx="1213630" cy="691968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43" name="Rechthoek 42">
            <a:extLst>
              <a:ext uri="{FF2B5EF4-FFF2-40B4-BE49-F238E27FC236}">
                <a16:creationId xmlns:a16="http://schemas.microsoft.com/office/drawing/2014/main" id="{44DB933F-83AC-6BB6-8823-DC8C0BF3BF90}"/>
              </a:ext>
            </a:extLst>
          </p:cNvPr>
          <p:cNvSpPr/>
          <p:nvPr/>
        </p:nvSpPr>
        <p:spPr>
          <a:xfrm>
            <a:off x="3922218" y="1068886"/>
            <a:ext cx="1194901" cy="633007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44" name="Rechthoek 43">
            <a:extLst>
              <a:ext uri="{FF2B5EF4-FFF2-40B4-BE49-F238E27FC236}">
                <a16:creationId xmlns:a16="http://schemas.microsoft.com/office/drawing/2014/main" id="{97E412CE-7984-BF4E-B855-5DE3055651D7}"/>
              </a:ext>
            </a:extLst>
          </p:cNvPr>
          <p:cNvSpPr/>
          <p:nvPr/>
        </p:nvSpPr>
        <p:spPr>
          <a:xfrm>
            <a:off x="3933427" y="1799920"/>
            <a:ext cx="1194900" cy="674543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45" name="Rechthoek 44">
            <a:extLst>
              <a:ext uri="{FF2B5EF4-FFF2-40B4-BE49-F238E27FC236}">
                <a16:creationId xmlns:a16="http://schemas.microsoft.com/office/drawing/2014/main" id="{1F6E81D9-8EDA-9890-C29D-4B4FC873701B}"/>
              </a:ext>
            </a:extLst>
          </p:cNvPr>
          <p:cNvSpPr/>
          <p:nvPr/>
        </p:nvSpPr>
        <p:spPr>
          <a:xfrm>
            <a:off x="5204308" y="3346186"/>
            <a:ext cx="1213630" cy="674543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46" name="Rechthoek 45">
            <a:extLst>
              <a:ext uri="{FF2B5EF4-FFF2-40B4-BE49-F238E27FC236}">
                <a16:creationId xmlns:a16="http://schemas.microsoft.com/office/drawing/2014/main" id="{E7F63851-69BE-8A9C-50C7-71616B020D4E}"/>
              </a:ext>
            </a:extLst>
          </p:cNvPr>
          <p:cNvSpPr/>
          <p:nvPr/>
        </p:nvSpPr>
        <p:spPr>
          <a:xfrm>
            <a:off x="5204307" y="2581065"/>
            <a:ext cx="1194899" cy="661008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47" name="Rechthoek 46">
            <a:extLst>
              <a:ext uri="{FF2B5EF4-FFF2-40B4-BE49-F238E27FC236}">
                <a16:creationId xmlns:a16="http://schemas.microsoft.com/office/drawing/2014/main" id="{C1168D60-53EB-555F-55EB-4603F0B0D636}"/>
              </a:ext>
            </a:extLst>
          </p:cNvPr>
          <p:cNvSpPr/>
          <p:nvPr/>
        </p:nvSpPr>
        <p:spPr>
          <a:xfrm>
            <a:off x="5208287" y="1055711"/>
            <a:ext cx="1194900" cy="661008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4750F5F6-0BD2-5047-54DE-3525BE9ABD55}"/>
              </a:ext>
            </a:extLst>
          </p:cNvPr>
          <p:cNvSpPr/>
          <p:nvPr/>
        </p:nvSpPr>
        <p:spPr>
          <a:xfrm>
            <a:off x="2626496" y="5605930"/>
            <a:ext cx="1203278" cy="692058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49" name="Rechthoek 48">
            <a:extLst>
              <a:ext uri="{FF2B5EF4-FFF2-40B4-BE49-F238E27FC236}">
                <a16:creationId xmlns:a16="http://schemas.microsoft.com/office/drawing/2014/main" id="{19AA72CE-FF76-FBE5-98A6-D7C609716158}"/>
              </a:ext>
            </a:extLst>
          </p:cNvPr>
          <p:cNvSpPr/>
          <p:nvPr/>
        </p:nvSpPr>
        <p:spPr>
          <a:xfrm>
            <a:off x="1303631" y="1799920"/>
            <a:ext cx="1194903" cy="661008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79A9881-CC29-20F2-5D0D-0B6FBD77D7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0000" y="-39732"/>
            <a:ext cx="7397864" cy="1023433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CD56DBFF-843B-9E02-16E8-6A95F5A45575}"/>
              </a:ext>
            </a:extLst>
          </p:cNvPr>
          <p:cNvSpPr/>
          <p:nvPr/>
        </p:nvSpPr>
        <p:spPr>
          <a:xfrm>
            <a:off x="5207291" y="4088584"/>
            <a:ext cx="1213630" cy="674543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A291FFA2-1B25-344E-48A5-2582286BB1B3}"/>
              </a:ext>
            </a:extLst>
          </p:cNvPr>
          <p:cNvSpPr/>
          <p:nvPr/>
        </p:nvSpPr>
        <p:spPr>
          <a:xfrm>
            <a:off x="5194941" y="4830982"/>
            <a:ext cx="1213630" cy="674543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941E623B-CA66-9183-3A23-05E98760E576}"/>
              </a:ext>
            </a:extLst>
          </p:cNvPr>
          <p:cNvSpPr/>
          <p:nvPr/>
        </p:nvSpPr>
        <p:spPr>
          <a:xfrm>
            <a:off x="5194941" y="5582240"/>
            <a:ext cx="1213630" cy="674543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C1D91616-0A9F-5D06-7006-478EC08221E8}"/>
              </a:ext>
            </a:extLst>
          </p:cNvPr>
          <p:cNvSpPr/>
          <p:nvPr/>
        </p:nvSpPr>
        <p:spPr>
          <a:xfrm>
            <a:off x="6494355" y="1055711"/>
            <a:ext cx="1194900" cy="661008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730FB5C5-F71A-7495-B0F9-CFEBFEAE6118}"/>
              </a:ext>
            </a:extLst>
          </p:cNvPr>
          <p:cNvSpPr/>
          <p:nvPr/>
        </p:nvSpPr>
        <p:spPr>
          <a:xfrm>
            <a:off x="6494355" y="1782495"/>
            <a:ext cx="1194900" cy="661008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2D43DD22-14C5-22FA-3314-CE65110B499D}"/>
              </a:ext>
            </a:extLst>
          </p:cNvPr>
          <p:cNvSpPr/>
          <p:nvPr/>
        </p:nvSpPr>
        <p:spPr>
          <a:xfrm>
            <a:off x="6520624" y="2576213"/>
            <a:ext cx="1194900" cy="661008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58033C11-EE0F-A96B-C9D1-748088DAC4DC}"/>
              </a:ext>
            </a:extLst>
          </p:cNvPr>
          <p:cNvSpPr/>
          <p:nvPr/>
        </p:nvSpPr>
        <p:spPr>
          <a:xfrm>
            <a:off x="7787343" y="1040885"/>
            <a:ext cx="1194900" cy="661008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E06876D1-6578-222F-5CE1-B378138214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257" y="4640482"/>
            <a:ext cx="2260600" cy="381000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6F953F48-B3E5-8D27-C6AE-C1D83D4A0048}"/>
              </a:ext>
            </a:extLst>
          </p:cNvPr>
          <p:cNvSpPr txBox="1"/>
          <p:nvPr/>
        </p:nvSpPr>
        <p:spPr>
          <a:xfrm>
            <a:off x="8278302" y="2007134"/>
            <a:ext cx="3913698" cy="477053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nl-NL" sz="1600" b="1" dirty="0"/>
              <a:t>Samengevat:</a:t>
            </a:r>
          </a:p>
          <a:p>
            <a:pPr marL="285750" indent="-285750">
              <a:buFontTx/>
              <a:buChar char="-"/>
            </a:pPr>
            <a:r>
              <a:rPr lang="nl-NL" sz="1600" dirty="0"/>
              <a:t>Verschil OER tot commercieel is onbekend</a:t>
            </a:r>
          </a:p>
          <a:p>
            <a:pPr marL="285750" indent="-285750">
              <a:buFontTx/>
              <a:buChar char="-"/>
            </a:pPr>
            <a:r>
              <a:rPr lang="nl-NL" sz="1600" dirty="0"/>
              <a:t>Wat mag ik met materialen?</a:t>
            </a:r>
          </a:p>
          <a:p>
            <a:pPr marL="742950" lvl="1" indent="-285750">
              <a:buFontTx/>
              <a:buChar char="-"/>
            </a:pPr>
            <a:r>
              <a:rPr lang="nl-NL" sz="1600" dirty="0"/>
              <a:t>Mogelijkheden om commercieel materiaal aan te passen</a:t>
            </a:r>
          </a:p>
          <a:p>
            <a:pPr marL="742950" lvl="1" indent="-285750">
              <a:buFontTx/>
              <a:buChar char="-"/>
            </a:pPr>
            <a:r>
              <a:rPr lang="nl-NL" sz="1600" dirty="0"/>
              <a:t>Kennis over copyright en wat is toegestaan in gebruik</a:t>
            </a:r>
          </a:p>
          <a:p>
            <a:pPr marL="285750" indent="-285750">
              <a:buFontTx/>
              <a:buChar char="-"/>
            </a:pPr>
            <a:r>
              <a:rPr lang="nl-NL" sz="1600" dirty="0"/>
              <a:t>Wat kan ik doen terecht als ik vastloop op auteursrechterlijke content?</a:t>
            </a:r>
          </a:p>
          <a:p>
            <a:pPr marL="285750" indent="-285750">
              <a:buFontTx/>
              <a:buChar char="-"/>
            </a:pPr>
            <a:r>
              <a:rPr lang="nl-NL" sz="1600" dirty="0"/>
              <a:t>Wat sluit aan bij leerdoelen?</a:t>
            </a:r>
          </a:p>
          <a:p>
            <a:pPr marL="285750" indent="-285750">
              <a:buFontTx/>
              <a:buChar char="-"/>
            </a:pPr>
            <a:r>
              <a:rPr lang="nl-NL" sz="1600" dirty="0"/>
              <a:t>Vinden en maken van kwalitatieve materialen</a:t>
            </a:r>
          </a:p>
          <a:p>
            <a:pPr marL="285750" indent="-285750">
              <a:buFontTx/>
              <a:buChar char="-"/>
            </a:pPr>
            <a:r>
              <a:rPr lang="nl-NL" sz="1600" dirty="0"/>
              <a:t>Hoe houden we actualiteit bij?</a:t>
            </a:r>
          </a:p>
          <a:p>
            <a:pPr marL="285750" indent="-285750">
              <a:buFontTx/>
              <a:buChar char="-"/>
            </a:pPr>
            <a:r>
              <a:rPr lang="nl-NL" sz="1600" dirty="0"/>
              <a:t>Hoe kan ik anderen ontmoeten om samen te maken?</a:t>
            </a:r>
          </a:p>
          <a:p>
            <a:pPr marL="285750" indent="-285750">
              <a:buFontTx/>
              <a:buChar char="-"/>
            </a:pPr>
            <a:r>
              <a:rPr lang="nl-NL" sz="1600" dirty="0"/>
              <a:t>Waar kan ik didactische ondersteuning krijgen?</a:t>
            </a:r>
          </a:p>
        </p:txBody>
      </p:sp>
    </p:spTree>
    <p:extLst>
      <p:ext uri="{BB962C8B-B14F-4D97-AF65-F5344CB8AC3E}">
        <p14:creationId xmlns:p14="http://schemas.microsoft.com/office/powerpoint/2010/main" val="513138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5D1A12-DAFF-1C74-6E32-DC3E3D15E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C1581746-D12B-F242-012E-BBF3A5F0F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843" y="1020525"/>
            <a:ext cx="7772400" cy="523625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A88541-70B9-CB36-CC7F-B4559682B8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10</a:t>
            </a:fld>
            <a:endParaRPr lang="nl-NL"/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B90C49C3-A51D-E6FF-2D85-B721D03E83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1447" y="0"/>
            <a:ext cx="2225996" cy="2354419"/>
          </a:xfrm>
          <a:prstGeom prst="rect">
            <a:avLst/>
          </a:prstGeom>
        </p:spPr>
      </p:pic>
      <p:sp>
        <p:nvSpPr>
          <p:cNvPr id="33" name="Rechthoek 32">
            <a:extLst>
              <a:ext uri="{FF2B5EF4-FFF2-40B4-BE49-F238E27FC236}">
                <a16:creationId xmlns:a16="http://schemas.microsoft.com/office/drawing/2014/main" id="{6F5ADE2D-E094-E523-B505-FE1129AA3044}"/>
              </a:ext>
            </a:extLst>
          </p:cNvPr>
          <p:cNvSpPr/>
          <p:nvPr/>
        </p:nvSpPr>
        <p:spPr>
          <a:xfrm>
            <a:off x="2312229" y="1731295"/>
            <a:ext cx="1099414" cy="691968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487EC61D-8F04-C286-1E11-D8122FCDA00B}"/>
              </a:ext>
            </a:extLst>
          </p:cNvPr>
          <p:cNvSpPr/>
          <p:nvPr/>
        </p:nvSpPr>
        <p:spPr>
          <a:xfrm>
            <a:off x="2312228" y="1068322"/>
            <a:ext cx="1099415" cy="620907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45" name="Rechthoek 44">
            <a:extLst>
              <a:ext uri="{FF2B5EF4-FFF2-40B4-BE49-F238E27FC236}">
                <a16:creationId xmlns:a16="http://schemas.microsoft.com/office/drawing/2014/main" id="{63E5F948-458A-C8A9-BAD1-330CD8DA7392}"/>
              </a:ext>
            </a:extLst>
          </p:cNvPr>
          <p:cNvSpPr/>
          <p:nvPr/>
        </p:nvSpPr>
        <p:spPr>
          <a:xfrm>
            <a:off x="4686521" y="3038412"/>
            <a:ext cx="1065855" cy="538165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46" name="Rechthoek 45">
            <a:extLst>
              <a:ext uri="{FF2B5EF4-FFF2-40B4-BE49-F238E27FC236}">
                <a16:creationId xmlns:a16="http://schemas.microsoft.com/office/drawing/2014/main" id="{D5CBBC3C-E916-BFDE-95E9-F3B1536A16E8}"/>
              </a:ext>
            </a:extLst>
          </p:cNvPr>
          <p:cNvSpPr/>
          <p:nvPr/>
        </p:nvSpPr>
        <p:spPr>
          <a:xfrm>
            <a:off x="4686521" y="2371124"/>
            <a:ext cx="1065855" cy="620907"/>
          </a:xfrm>
          <a:prstGeom prst="rect">
            <a:avLst/>
          </a:prstGeom>
          <a:noFill/>
          <a:ln w="317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bg1"/>
                </a:solidFill>
              </a:rPr>
              <a:t>v</a:t>
            </a:r>
          </a:p>
        </p:txBody>
      </p:sp>
      <p:sp>
        <p:nvSpPr>
          <p:cNvPr id="47" name="Rechthoek 46">
            <a:extLst>
              <a:ext uri="{FF2B5EF4-FFF2-40B4-BE49-F238E27FC236}">
                <a16:creationId xmlns:a16="http://schemas.microsoft.com/office/drawing/2014/main" id="{1F69F00B-D4E6-4BDA-9C95-D6D72C19D22A}"/>
              </a:ext>
            </a:extLst>
          </p:cNvPr>
          <p:cNvSpPr/>
          <p:nvPr/>
        </p:nvSpPr>
        <p:spPr>
          <a:xfrm>
            <a:off x="4652961" y="1007352"/>
            <a:ext cx="1099415" cy="620907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BC33FE0-8A53-4A19-2DC5-E52784FCEF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0000" y="-39732"/>
            <a:ext cx="7397864" cy="1023433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6D517FAD-5F98-B5A5-8EA2-8FB93874182B}"/>
              </a:ext>
            </a:extLst>
          </p:cNvPr>
          <p:cNvSpPr/>
          <p:nvPr/>
        </p:nvSpPr>
        <p:spPr>
          <a:xfrm>
            <a:off x="4682717" y="3653293"/>
            <a:ext cx="1065855" cy="593144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78266B42-F8A5-ACFB-9C28-86DADCDFCB32}"/>
              </a:ext>
            </a:extLst>
          </p:cNvPr>
          <p:cNvSpPr/>
          <p:nvPr/>
        </p:nvSpPr>
        <p:spPr>
          <a:xfrm>
            <a:off x="4671142" y="4341642"/>
            <a:ext cx="1065855" cy="538165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E356282E-9AAC-CC1C-CF88-21DA0437A6E7}"/>
              </a:ext>
            </a:extLst>
          </p:cNvPr>
          <p:cNvSpPr/>
          <p:nvPr/>
        </p:nvSpPr>
        <p:spPr>
          <a:xfrm>
            <a:off x="4652961" y="5644872"/>
            <a:ext cx="1065855" cy="593145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bg1"/>
                </a:solidFill>
              </a:rPr>
              <a:t>v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1817D848-F63B-0627-FBE1-CB05CD2406D9}"/>
              </a:ext>
            </a:extLst>
          </p:cNvPr>
          <p:cNvSpPr/>
          <p:nvPr/>
        </p:nvSpPr>
        <p:spPr>
          <a:xfrm>
            <a:off x="4682717" y="1689229"/>
            <a:ext cx="1052641" cy="620471"/>
          </a:xfrm>
          <a:prstGeom prst="rect">
            <a:avLst/>
          </a:prstGeom>
          <a:noFill/>
          <a:ln w="317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7A1DEB62-A08E-8A6D-033A-54988180A858}"/>
              </a:ext>
            </a:extLst>
          </p:cNvPr>
          <p:cNvSpPr/>
          <p:nvPr/>
        </p:nvSpPr>
        <p:spPr>
          <a:xfrm>
            <a:off x="4669503" y="4975149"/>
            <a:ext cx="1065855" cy="593145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bg1"/>
                </a:solidFill>
              </a:rPr>
              <a:t>v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54460B58-181E-2E9C-A072-3DB7358C7B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28" y="5044597"/>
            <a:ext cx="2260600" cy="381000"/>
          </a:xfrm>
          <a:prstGeom prst="rect">
            <a:avLst/>
          </a:prstGeom>
        </p:spPr>
      </p:pic>
      <p:sp>
        <p:nvSpPr>
          <p:cNvPr id="15" name="Tekstvak 14">
            <a:extLst>
              <a:ext uri="{FF2B5EF4-FFF2-40B4-BE49-F238E27FC236}">
                <a16:creationId xmlns:a16="http://schemas.microsoft.com/office/drawing/2014/main" id="{75FCBAE3-2E2D-3941-B389-63A5227CC3E9}"/>
              </a:ext>
            </a:extLst>
          </p:cNvPr>
          <p:cNvSpPr txBox="1"/>
          <p:nvPr/>
        </p:nvSpPr>
        <p:spPr>
          <a:xfrm>
            <a:off x="8281187" y="3588492"/>
            <a:ext cx="3913698" cy="32932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nl-NL" sz="1600" b="1" dirty="0"/>
              <a:t>Samengevat:</a:t>
            </a:r>
          </a:p>
          <a:p>
            <a:pPr marL="285750" indent="-285750">
              <a:buFontTx/>
              <a:buChar char="-"/>
            </a:pPr>
            <a:r>
              <a:rPr lang="nl-NL" sz="1600" dirty="0"/>
              <a:t>Hergebruik leermaterialen uit andere opleiding</a:t>
            </a:r>
          </a:p>
          <a:p>
            <a:pPr marL="285750" indent="-285750">
              <a:buFontTx/>
              <a:buChar char="-"/>
            </a:pPr>
            <a:r>
              <a:rPr lang="nl-NL" sz="1600" dirty="0"/>
              <a:t>Tijdgebrek docent (voor maken en zoeken)</a:t>
            </a:r>
          </a:p>
          <a:p>
            <a:pPr marL="285750" indent="-285750">
              <a:buFontTx/>
              <a:buChar char="-"/>
            </a:pPr>
            <a:r>
              <a:rPr lang="nl-NL" sz="1600" dirty="0"/>
              <a:t>Inzicht in hoe leermaterialen worden gebruikt bij uitgever</a:t>
            </a:r>
          </a:p>
          <a:p>
            <a:pPr marL="285750" indent="-285750" algn="l">
              <a:buFontTx/>
              <a:buChar char="-"/>
            </a:pPr>
            <a:r>
              <a:rPr lang="nl-NL" sz="1600" dirty="0"/>
              <a:t>Gebrek cc-licentie materialen</a:t>
            </a:r>
          </a:p>
          <a:p>
            <a:pPr marL="285750" indent="-285750" algn="l">
              <a:buFontTx/>
              <a:buChar char="-"/>
            </a:pPr>
            <a:r>
              <a:rPr lang="nl-NL" sz="1600" dirty="0"/>
              <a:t>Rechten en plichten onbekend of ik ken ze maar laat ze links liggen</a:t>
            </a:r>
          </a:p>
          <a:p>
            <a:pPr marL="285750" indent="-285750" algn="l">
              <a:buFontTx/>
              <a:buChar char="-"/>
            </a:pPr>
            <a:r>
              <a:rPr lang="nl-NL" sz="1600" dirty="0"/>
              <a:t>Bestaand open materiaal aanpassen dat aansluiten bij leefwereld van student is lastig</a:t>
            </a:r>
          </a:p>
        </p:txBody>
      </p:sp>
    </p:spTree>
    <p:extLst>
      <p:ext uri="{BB962C8B-B14F-4D97-AF65-F5344CB8AC3E}">
        <p14:creationId xmlns:p14="http://schemas.microsoft.com/office/powerpoint/2010/main" val="3666827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E2E2E-A632-E525-5FF5-3BBDE4D95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426539D-7471-1317-4078-89A456791E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11</a:t>
            </a:fld>
            <a:endParaRPr lang="nl-NL"/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F95F1F02-3230-214F-EBA8-80BA2D1028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1447" y="0"/>
            <a:ext cx="2225996" cy="2354419"/>
          </a:xfrm>
          <a:prstGeom prst="rect">
            <a:avLst/>
          </a:prstGeom>
        </p:spPr>
      </p:pic>
      <p:grpSp>
        <p:nvGrpSpPr>
          <p:cNvPr id="25" name="Groep 24">
            <a:extLst>
              <a:ext uri="{FF2B5EF4-FFF2-40B4-BE49-F238E27FC236}">
                <a16:creationId xmlns:a16="http://schemas.microsoft.com/office/drawing/2014/main" id="{17A63B49-0297-8CDE-707E-9F07F8E95123}"/>
              </a:ext>
            </a:extLst>
          </p:cNvPr>
          <p:cNvGrpSpPr/>
          <p:nvPr/>
        </p:nvGrpSpPr>
        <p:grpSpPr>
          <a:xfrm>
            <a:off x="954268" y="491572"/>
            <a:ext cx="7708900" cy="6148329"/>
            <a:chOff x="1442897" y="-29291"/>
            <a:chExt cx="7708900" cy="6148329"/>
          </a:xfrm>
        </p:grpSpPr>
        <p:pic>
          <p:nvPicPr>
            <p:cNvPr id="12" name="Afbeelding 11">
              <a:extLst>
                <a:ext uri="{FF2B5EF4-FFF2-40B4-BE49-F238E27FC236}">
                  <a16:creationId xmlns:a16="http://schemas.microsoft.com/office/drawing/2014/main" id="{438C068C-578C-091F-DB35-1A41E07118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42897" y="1177209"/>
              <a:ext cx="7569200" cy="4914900"/>
            </a:xfrm>
            <a:prstGeom prst="rect">
              <a:avLst/>
            </a:prstGeom>
          </p:spPr>
        </p:pic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E84D6B08-1994-50D0-BF3A-13463B4DAB8A}"/>
                </a:ext>
              </a:extLst>
            </p:cNvPr>
            <p:cNvSpPr/>
            <p:nvPr/>
          </p:nvSpPr>
          <p:spPr>
            <a:xfrm>
              <a:off x="1477292" y="2152203"/>
              <a:ext cx="1370079" cy="757143"/>
            </a:xfrm>
            <a:prstGeom prst="rect">
              <a:avLst/>
            </a:prstGeom>
            <a:noFill/>
            <a:ln w="3175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 err="1">
                <a:solidFill>
                  <a:schemeClr val="bg1"/>
                </a:solidFill>
              </a:endParaRPr>
            </a:p>
          </p:txBody>
        </p:sp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EDC06A72-E3F8-5045-DEF5-EBE7230FB98B}"/>
                </a:ext>
              </a:extLst>
            </p:cNvPr>
            <p:cNvSpPr/>
            <p:nvPr/>
          </p:nvSpPr>
          <p:spPr>
            <a:xfrm>
              <a:off x="1457847" y="1221050"/>
              <a:ext cx="1389525" cy="757143"/>
            </a:xfrm>
            <a:prstGeom prst="rect">
              <a:avLst/>
            </a:prstGeom>
            <a:noFill/>
            <a:ln w="3175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 err="1">
                <a:solidFill>
                  <a:schemeClr val="bg1"/>
                </a:solidFill>
              </a:endParaRPr>
            </a:p>
          </p:txBody>
        </p:sp>
        <p:sp>
          <p:nvSpPr>
            <p:cNvPr id="45" name="Rechthoek 44">
              <a:extLst>
                <a:ext uri="{FF2B5EF4-FFF2-40B4-BE49-F238E27FC236}">
                  <a16:creationId xmlns:a16="http://schemas.microsoft.com/office/drawing/2014/main" id="{C6F9B4DD-17CA-5091-3050-B853BB1BB358}"/>
                </a:ext>
              </a:extLst>
            </p:cNvPr>
            <p:cNvSpPr/>
            <p:nvPr/>
          </p:nvSpPr>
          <p:spPr>
            <a:xfrm>
              <a:off x="3508226" y="2085336"/>
              <a:ext cx="1291409" cy="752338"/>
            </a:xfrm>
            <a:prstGeom prst="rect">
              <a:avLst/>
            </a:prstGeom>
            <a:noFill/>
            <a:ln w="3175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 err="1">
                <a:solidFill>
                  <a:schemeClr val="bg1"/>
                </a:solidFill>
              </a:endParaRPr>
            </a:p>
          </p:txBody>
        </p:sp>
        <p:sp>
          <p:nvSpPr>
            <p:cNvPr id="47" name="Rechthoek 46">
              <a:extLst>
                <a:ext uri="{FF2B5EF4-FFF2-40B4-BE49-F238E27FC236}">
                  <a16:creationId xmlns:a16="http://schemas.microsoft.com/office/drawing/2014/main" id="{C4C572E3-CA1B-2A30-6746-D2378BC08E05}"/>
                </a:ext>
              </a:extLst>
            </p:cNvPr>
            <p:cNvSpPr/>
            <p:nvPr/>
          </p:nvSpPr>
          <p:spPr>
            <a:xfrm>
              <a:off x="3488934" y="1221050"/>
              <a:ext cx="1291409" cy="721224"/>
            </a:xfrm>
            <a:prstGeom prst="rect">
              <a:avLst/>
            </a:prstGeom>
            <a:noFill/>
            <a:ln w="3175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 err="1">
                <a:solidFill>
                  <a:schemeClr val="bg1"/>
                </a:solidFill>
              </a:endParaRPr>
            </a:p>
          </p:txBody>
        </p:sp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09E8DE34-A5F7-236B-5CBD-89AE5E3D82BC}"/>
                </a:ext>
              </a:extLst>
            </p:cNvPr>
            <p:cNvSpPr/>
            <p:nvPr/>
          </p:nvSpPr>
          <p:spPr>
            <a:xfrm>
              <a:off x="3488934" y="3817558"/>
              <a:ext cx="1310700" cy="752338"/>
            </a:xfrm>
            <a:prstGeom prst="rect">
              <a:avLst/>
            </a:prstGeom>
            <a:noFill/>
            <a:ln w="3175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 err="1">
                <a:solidFill>
                  <a:schemeClr val="bg1"/>
                </a:solidFill>
              </a:endParaRPr>
            </a:p>
          </p:txBody>
        </p:sp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6D814D9D-9F64-7FEB-3946-D4C493ED97CD}"/>
                </a:ext>
              </a:extLst>
            </p:cNvPr>
            <p:cNvSpPr/>
            <p:nvPr/>
          </p:nvSpPr>
          <p:spPr>
            <a:xfrm>
              <a:off x="3488934" y="4677811"/>
              <a:ext cx="1310700" cy="752338"/>
            </a:xfrm>
            <a:prstGeom prst="rect">
              <a:avLst/>
            </a:prstGeom>
            <a:noFill/>
            <a:ln w="3175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 err="1">
                <a:solidFill>
                  <a:schemeClr val="bg1"/>
                </a:solidFill>
              </a:endParaRPr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C542F97C-87D7-673E-E641-B0F9CDB7E564}"/>
                </a:ext>
              </a:extLst>
            </p:cNvPr>
            <p:cNvSpPr/>
            <p:nvPr/>
          </p:nvSpPr>
          <p:spPr>
            <a:xfrm>
              <a:off x="3488934" y="5525893"/>
              <a:ext cx="1310700" cy="593145"/>
            </a:xfrm>
            <a:prstGeom prst="rect">
              <a:avLst/>
            </a:prstGeom>
            <a:noFill/>
            <a:ln w="3175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dirty="0">
                  <a:solidFill>
                    <a:schemeClr val="bg1"/>
                  </a:solidFill>
                </a:rPr>
                <a:t>v</a:t>
              </a:r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AE563CE1-C2AC-19BB-A523-D7531AA84643}"/>
                </a:ext>
              </a:extLst>
            </p:cNvPr>
            <p:cNvSpPr/>
            <p:nvPr/>
          </p:nvSpPr>
          <p:spPr>
            <a:xfrm>
              <a:off x="5473112" y="5286207"/>
              <a:ext cx="1310700" cy="752338"/>
            </a:xfrm>
            <a:prstGeom prst="rect">
              <a:avLst/>
            </a:prstGeom>
            <a:noFill/>
            <a:ln w="3175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dirty="0">
                  <a:solidFill>
                    <a:schemeClr val="bg1"/>
                  </a:solidFill>
                </a:rPr>
                <a:t>v</a:t>
              </a:r>
            </a:p>
          </p:txBody>
        </p:sp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53A2BC73-6174-07BE-ECA6-8C0417393F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42897" y="-29291"/>
              <a:ext cx="7708900" cy="1206500"/>
            </a:xfrm>
            <a:prstGeom prst="rect">
              <a:avLst/>
            </a:prstGeom>
          </p:spPr>
        </p:pic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E21F2EC6-0951-4B61-A90D-9D16F406DA3E}"/>
                </a:ext>
              </a:extLst>
            </p:cNvPr>
            <p:cNvSpPr/>
            <p:nvPr/>
          </p:nvSpPr>
          <p:spPr>
            <a:xfrm>
              <a:off x="1477292" y="3083356"/>
              <a:ext cx="1370079" cy="757143"/>
            </a:xfrm>
            <a:prstGeom prst="rect">
              <a:avLst/>
            </a:prstGeom>
            <a:noFill/>
            <a:ln w="3175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 err="1">
                <a:solidFill>
                  <a:schemeClr val="bg1"/>
                </a:solidFill>
              </a:endParaRPr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85F4167C-CDAD-E900-A0FA-29F554216E85}"/>
                </a:ext>
              </a:extLst>
            </p:cNvPr>
            <p:cNvSpPr/>
            <p:nvPr/>
          </p:nvSpPr>
          <p:spPr>
            <a:xfrm>
              <a:off x="3508225" y="2932879"/>
              <a:ext cx="1291409" cy="752338"/>
            </a:xfrm>
            <a:prstGeom prst="rect">
              <a:avLst/>
            </a:prstGeom>
            <a:noFill/>
            <a:ln w="3175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 err="1">
                <a:solidFill>
                  <a:schemeClr val="bg1"/>
                </a:solidFill>
              </a:endParaRPr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DF3A40B2-F27D-F68E-1487-60F92450E097}"/>
                </a:ext>
              </a:extLst>
            </p:cNvPr>
            <p:cNvSpPr/>
            <p:nvPr/>
          </p:nvSpPr>
          <p:spPr>
            <a:xfrm>
              <a:off x="5475756" y="4416433"/>
              <a:ext cx="1310700" cy="752338"/>
            </a:xfrm>
            <a:prstGeom prst="rect">
              <a:avLst/>
            </a:prstGeom>
            <a:noFill/>
            <a:ln w="3175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dirty="0">
                  <a:solidFill>
                    <a:schemeClr val="bg1"/>
                  </a:solidFill>
                </a:rPr>
                <a:t>v</a:t>
              </a:r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00DF5665-A7D0-D77B-EB6B-0EC703E3F1D1}"/>
                </a:ext>
              </a:extLst>
            </p:cNvPr>
            <p:cNvSpPr/>
            <p:nvPr/>
          </p:nvSpPr>
          <p:spPr>
            <a:xfrm>
              <a:off x="5491354" y="3613827"/>
              <a:ext cx="1310700" cy="752338"/>
            </a:xfrm>
            <a:prstGeom prst="rect">
              <a:avLst/>
            </a:prstGeom>
            <a:noFill/>
            <a:ln w="3175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dirty="0">
                  <a:solidFill>
                    <a:schemeClr val="bg1"/>
                  </a:solidFill>
                </a:rPr>
                <a:t>v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DF3CC9C7-BFD9-E79B-33B5-A19B33B3E07A}"/>
                </a:ext>
              </a:extLst>
            </p:cNvPr>
            <p:cNvSpPr/>
            <p:nvPr/>
          </p:nvSpPr>
          <p:spPr>
            <a:xfrm>
              <a:off x="5487331" y="2798570"/>
              <a:ext cx="1310700" cy="752338"/>
            </a:xfrm>
            <a:prstGeom prst="rect">
              <a:avLst/>
            </a:prstGeom>
            <a:noFill/>
            <a:ln w="3175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dirty="0">
                  <a:solidFill>
                    <a:schemeClr val="bg1"/>
                  </a:solidFill>
                </a:rPr>
                <a:t>v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30369125-1128-8FD3-C05E-E05C64330912}"/>
                </a:ext>
              </a:extLst>
            </p:cNvPr>
            <p:cNvSpPr/>
            <p:nvPr/>
          </p:nvSpPr>
          <p:spPr>
            <a:xfrm>
              <a:off x="5487332" y="2022720"/>
              <a:ext cx="1310700" cy="752338"/>
            </a:xfrm>
            <a:prstGeom prst="rect">
              <a:avLst/>
            </a:prstGeom>
            <a:noFill/>
            <a:ln w="3175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dirty="0">
                  <a:solidFill>
                    <a:schemeClr val="bg1"/>
                  </a:solidFill>
                </a:rPr>
                <a:t>v</a:t>
              </a:r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344E2362-6F91-947F-A65D-4E701C115DCB}"/>
                </a:ext>
              </a:extLst>
            </p:cNvPr>
            <p:cNvSpPr/>
            <p:nvPr/>
          </p:nvSpPr>
          <p:spPr>
            <a:xfrm>
              <a:off x="5487331" y="1200721"/>
              <a:ext cx="1310700" cy="752338"/>
            </a:xfrm>
            <a:prstGeom prst="rect">
              <a:avLst/>
            </a:prstGeom>
            <a:noFill/>
            <a:ln w="3175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dirty="0">
                  <a:solidFill>
                    <a:schemeClr val="bg1"/>
                  </a:solidFill>
                </a:rPr>
                <a:t>v</a:t>
              </a:r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5FDF108D-1395-605B-A8B1-C375640F9B57}"/>
                </a:ext>
              </a:extLst>
            </p:cNvPr>
            <p:cNvSpPr/>
            <p:nvPr/>
          </p:nvSpPr>
          <p:spPr>
            <a:xfrm>
              <a:off x="7622951" y="1203404"/>
              <a:ext cx="1404095" cy="752338"/>
            </a:xfrm>
            <a:prstGeom prst="rect">
              <a:avLst/>
            </a:prstGeom>
            <a:noFill/>
            <a:ln w="3175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dirty="0">
                  <a:solidFill>
                    <a:schemeClr val="bg1"/>
                  </a:solidFill>
                </a:rPr>
                <a:t>v</a:t>
              </a:r>
            </a:p>
          </p:txBody>
        </p:sp>
      </p:grpSp>
      <p:pic>
        <p:nvPicPr>
          <p:cNvPr id="9" name="Afbeelding 8">
            <a:extLst>
              <a:ext uri="{FF2B5EF4-FFF2-40B4-BE49-F238E27FC236}">
                <a16:creationId xmlns:a16="http://schemas.microsoft.com/office/drawing/2014/main" id="{331BE418-417A-0260-79F0-6B3A68722F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00" y="4879807"/>
            <a:ext cx="2006600" cy="406400"/>
          </a:xfrm>
          <a:prstGeom prst="rect">
            <a:avLst/>
          </a:prstGeom>
        </p:spPr>
      </p:pic>
      <p:sp>
        <p:nvSpPr>
          <p:cNvPr id="15" name="Tekstvak 14">
            <a:extLst>
              <a:ext uri="{FF2B5EF4-FFF2-40B4-BE49-F238E27FC236}">
                <a16:creationId xmlns:a16="http://schemas.microsoft.com/office/drawing/2014/main" id="{6C094872-5123-2EE6-827B-7D31831994E8}"/>
              </a:ext>
            </a:extLst>
          </p:cNvPr>
          <p:cNvSpPr txBox="1"/>
          <p:nvPr/>
        </p:nvSpPr>
        <p:spPr>
          <a:xfrm>
            <a:off x="8665658" y="2269260"/>
            <a:ext cx="3526342" cy="46166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nl-NL" sz="1400" b="1" dirty="0"/>
              <a:t>Samengevat:</a:t>
            </a:r>
          </a:p>
          <a:p>
            <a:pPr marL="285750" indent="-285750">
              <a:buFontTx/>
              <a:buChar char="-"/>
            </a:pPr>
            <a:r>
              <a:rPr lang="nl-NL" sz="1400" dirty="0"/>
              <a:t>Differentiëren naar leerniveau/leerstijl en interesse – ik weet niet hoe en inzet flexibele leerpaden</a:t>
            </a:r>
          </a:p>
          <a:p>
            <a:pPr marL="285750" indent="-285750">
              <a:buFontTx/>
              <a:buChar char="-"/>
            </a:pPr>
            <a:r>
              <a:rPr lang="nl-NL" sz="1400" dirty="0"/>
              <a:t>Toegangsproblematiek: lerende andere instelling</a:t>
            </a:r>
          </a:p>
          <a:p>
            <a:pPr marL="285750" indent="-285750">
              <a:buFontTx/>
              <a:buChar char="-"/>
            </a:pPr>
            <a:r>
              <a:rPr lang="nl-NL" sz="1400" dirty="0"/>
              <a:t>Gebrek inzicht succesvolle inzet</a:t>
            </a:r>
          </a:p>
          <a:p>
            <a:pPr marL="285750" indent="-285750">
              <a:buFontTx/>
              <a:buChar char="-"/>
            </a:pPr>
            <a:r>
              <a:rPr lang="nl-NL" sz="1400" dirty="0"/>
              <a:t>Mate van aanpasbaarheid van leermaterialen</a:t>
            </a:r>
          </a:p>
          <a:p>
            <a:pPr marL="285750" indent="-285750">
              <a:buFontTx/>
              <a:buChar char="-"/>
            </a:pPr>
            <a:r>
              <a:rPr lang="nl-NL" sz="1400" dirty="0"/>
              <a:t>Gebrek vaardigheden en/of onvoldoende kennis interactieve materialen</a:t>
            </a:r>
          </a:p>
          <a:p>
            <a:pPr marL="285750" indent="-285750">
              <a:buFontTx/>
              <a:buChar char="-"/>
            </a:pPr>
            <a:r>
              <a:rPr lang="nl-NL" sz="1400" dirty="0"/>
              <a:t>Studenten begeleiden/ondersteunen bij vinden leermaterialen?</a:t>
            </a:r>
          </a:p>
          <a:p>
            <a:pPr marL="285750" indent="-285750">
              <a:buFontTx/>
              <a:buChar char="-"/>
            </a:pPr>
            <a:r>
              <a:rPr lang="nl-NL" sz="1400" dirty="0"/>
              <a:t>Hoe om te gaan met auteursrecht student?</a:t>
            </a:r>
          </a:p>
          <a:p>
            <a:pPr marL="285750" indent="-285750" algn="l">
              <a:buFontTx/>
              <a:buChar char="-"/>
            </a:pPr>
            <a:r>
              <a:rPr lang="nl-NL" sz="1400" dirty="0"/>
              <a:t>Hoe vind ik gelijkgestemden op hetzelfde domein?</a:t>
            </a:r>
          </a:p>
          <a:p>
            <a:pPr marL="285750" indent="-285750" algn="l">
              <a:buFontTx/>
              <a:buChar char="-"/>
            </a:pPr>
            <a:r>
              <a:rPr lang="nl-NL" sz="1400" dirty="0"/>
              <a:t>GenAI: kwaliteit en auteursrecht</a:t>
            </a:r>
          </a:p>
          <a:p>
            <a:pPr marL="285750" indent="-285750" algn="l">
              <a:buFontTx/>
              <a:buChar char="-"/>
            </a:pPr>
            <a:r>
              <a:rPr lang="nl-NL" sz="1400" dirty="0"/>
              <a:t>Onvoldoende ondersteuning (mensen en/of tools)</a:t>
            </a:r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403C9BCB-8FD9-1EAD-DE18-61B5B9353484}"/>
              </a:ext>
            </a:extLst>
          </p:cNvPr>
          <p:cNvSpPr/>
          <p:nvPr/>
        </p:nvSpPr>
        <p:spPr>
          <a:xfrm>
            <a:off x="7130408" y="2194956"/>
            <a:ext cx="1404095" cy="752338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bg1"/>
                </a:solidFill>
              </a:rPr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20602355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5D8C00-C4FB-C77E-CE50-EF3688407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6915580-8FA5-8DA3-E544-B600692F3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7772" y="1343496"/>
            <a:ext cx="3768511" cy="338904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CDB8D34-D06E-75D7-ED60-D9A22759E2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12</a:t>
            </a:fld>
            <a:endParaRPr lang="nl-NL"/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5BCF901F-B89E-3BB6-1980-014E496F5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1447" y="0"/>
            <a:ext cx="2225996" cy="2354419"/>
          </a:xfrm>
          <a:prstGeom prst="rect">
            <a:avLst/>
          </a:prstGeom>
        </p:spPr>
      </p:pic>
      <p:sp>
        <p:nvSpPr>
          <p:cNvPr id="45" name="Rechthoek 44">
            <a:extLst>
              <a:ext uri="{FF2B5EF4-FFF2-40B4-BE49-F238E27FC236}">
                <a16:creationId xmlns:a16="http://schemas.microsoft.com/office/drawing/2014/main" id="{3C1282D9-BB59-7F09-49DE-FD16E01A8D4B}"/>
              </a:ext>
            </a:extLst>
          </p:cNvPr>
          <p:cNvSpPr/>
          <p:nvPr/>
        </p:nvSpPr>
        <p:spPr>
          <a:xfrm>
            <a:off x="3001817" y="2586327"/>
            <a:ext cx="1415725" cy="775080"/>
          </a:xfrm>
          <a:prstGeom prst="rect">
            <a:avLst/>
          </a:prstGeom>
          <a:noFill/>
          <a:ln w="317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47" name="Rechthoek 46">
            <a:extLst>
              <a:ext uri="{FF2B5EF4-FFF2-40B4-BE49-F238E27FC236}">
                <a16:creationId xmlns:a16="http://schemas.microsoft.com/office/drawing/2014/main" id="{6BE2A60E-38BC-E76B-1D28-5C7DF074383F}"/>
              </a:ext>
            </a:extLst>
          </p:cNvPr>
          <p:cNvSpPr/>
          <p:nvPr/>
        </p:nvSpPr>
        <p:spPr>
          <a:xfrm>
            <a:off x="3022086" y="1727363"/>
            <a:ext cx="1415725" cy="752338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DA81D21-F3EA-D259-7EE4-7D825C8A3C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575" y="109788"/>
            <a:ext cx="7708900" cy="1206500"/>
          </a:xfrm>
          <a:prstGeom prst="rect">
            <a:avLst/>
          </a:prstGeom>
        </p:spPr>
      </p:pic>
      <p:sp>
        <p:nvSpPr>
          <p:cNvPr id="17" name="Rechthoek 16">
            <a:extLst>
              <a:ext uri="{FF2B5EF4-FFF2-40B4-BE49-F238E27FC236}">
                <a16:creationId xmlns:a16="http://schemas.microsoft.com/office/drawing/2014/main" id="{83EFE2B1-BAEC-E52B-71B6-6D342646BA96}"/>
              </a:ext>
            </a:extLst>
          </p:cNvPr>
          <p:cNvSpPr/>
          <p:nvPr/>
        </p:nvSpPr>
        <p:spPr>
          <a:xfrm>
            <a:off x="3001817" y="3496593"/>
            <a:ext cx="1415725" cy="752338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053EF1FE-12E3-F07F-687A-33980AE9F71C}"/>
              </a:ext>
            </a:extLst>
          </p:cNvPr>
          <p:cNvSpPr/>
          <p:nvPr/>
        </p:nvSpPr>
        <p:spPr>
          <a:xfrm>
            <a:off x="5005214" y="3868475"/>
            <a:ext cx="1431969" cy="752338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bg1"/>
                </a:solidFill>
              </a:rPr>
              <a:t>v</a:t>
            </a:r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A9D8B69E-5373-C4E0-0DBD-4F1A3EC1E8BB}"/>
              </a:ext>
            </a:extLst>
          </p:cNvPr>
          <p:cNvSpPr/>
          <p:nvPr/>
        </p:nvSpPr>
        <p:spPr>
          <a:xfrm>
            <a:off x="5001192" y="2995343"/>
            <a:ext cx="1435992" cy="752338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bg1"/>
                </a:solidFill>
              </a:rPr>
              <a:t>v</a:t>
            </a: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D3BF71F1-F5DD-CCCF-A4A9-0CFFE4BCC960}"/>
              </a:ext>
            </a:extLst>
          </p:cNvPr>
          <p:cNvSpPr/>
          <p:nvPr/>
        </p:nvSpPr>
        <p:spPr>
          <a:xfrm>
            <a:off x="5001192" y="2173193"/>
            <a:ext cx="1435993" cy="752338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bg1"/>
                </a:solidFill>
              </a:rPr>
              <a:t>v</a:t>
            </a:r>
          </a:p>
        </p:txBody>
      </p:sp>
      <p:sp>
        <p:nvSpPr>
          <p:cNvPr id="23" name="Rechthoek 22">
            <a:extLst>
              <a:ext uri="{FF2B5EF4-FFF2-40B4-BE49-F238E27FC236}">
                <a16:creationId xmlns:a16="http://schemas.microsoft.com/office/drawing/2014/main" id="{1370286E-76E9-4AEC-D753-C70F056B2074}"/>
              </a:ext>
            </a:extLst>
          </p:cNvPr>
          <p:cNvSpPr/>
          <p:nvPr/>
        </p:nvSpPr>
        <p:spPr>
          <a:xfrm>
            <a:off x="5001192" y="1351194"/>
            <a:ext cx="1415725" cy="752338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bg1"/>
                </a:solidFill>
              </a:rPr>
              <a:t>v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090E9069-C07B-050F-855F-F884833AAE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00" y="4879807"/>
            <a:ext cx="2006600" cy="406400"/>
          </a:xfrm>
          <a:prstGeom prst="rect">
            <a:avLst/>
          </a:prstGeom>
        </p:spPr>
      </p:pic>
      <p:sp>
        <p:nvSpPr>
          <p:cNvPr id="15" name="Tekstvak 14">
            <a:extLst>
              <a:ext uri="{FF2B5EF4-FFF2-40B4-BE49-F238E27FC236}">
                <a16:creationId xmlns:a16="http://schemas.microsoft.com/office/drawing/2014/main" id="{2D8ABBBE-A56E-900C-3B1C-B1D93C5EA20B}"/>
              </a:ext>
            </a:extLst>
          </p:cNvPr>
          <p:cNvSpPr txBox="1"/>
          <p:nvPr/>
        </p:nvSpPr>
        <p:spPr>
          <a:xfrm>
            <a:off x="8665658" y="2904277"/>
            <a:ext cx="3526342" cy="28931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nl-NL" sz="1400" b="1" dirty="0"/>
              <a:t>Samengevat:</a:t>
            </a:r>
          </a:p>
          <a:p>
            <a:pPr marL="285750" indent="-285750">
              <a:buFontTx/>
              <a:buChar char="-"/>
            </a:pPr>
            <a:r>
              <a:rPr lang="nl-NL" sz="1400" dirty="0"/>
              <a:t>Onbekendheid met authoring tools</a:t>
            </a:r>
          </a:p>
          <a:p>
            <a:pPr marL="285750" indent="-285750">
              <a:buFontTx/>
              <a:buChar char="-"/>
            </a:pPr>
            <a:r>
              <a:rPr lang="nl-NL" sz="1400" dirty="0"/>
              <a:t>Ontbreken 1 plek om leermaterialen te maken, delen en hergebruiken (zie eerder genoemd punt – Wikiwijsmaken/Xerte zou mogelijkheid bieden)</a:t>
            </a:r>
          </a:p>
          <a:p>
            <a:pPr marL="285750" indent="-285750">
              <a:buFontTx/>
              <a:buChar char="-"/>
            </a:pPr>
            <a:r>
              <a:rPr lang="nl-NL" sz="1400" dirty="0"/>
              <a:t>Onbekendheid platforms</a:t>
            </a:r>
          </a:p>
          <a:p>
            <a:pPr marL="285750" indent="-285750">
              <a:buFontTx/>
              <a:buChar char="-"/>
            </a:pPr>
            <a:r>
              <a:rPr lang="nl-NL" sz="1400" dirty="0"/>
              <a:t>Materialen naar leerdoel/leeruitkomst zijn lastig te vinden</a:t>
            </a:r>
          </a:p>
          <a:p>
            <a:pPr marL="285750" indent="-285750">
              <a:buFontTx/>
              <a:buChar char="-"/>
            </a:pPr>
            <a:r>
              <a:rPr lang="nl-NL" sz="1400" dirty="0"/>
              <a:t>Beschikbaarheid voorgeschreven leermaterialen</a:t>
            </a:r>
          </a:p>
          <a:p>
            <a:pPr marL="285750" indent="-285750">
              <a:buFontTx/>
              <a:buChar char="-"/>
            </a:pPr>
            <a:endParaRPr lang="nl-NL" sz="1400" dirty="0"/>
          </a:p>
        </p:txBody>
      </p:sp>
    </p:spTree>
    <p:extLst>
      <p:ext uri="{BB962C8B-B14F-4D97-AF65-F5344CB8AC3E}">
        <p14:creationId xmlns:p14="http://schemas.microsoft.com/office/powerpoint/2010/main" val="40374920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1C82C-B5BE-D7D2-AF73-5623F2A66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94B17B83-E421-4C6C-DC6F-FCFA83277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992" y="1236870"/>
            <a:ext cx="7772400" cy="486229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1DA0D6E-B5A2-6730-2B95-12CBD03783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13</a:t>
            </a:fld>
            <a:endParaRPr lang="nl-NL"/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F95C47E1-6404-E755-65EB-0EF2A8D606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1447" y="0"/>
            <a:ext cx="2225996" cy="2354419"/>
          </a:xfrm>
          <a:prstGeom prst="rect">
            <a:avLst/>
          </a:prstGeom>
        </p:spPr>
      </p:pic>
      <p:sp>
        <p:nvSpPr>
          <p:cNvPr id="45" name="Rechthoek 44">
            <a:extLst>
              <a:ext uri="{FF2B5EF4-FFF2-40B4-BE49-F238E27FC236}">
                <a16:creationId xmlns:a16="http://schemas.microsoft.com/office/drawing/2014/main" id="{E2DC9FDE-4977-E9F2-3518-B24B369BEF50}"/>
              </a:ext>
            </a:extLst>
          </p:cNvPr>
          <p:cNvSpPr/>
          <p:nvPr/>
        </p:nvSpPr>
        <p:spPr>
          <a:xfrm>
            <a:off x="1114992" y="2091008"/>
            <a:ext cx="1415725" cy="775080"/>
          </a:xfrm>
          <a:prstGeom prst="rect">
            <a:avLst/>
          </a:prstGeom>
          <a:noFill/>
          <a:ln w="317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47" name="Rechthoek 46">
            <a:extLst>
              <a:ext uri="{FF2B5EF4-FFF2-40B4-BE49-F238E27FC236}">
                <a16:creationId xmlns:a16="http://schemas.microsoft.com/office/drawing/2014/main" id="{D9E0423E-D911-FBA0-2F48-CDB9F4342213}"/>
              </a:ext>
            </a:extLst>
          </p:cNvPr>
          <p:cNvSpPr/>
          <p:nvPr/>
        </p:nvSpPr>
        <p:spPr>
          <a:xfrm>
            <a:off x="1114992" y="1285082"/>
            <a:ext cx="1415725" cy="752338"/>
          </a:xfrm>
          <a:prstGeom prst="rect">
            <a:avLst/>
          </a:prstGeom>
          <a:noFill/>
          <a:ln w="317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287E31AB-7469-30EE-8314-9CD257E0447F}"/>
              </a:ext>
            </a:extLst>
          </p:cNvPr>
          <p:cNvSpPr/>
          <p:nvPr/>
        </p:nvSpPr>
        <p:spPr>
          <a:xfrm>
            <a:off x="1114991" y="2905316"/>
            <a:ext cx="1415725" cy="752338"/>
          </a:xfrm>
          <a:prstGeom prst="rect">
            <a:avLst/>
          </a:prstGeom>
          <a:noFill/>
          <a:ln w="317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C49F7819-DBB3-C37B-60DF-DF57FFE9F3DD}"/>
              </a:ext>
            </a:extLst>
          </p:cNvPr>
          <p:cNvSpPr/>
          <p:nvPr/>
        </p:nvSpPr>
        <p:spPr>
          <a:xfrm>
            <a:off x="5472834" y="3704654"/>
            <a:ext cx="1431969" cy="752338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bg1"/>
                </a:solidFill>
              </a:rPr>
              <a:t>v</a:t>
            </a:r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A8F14E87-8768-A959-3ADA-1D859B1391DD}"/>
              </a:ext>
            </a:extLst>
          </p:cNvPr>
          <p:cNvSpPr/>
          <p:nvPr/>
        </p:nvSpPr>
        <p:spPr>
          <a:xfrm>
            <a:off x="5477503" y="2886774"/>
            <a:ext cx="1435992" cy="752338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bg1"/>
                </a:solidFill>
              </a:rPr>
              <a:t>v</a:t>
            </a: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A1FF7B7C-3B9A-55B7-C8A6-3757A06D132A}"/>
              </a:ext>
            </a:extLst>
          </p:cNvPr>
          <p:cNvSpPr/>
          <p:nvPr/>
        </p:nvSpPr>
        <p:spPr>
          <a:xfrm>
            <a:off x="5484536" y="2091008"/>
            <a:ext cx="1435993" cy="752338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bg1"/>
                </a:solidFill>
              </a:rPr>
              <a:t>v</a:t>
            </a:r>
          </a:p>
        </p:txBody>
      </p:sp>
      <p:sp>
        <p:nvSpPr>
          <p:cNvPr id="23" name="Rechthoek 22">
            <a:extLst>
              <a:ext uri="{FF2B5EF4-FFF2-40B4-BE49-F238E27FC236}">
                <a16:creationId xmlns:a16="http://schemas.microsoft.com/office/drawing/2014/main" id="{FCA8B59A-DD42-3DCD-3F4F-7AF2AB34BA3B}"/>
              </a:ext>
            </a:extLst>
          </p:cNvPr>
          <p:cNvSpPr/>
          <p:nvPr/>
        </p:nvSpPr>
        <p:spPr>
          <a:xfrm>
            <a:off x="5489078" y="1273711"/>
            <a:ext cx="1415725" cy="752338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bg1"/>
                </a:solidFill>
              </a:rPr>
              <a:t>v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49C4C5EA-677B-D526-2386-4D222C5E19F2}"/>
              </a:ext>
            </a:extLst>
          </p:cNvPr>
          <p:cNvSpPr txBox="1"/>
          <p:nvPr/>
        </p:nvSpPr>
        <p:spPr>
          <a:xfrm>
            <a:off x="9073329" y="3318570"/>
            <a:ext cx="3118671" cy="35394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nl-NL" sz="1400" b="1" dirty="0"/>
              <a:t>Samengevat:</a:t>
            </a:r>
          </a:p>
          <a:p>
            <a:pPr marL="285750" indent="-285750">
              <a:buFontTx/>
              <a:buChar char="-"/>
            </a:pPr>
            <a:r>
              <a:rPr lang="nl-NL" sz="1400" dirty="0"/>
              <a:t>Auteursrecht studenten en copyright in algemeen</a:t>
            </a:r>
          </a:p>
          <a:p>
            <a:pPr marL="285750" indent="-285750">
              <a:buFontTx/>
              <a:buChar char="-"/>
            </a:pPr>
            <a:r>
              <a:rPr lang="nl-NL" sz="1400" dirty="0"/>
              <a:t>Publiceren van leermaterialen – onvoldoende kennis</a:t>
            </a:r>
          </a:p>
          <a:p>
            <a:pPr marL="285750" indent="-285750">
              <a:buFontTx/>
              <a:buChar char="-"/>
            </a:pPr>
            <a:r>
              <a:rPr lang="nl-NL" sz="1400" dirty="0"/>
              <a:t>Gebrek cc-licentie materialen</a:t>
            </a:r>
          </a:p>
          <a:p>
            <a:pPr marL="285750" indent="-285750">
              <a:buFontTx/>
              <a:buChar char="-"/>
            </a:pPr>
            <a:r>
              <a:rPr lang="nl-NL" sz="1400" dirty="0"/>
              <a:t>Verdienmodel studenten maken van samenvattingen</a:t>
            </a:r>
          </a:p>
          <a:p>
            <a:pPr marL="285750" indent="-285750">
              <a:buFontTx/>
              <a:buChar char="-"/>
            </a:pPr>
            <a:r>
              <a:rPr lang="nl-NL" sz="1400" dirty="0"/>
              <a:t>Wat te doen als studenten boek niet kopen?</a:t>
            </a:r>
          </a:p>
          <a:p>
            <a:pPr marL="285750" indent="-285750">
              <a:buFontTx/>
              <a:buChar char="-"/>
            </a:pPr>
            <a:r>
              <a:rPr lang="nl-NL" sz="1400" dirty="0"/>
              <a:t>Aanbieden van oefenmateriaal/gelijkheid</a:t>
            </a:r>
          </a:p>
          <a:p>
            <a:pPr marL="285750" indent="-285750">
              <a:buFontTx/>
              <a:buChar char="-"/>
            </a:pPr>
            <a:r>
              <a:rPr lang="nl-NL" sz="1400" dirty="0"/>
              <a:t>Gebrek aan inzicht inzet leermaterialen</a:t>
            </a:r>
          </a:p>
          <a:p>
            <a:pPr marL="285750" indent="-285750">
              <a:buFontTx/>
              <a:buChar char="-"/>
            </a:pPr>
            <a:r>
              <a:rPr lang="nl-NL" sz="1400" dirty="0"/>
              <a:t>Problematiek met </a:t>
            </a:r>
            <a:r>
              <a:rPr lang="nl-NL" sz="1400" dirty="0" err="1"/>
              <a:t>UvO</a:t>
            </a:r>
            <a:endParaRPr lang="nl-NL" sz="1400" dirty="0"/>
          </a:p>
          <a:p>
            <a:pPr marL="285750" indent="-285750">
              <a:buFontTx/>
              <a:buChar char="-"/>
            </a:pPr>
            <a:endParaRPr lang="nl-NL" sz="14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43D12A7-94EC-B5FD-75D8-96A48E063D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000" y="15322"/>
            <a:ext cx="7772400" cy="1221548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59056DE-8B01-62D0-5E98-0BE9B1E88B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550" y="4894805"/>
            <a:ext cx="2120900" cy="355600"/>
          </a:xfrm>
          <a:prstGeom prst="rect">
            <a:avLst/>
          </a:prstGeom>
        </p:spPr>
      </p:pic>
      <p:sp>
        <p:nvSpPr>
          <p:cNvPr id="8" name="Rechthoek 7">
            <a:extLst>
              <a:ext uri="{FF2B5EF4-FFF2-40B4-BE49-F238E27FC236}">
                <a16:creationId xmlns:a16="http://schemas.microsoft.com/office/drawing/2014/main" id="{BBC455BD-416D-D7FD-5895-528F39A6E48E}"/>
              </a:ext>
            </a:extLst>
          </p:cNvPr>
          <p:cNvSpPr/>
          <p:nvPr/>
        </p:nvSpPr>
        <p:spPr>
          <a:xfrm>
            <a:off x="1080000" y="3733984"/>
            <a:ext cx="1415725" cy="775080"/>
          </a:xfrm>
          <a:prstGeom prst="rect">
            <a:avLst/>
          </a:prstGeom>
          <a:noFill/>
          <a:ln w="317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1AF79A14-6FF1-1573-CE87-CFA1CA2580AA}"/>
              </a:ext>
            </a:extLst>
          </p:cNvPr>
          <p:cNvSpPr/>
          <p:nvPr/>
        </p:nvSpPr>
        <p:spPr>
          <a:xfrm>
            <a:off x="3299764" y="1262340"/>
            <a:ext cx="1415725" cy="775080"/>
          </a:xfrm>
          <a:prstGeom prst="rect">
            <a:avLst/>
          </a:prstGeom>
          <a:noFill/>
          <a:ln w="317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30FE356F-8873-4BBC-57CF-C8A71B00573D}"/>
              </a:ext>
            </a:extLst>
          </p:cNvPr>
          <p:cNvSpPr/>
          <p:nvPr/>
        </p:nvSpPr>
        <p:spPr>
          <a:xfrm>
            <a:off x="3299764" y="2091008"/>
            <a:ext cx="1415725" cy="775080"/>
          </a:xfrm>
          <a:prstGeom prst="rect">
            <a:avLst/>
          </a:prstGeom>
          <a:noFill/>
          <a:ln w="317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F3B28ACE-5A29-ABAE-928F-F032A012326A}"/>
              </a:ext>
            </a:extLst>
          </p:cNvPr>
          <p:cNvSpPr/>
          <p:nvPr/>
        </p:nvSpPr>
        <p:spPr>
          <a:xfrm>
            <a:off x="3299764" y="2904277"/>
            <a:ext cx="1415725" cy="775080"/>
          </a:xfrm>
          <a:prstGeom prst="rect">
            <a:avLst/>
          </a:prstGeom>
          <a:noFill/>
          <a:ln w="317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F788895D-478B-E41E-9BAB-7584D2554D25}"/>
              </a:ext>
            </a:extLst>
          </p:cNvPr>
          <p:cNvSpPr/>
          <p:nvPr/>
        </p:nvSpPr>
        <p:spPr>
          <a:xfrm>
            <a:off x="3308473" y="3736106"/>
            <a:ext cx="1415725" cy="775080"/>
          </a:xfrm>
          <a:prstGeom prst="rect">
            <a:avLst/>
          </a:prstGeom>
          <a:noFill/>
          <a:ln w="317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BA7A2CCF-F7B3-5521-1A77-338492744F85}"/>
              </a:ext>
            </a:extLst>
          </p:cNvPr>
          <p:cNvSpPr/>
          <p:nvPr/>
        </p:nvSpPr>
        <p:spPr>
          <a:xfrm>
            <a:off x="3308473" y="4568503"/>
            <a:ext cx="1415725" cy="775080"/>
          </a:xfrm>
          <a:prstGeom prst="rect">
            <a:avLst/>
          </a:prstGeom>
          <a:noFill/>
          <a:ln w="317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0F562027-1F6D-02EB-4E8A-B35203BD78D5}"/>
              </a:ext>
            </a:extLst>
          </p:cNvPr>
          <p:cNvSpPr/>
          <p:nvPr/>
        </p:nvSpPr>
        <p:spPr>
          <a:xfrm>
            <a:off x="5472833" y="4492970"/>
            <a:ext cx="1431969" cy="657764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bg1"/>
                </a:solidFill>
              </a:rPr>
              <a:t>v</a:t>
            </a: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41A55E82-8524-91B0-6C6C-A9D05885BEF1}"/>
              </a:ext>
            </a:extLst>
          </p:cNvPr>
          <p:cNvSpPr/>
          <p:nvPr/>
        </p:nvSpPr>
        <p:spPr>
          <a:xfrm>
            <a:off x="5472832" y="5244961"/>
            <a:ext cx="1431969" cy="752338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bg1"/>
                </a:solidFill>
              </a:rPr>
              <a:t>v</a:t>
            </a:r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46D569C5-3032-7F99-FEE0-14119C59D3E2}"/>
              </a:ext>
            </a:extLst>
          </p:cNvPr>
          <p:cNvSpPr/>
          <p:nvPr/>
        </p:nvSpPr>
        <p:spPr>
          <a:xfrm>
            <a:off x="7455423" y="1262340"/>
            <a:ext cx="1431969" cy="752338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bg1"/>
                </a:solidFill>
              </a:rPr>
              <a:t>v</a:t>
            </a:r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DF4E40F3-9056-FA88-A21E-C1A1D5854EA7}"/>
              </a:ext>
            </a:extLst>
          </p:cNvPr>
          <p:cNvSpPr/>
          <p:nvPr/>
        </p:nvSpPr>
        <p:spPr>
          <a:xfrm>
            <a:off x="7455422" y="2082249"/>
            <a:ext cx="1431969" cy="752338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bg1"/>
                </a:solidFill>
              </a:rPr>
              <a:t>v</a:t>
            </a:r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4C7EF380-2E6A-0FBA-020C-AC19B08EA0EB}"/>
              </a:ext>
            </a:extLst>
          </p:cNvPr>
          <p:cNvSpPr/>
          <p:nvPr/>
        </p:nvSpPr>
        <p:spPr>
          <a:xfrm>
            <a:off x="7455421" y="2896179"/>
            <a:ext cx="1431969" cy="752338"/>
          </a:xfrm>
          <a:prstGeom prst="rect">
            <a:avLst/>
          </a:prstGeom>
          <a:noFill/>
          <a:ln w="317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bg1"/>
                </a:solidFill>
              </a:rPr>
              <a:t>v</a:t>
            </a:r>
          </a:p>
        </p:txBody>
      </p:sp>
      <p:sp>
        <p:nvSpPr>
          <p:cNvPr id="27" name="Rechthoek 26">
            <a:extLst>
              <a:ext uri="{FF2B5EF4-FFF2-40B4-BE49-F238E27FC236}">
                <a16:creationId xmlns:a16="http://schemas.microsoft.com/office/drawing/2014/main" id="{3ADFBA97-12F5-4B01-0E91-9D6F976CBA5A}"/>
              </a:ext>
            </a:extLst>
          </p:cNvPr>
          <p:cNvSpPr/>
          <p:nvPr/>
        </p:nvSpPr>
        <p:spPr>
          <a:xfrm>
            <a:off x="7455420" y="3716088"/>
            <a:ext cx="1431969" cy="752338"/>
          </a:xfrm>
          <a:prstGeom prst="rect">
            <a:avLst/>
          </a:prstGeom>
          <a:noFill/>
          <a:ln w="317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bg1"/>
                </a:solidFill>
              </a:rPr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16680179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A90FE-5446-7BDE-00FF-5549DD26C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6004DC6A-8891-32F6-C233-192D721BAF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14</a:t>
            </a:fld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B028045-9E76-1B90-2E06-D20501B69D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/>
              <a:t>Bijlagen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3DF2AE9-A0B2-CBC0-27FB-74E697841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4.</a:t>
            </a:r>
          </a:p>
        </p:txBody>
      </p:sp>
    </p:spTree>
    <p:extLst>
      <p:ext uri="{BB962C8B-B14F-4D97-AF65-F5344CB8AC3E}">
        <p14:creationId xmlns:p14="http://schemas.microsoft.com/office/powerpoint/2010/main" val="30569271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C78BA95-C2A1-EE71-8D5E-E2522986E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15</a:t>
            </a:fld>
            <a:endParaRPr lang="nl-NL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9AE59EB-3322-EB5A-2592-53E4C881F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Bijlage A - </a:t>
            </a:r>
            <a:r>
              <a:rPr lang="nl-NL" err="1"/>
              <a:t>Mapping</a:t>
            </a:r>
            <a:endParaRPr lang="nl-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BA38EA-6C63-79CE-4B28-B9541C81F4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" b="55947"/>
          <a:stretch>
            <a:fillRect/>
          </a:stretch>
        </p:blipFill>
        <p:spPr>
          <a:xfrm>
            <a:off x="156000" y="1567015"/>
            <a:ext cx="11880000" cy="5290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8284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9DFB4-E1BB-AB4C-E713-672519C92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DFCD0E-C8C0-9247-68FF-997821B028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16</a:t>
            </a:fld>
            <a:endParaRPr lang="nl-NL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E67110E-0F03-5F47-7097-0867316C1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1005B3-DB11-96BD-A7F3-83B852D0BF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2497" b="435"/>
          <a:stretch>
            <a:fillRect/>
          </a:stretch>
        </p:blipFill>
        <p:spPr>
          <a:xfrm>
            <a:off x="156000" y="0"/>
            <a:ext cx="1188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4836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F6366E47-9D3E-3F9F-5B00-F1ACABE0F0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17</a:t>
            </a:fld>
            <a:endParaRPr lang="nl-NL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C5F9346-5A5C-D3C0-5B52-AA0BBC443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856" y="491324"/>
            <a:ext cx="9540000" cy="553998"/>
          </a:xfrm>
        </p:spPr>
        <p:txBody>
          <a:bodyPr/>
          <a:lstStyle/>
          <a:p>
            <a:r>
              <a:rPr lang="nl-NL"/>
              <a:t>Bijlage B – overzicht gesprekspartners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75DA19B-9E9D-F205-3060-5FB7DEA4C813}"/>
              </a:ext>
            </a:extLst>
          </p:cNvPr>
          <p:cNvGrpSpPr>
            <a:grpSpLocks/>
          </p:cNvGrpSpPr>
          <p:nvPr/>
        </p:nvGrpSpPr>
        <p:grpSpPr>
          <a:xfrm>
            <a:off x="781856" y="1175537"/>
            <a:ext cx="10665924" cy="5682463"/>
            <a:chOff x="2185238" y="1063569"/>
            <a:chExt cx="10665924" cy="568246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5B3112C-08CF-5679-9D3A-97E497166E4A}"/>
                </a:ext>
              </a:extLst>
            </p:cNvPr>
            <p:cNvSpPr>
              <a:spLocks/>
            </p:cNvSpPr>
            <p:nvPr/>
          </p:nvSpPr>
          <p:spPr>
            <a:xfrm>
              <a:off x="3311388" y="1359542"/>
              <a:ext cx="2702042" cy="252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err="1">
                <a:solidFill>
                  <a:schemeClr val="bg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DBBDD64-AE0D-436C-E559-E9BAB9A279C4}"/>
                </a:ext>
              </a:extLst>
            </p:cNvPr>
            <p:cNvSpPr>
              <a:spLocks/>
            </p:cNvSpPr>
            <p:nvPr/>
          </p:nvSpPr>
          <p:spPr>
            <a:xfrm>
              <a:off x="3311388" y="3988502"/>
              <a:ext cx="2702042" cy="252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err="1">
                <a:solidFill>
                  <a:schemeClr val="bg1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FD4F770-A4EB-AEA0-038B-5A99ECCE8F7D}"/>
                </a:ext>
              </a:extLst>
            </p:cNvPr>
            <p:cNvSpPr>
              <a:spLocks/>
            </p:cNvSpPr>
            <p:nvPr/>
          </p:nvSpPr>
          <p:spPr>
            <a:xfrm>
              <a:off x="6123041" y="1359542"/>
              <a:ext cx="5760000" cy="252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err="1">
                <a:solidFill>
                  <a:schemeClr val="bg1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6D595C2-2ECC-0E3D-8414-8D80F797333E}"/>
                </a:ext>
              </a:extLst>
            </p:cNvPr>
            <p:cNvSpPr>
              <a:spLocks/>
            </p:cNvSpPr>
            <p:nvPr/>
          </p:nvSpPr>
          <p:spPr>
            <a:xfrm>
              <a:off x="6123041" y="3988502"/>
              <a:ext cx="5760000" cy="252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err="1">
                <a:solidFill>
                  <a:schemeClr val="bg1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82D0EB-EF19-861B-4601-12EDAC3C83E9}"/>
                </a:ext>
              </a:extLst>
            </p:cNvPr>
            <p:cNvSpPr txBox="1">
              <a:spLocks/>
            </p:cNvSpPr>
            <p:nvPr/>
          </p:nvSpPr>
          <p:spPr>
            <a:xfrm>
              <a:off x="5528156" y="1063569"/>
              <a:ext cx="107593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l-NL" sz="1200" b="1">
                  <a:latin typeface="General Sans Semibold" pitchFamily="2" charset="77"/>
                </a:rPr>
                <a:t>Veel invloed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0F8E7BD-84A0-7576-28D3-61804910B502}"/>
                </a:ext>
              </a:extLst>
            </p:cNvPr>
            <p:cNvSpPr txBox="1">
              <a:spLocks/>
            </p:cNvSpPr>
            <p:nvPr/>
          </p:nvSpPr>
          <p:spPr>
            <a:xfrm>
              <a:off x="5450550" y="6469033"/>
              <a:ext cx="12522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l-NL" sz="1200" b="1">
                  <a:latin typeface="General Sans Semibold" pitchFamily="2" charset="77"/>
                </a:rPr>
                <a:t>Weinig invloed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018D53C-FAE9-B8CD-F44E-27BF5F46560C}"/>
                </a:ext>
              </a:extLst>
            </p:cNvPr>
            <p:cNvSpPr txBox="1">
              <a:spLocks/>
            </p:cNvSpPr>
            <p:nvPr/>
          </p:nvSpPr>
          <p:spPr>
            <a:xfrm>
              <a:off x="11813549" y="3747874"/>
              <a:ext cx="1037613" cy="276999"/>
            </a:xfrm>
            <a:prstGeom prst="rect">
              <a:avLst/>
            </a:prstGeom>
            <a:noFill/>
          </p:spPr>
          <p:txBody>
            <a:bodyPr wrap="none" lIns="90000" rtlCol="0">
              <a:spAutoFit/>
            </a:bodyPr>
            <a:lstStyle/>
            <a:p>
              <a:r>
                <a:rPr lang="nl-NL" sz="1200" b="1">
                  <a:latin typeface="General Sans Semibold" pitchFamily="2" charset="77"/>
                </a:rPr>
                <a:t>Veel belang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D991CEA-7EDD-624D-8020-C34B71BFACB9}"/>
                </a:ext>
              </a:extLst>
            </p:cNvPr>
            <p:cNvSpPr txBox="1">
              <a:spLocks/>
            </p:cNvSpPr>
            <p:nvPr/>
          </p:nvSpPr>
          <p:spPr>
            <a:xfrm>
              <a:off x="2185238" y="3774053"/>
              <a:ext cx="121539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1200" b="1">
                  <a:latin typeface="General Sans Semibold" pitchFamily="2" charset="77"/>
                </a:rPr>
                <a:t>Weinig belang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6885D1C7-A80C-8764-732C-97A4DFE27D05}"/>
              </a:ext>
            </a:extLst>
          </p:cNvPr>
          <p:cNvSpPr>
            <a:spLocks noChangeAspect="1"/>
          </p:cNvSpPr>
          <p:nvPr/>
        </p:nvSpPr>
        <p:spPr>
          <a:xfrm>
            <a:off x="4828896" y="1554648"/>
            <a:ext cx="792000" cy="485356"/>
          </a:xfrm>
          <a:prstGeom prst="rect">
            <a:avLst/>
          </a:prstGeom>
          <a:solidFill>
            <a:srgbClr val="FFFA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LMS </a:t>
            </a:r>
            <a:r>
              <a:rPr lang="nl-NL" sz="1000" err="1">
                <a:solidFill>
                  <a:schemeClr val="tx1"/>
                </a:solidFill>
                <a:latin typeface="General Sans" pitchFamily="2" charset="77"/>
              </a:rPr>
              <a:t>Brightspace</a:t>
            </a:r>
            <a:endParaRPr lang="nl-NL" sz="1000">
              <a:solidFill>
                <a:schemeClr val="tx1"/>
              </a:solidFill>
              <a:latin typeface="General Sans" pitchFamily="2" charset="77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6C54E7A-F37A-0171-F6B6-D37FC3F63587}"/>
              </a:ext>
            </a:extLst>
          </p:cNvPr>
          <p:cNvSpPr>
            <a:spLocks noChangeAspect="1"/>
          </p:cNvSpPr>
          <p:nvPr/>
        </p:nvSpPr>
        <p:spPr>
          <a:xfrm>
            <a:off x="5678842" y="1554648"/>
            <a:ext cx="792000" cy="485356"/>
          </a:xfrm>
          <a:prstGeom prst="rect">
            <a:avLst/>
          </a:prstGeom>
          <a:solidFill>
            <a:srgbClr val="FFFA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LMS</a:t>
            </a:r>
            <a:br>
              <a:rPr lang="nl-NL" sz="1000">
                <a:solidFill>
                  <a:schemeClr val="tx1"/>
                </a:solidFill>
                <a:latin typeface="General Sans" pitchFamily="2" charset="77"/>
              </a:rPr>
            </a:br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Canvas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2D08144-EF80-A45C-CFB0-1108DD1E0BBE}"/>
              </a:ext>
            </a:extLst>
          </p:cNvPr>
          <p:cNvSpPr>
            <a:spLocks noChangeAspect="1"/>
          </p:cNvSpPr>
          <p:nvPr/>
        </p:nvSpPr>
        <p:spPr>
          <a:xfrm>
            <a:off x="6528788" y="1554648"/>
            <a:ext cx="792000" cy="485356"/>
          </a:xfrm>
          <a:prstGeom prst="rect">
            <a:avLst/>
          </a:prstGeom>
          <a:solidFill>
            <a:srgbClr val="FFFA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LMS</a:t>
            </a:r>
            <a:br>
              <a:rPr lang="nl-NL" sz="1000">
                <a:solidFill>
                  <a:schemeClr val="tx1"/>
                </a:solidFill>
                <a:latin typeface="General Sans" pitchFamily="2" charset="77"/>
              </a:rPr>
            </a:br>
            <a:r>
              <a:rPr lang="nl-NL" sz="1000" err="1">
                <a:solidFill>
                  <a:schemeClr val="tx1"/>
                </a:solidFill>
                <a:latin typeface="General Sans" pitchFamily="2" charset="77"/>
              </a:rPr>
              <a:t>Its</a:t>
            </a:r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 Learning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E49DB6D-B602-37E5-83C4-C393F700A027}"/>
              </a:ext>
            </a:extLst>
          </p:cNvPr>
          <p:cNvSpPr>
            <a:spLocks noChangeAspect="1"/>
          </p:cNvSpPr>
          <p:nvPr/>
        </p:nvSpPr>
        <p:spPr>
          <a:xfrm>
            <a:off x="7378734" y="1554648"/>
            <a:ext cx="792000" cy="485356"/>
          </a:xfrm>
          <a:prstGeom prst="rect">
            <a:avLst/>
          </a:prstGeom>
          <a:solidFill>
            <a:srgbClr val="FFFA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LMS</a:t>
            </a:r>
            <a:br>
              <a:rPr lang="nl-NL" sz="1000">
                <a:solidFill>
                  <a:schemeClr val="tx1"/>
                </a:solidFill>
                <a:latin typeface="General Sans" pitchFamily="2" charset="77"/>
              </a:rPr>
            </a:br>
            <a:r>
              <a:rPr lang="nl-NL" sz="1000" err="1">
                <a:solidFill>
                  <a:schemeClr val="tx1"/>
                </a:solidFill>
                <a:latin typeface="General Sans" pitchFamily="2" charset="77"/>
              </a:rPr>
              <a:t>Moodle</a:t>
            </a:r>
            <a:endParaRPr lang="nl-NL" sz="1000">
              <a:solidFill>
                <a:schemeClr val="tx1"/>
              </a:solidFill>
              <a:latin typeface="General Sans" pitchFamily="2" charset="77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6CF1C0-57A4-F25A-B2E9-5F0B0762F9D3}"/>
              </a:ext>
            </a:extLst>
          </p:cNvPr>
          <p:cNvSpPr>
            <a:spLocks noChangeAspect="1"/>
          </p:cNvSpPr>
          <p:nvPr/>
        </p:nvSpPr>
        <p:spPr>
          <a:xfrm>
            <a:off x="8434366" y="1209242"/>
            <a:ext cx="792000" cy="485356"/>
          </a:xfrm>
          <a:prstGeom prst="rect">
            <a:avLst/>
          </a:prstGeom>
          <a:solidFill>
            <a:srgbClr val="FFFAB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Docenten</a:t>
            </a:r>
          </a:p>
          <a:p>
            <a:pPr algn="ctr"/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Hanze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D0F0B8-B66C-F537-B296-E6F42D0D3DE4}"/>
              </a:ext>
            </a:extLst>
          </p:cNvPr>
          <p:cNvSpPr>
            <a:spLocks noChangeAspect="1"/>
          </p:cNvSpPr>
          <p:nvPr/>
        </p:nvSpPr>
        <p:spPr>
          <a:xfrm>
            <a:off x="9187401" y="1209242"/>
            <a:ext cx="792000" cy="485356"/>
          </a:xfrm>
          <a:prstGeom prst="rect">
            <a:avLst/>
          </a:prstGeom>
          <a:solidFill>
            <a:srgbClr val="FFFAB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800">
                <a:solidFill>
                  <a:schemeClr val="tx1"/>
                </a:solidFill>
                <a:latin typeface="General Sans" pitchFamily="2" charset="77"/>
              </a:rPr>
              <a:t>Meerdere</a:t>
            </a:r>
            <a:br>
              <a:rPr lang="nl-NL" sz="800">
                <a:solidFill>
                  <a:schemeClr val="tx1"/>
                </a:solidFill>
                <a:latin typeface="General Sans" pitchFamily="2" charset="77"/>
              </a:rPr>
            </a:br>
            <a:r>
              <a:rPr lang="nl-NL" sz="800" err="1">
                <a:solidFill>
                  <a:schemeClr val="tx1"/>
                </a:solidFill>
                <a:latin typeface="General Sans" pitchFamily="2" charset="77"/>
              </a:rPr>
              <a:t>onderwij﻿s</a:t>
            </a:r>
            <a:r>
              <a:rPr lang="nl-NL" sz="800">
                <a:solidFill>
                  <a:schemeClr val="tx1"/>
                </a:solidFill>
                <a:latin typeface="General Sans" pitchFamily="2" charset="77"/>
              </a:rPr>
              <a:t>-</a:t>
            </a:r>
            <a:br>
              <a:rPr lang="nl-NL" sz="800">
                <a:solidFill>
                  <a:schemeClr val="tx1"/>
                </a:solidFill>
                <a:latin typeface="General Sans" pitchFamily="2" charset="77"/>
              </a:rPr>
            </a:br>
            <a:r>
              <a:rPr lang="nl-NL" sz="800">
                <a:solidFill>
                  <a:schemeClr val="tx1"/>
                </a:solidFill>
                <a:latin typeface="General Sans" pitchFamily="2" charset="77"/>
              </a:rPr>
              <a:t>professionals Hanze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C7DD381-B1ED-D835-E1D7-DCA759327DF9}"/>
              </a:ext>
            </a:extLst>
          </p:cNvPr>
          <p:cNvSpPr>
            <a:spLocks noChangeAspect="1"/>
          </p:cNvSpPr>
          <p:nvPr/>
        </p:nvSpPr>
        <p:spPr>
          <a:xfrm>
            <a:off x="9914501" y="1209242"/>
            <a:ext cx="792000" cy="485356"/>
          </a:xfrm>
          <a:prstGeom prst="rect">
            <a:avLst/>
          </a:prstGeom>
          <a:solidFill>
            <a:srgbClr val="FFFAB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800" err="1">
                <a:solidFill>
                  <a:schemeClr val="tx1"/>
                </a:solidFill>
                <a:latin typeface="General Sans" pitchFamily="2" charset="77"/>
              </a:rPr>
              <a:t>Opleidings-coördinator</a:t>
            </a:r>
            <a:r>
              <a:rPr lang="en-GB" sz="800">
                <a:solidFill>
                  <a:schemeClr val="tx1"/>
                </a:solidFill>
                <a:latin typeface="General Sans" pitchFamily="2" charset="77"/>
              </a:rPr>
              <a:t> Van Hall </a:t>
            </a:r>
            <a:r>
              <a:rPr lang="en-GB" sz="800" err="1">
                <a:solidFill>
                  <a:schemeClr val="tx1"/>
                </a:solidFill>
                <a:latin typeface="General Sans" pitchFamily="2" charset="77"/>
              </a:rPr>
              <a:t>Larenstein</a:t>
            </a:r>
            <a:endParaRPr lang="nl-NL" sz="800">
              <a:solidFill>
                <a:schemeClr val="tx1"/>
              </a:solidFill>
              <a:latin typeface="General Sans" pitchFamily="2" charset="77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BC937EE-A6AE-54B8-D12E-C8C75D81EC87}"/>
              </a:ext>
            </a:extLst>
          </p:cNvPr>
          <p:cNvSpPr>
            <a:spLocks noChangeAspect="1"/>
          </p:cNvSpPr>
          <p:nvPr/>
        </p:nvSpPr>
        <p:spPr>
          <a:xfrm>
            <a:off x="9745605" y="1713572"/>
            <a:ext cx="792000" cy="485356"/>
          </a:xfrm>
          <a:prstGeom prst="rect">
            <a:avLst/>
          </a:prstGeom>
          <a:solidFill>
            <a:srgbClr val="FFFAB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800">
                <a:solidFill>
                  <a:schemeClr val="tx1"/>
                </a:solidFill>
                <a:latin typeface="General Sans" pitchFamily="2" charset="77"/>
              </a:rPr>
              <a:t>Digitale transformatie Hanze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4705CD-929E-DA1C-879B-3DD172BF5EA3}"/>
              </a:ext>
            </a:extLst>
          </p:cNvPr>
          <p:cNvSpPr>
            <a:spLocks noChangeAspect="1"/>
          </p:cNvSpPr>
          <p:nvPr/>
        </p:nvSpPr>
        <p:spPr>
          <a:xfrm>
            <a:off x="4685778" y="2099438"/>
            <a:ext cx="792000" cy="485356"/>
          </a:xfrm>
          <a:prstGeom prst="rect">
            <a:avLst/>
          </a:prstGeom>
          <a:solidFill>
            <a:srgbClr val="FFFAB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Martine</a:t>
            </a:r>
            <a:br>
              <a:rPr lang="nl-NL" sz="1000">
                <a:solidFill>
                  <a:schemeClr val="tx1"/>
                </a:solidFill>
                <a:latin typeface="General Sans" pitchFamily="2" charset="77"/>
              </a:rPr>
            </a:br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Teierlinck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F073D44-47A8-AF20-1461-CB6EDD70620E}"/>
              </a:ext>
            </a:extLst>
          </p:cNvPr>
          <p:cNvSpPr>
            <a:spLocks noChangeAspect="1"/>
          </p:cNvSpPr>
          <p:nvPr/>
        </p:nvSpPr>
        <p:spPr>
          <a:xfrm>
            <a:off x="5515592" y="2177818"/>
            <a:ext cx="792000" cy="485356"/>
          </a:xfrm>
          <a:prstGeom prst="rect">
            <a:avLst/>
          </a:prstGeom>
          <a:solidFill>
            <a:srgbClr val="FFFAB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Kirsten</a:t>
            </a:r>
            <a:br>
              <a:rPr lang="nl-NL" sz="1000">
                <a:solidFill>
                  <a:schemeClr val="tx1"/>
                </a:solidFill>
                <a:latin typeface="General Sans" pitchFamily="2" charset="77"/>
              </a:rPr>
            </a:br>
            <a:r>
              <a:rPr lang="nl-NL" sz="1000" err="1">
                <a:solidFill>
                  <a:schemeClr val="tx1"/>
                </a:solidFill>
                <a:latin typeface="General Sans" pitchFamily="2" charset="77"/>
              </a:rPr>
              <a:t>Veelo</a:t>
            </a:r>
            <a:endParaRPr lang="nl-NL" sz="1000">
              <a:solidFill>
                <a:schemeClr val="tx1"/>
              </a:solidFill>
              <a:latin typeface="General Sans" pitchFamily="2" charset="77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385EFB9-CAA1-1BC2-F2C8-62951F4CD1DC}"/>
              </a:ext>
            </a:extLst>
          </p:cNvPr>
          <p:cNvSpPr>
            <a:spLocks noChangeAspect="1"/>
          </p:cNvSpPr>
          <p:nvPr/>
        </p:nvSpPr>
        <p:spPr>
          <a:xfrm>
            <a:off x="6330041" y="2167800"/>
            <a:ext cx="792000" cy="485356"/>
          </a:xfrm>
          <a:prstGeom prst="rect">
            <a:avLst/>
          </a:prstGeom>
          <a:solidFill>
            <a:srgbClr val="FFFAB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Jeroen</a:t>
            </a:r>
            <a:br>
              <a:rPr lang="nl-NL" sz="1000">
                <a:solidFill>
                  <a:schemeClr val="tx1"/>
                </a:solidFill>
                <a:latin typeface="General Sans" pitchFamily="2" charset="77"/>
              </a:rPr>
            </a:br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de Jong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4563632-6527-6B99-5314-5E3040E170AF}"/>
              </a:ext>
            </a:extLst>
          </p:cNvPr>
          <p:cNvSpPr>
            <a:spLocks noChangeAspect="1"/>
          </p:cNvSpPr>
          <p:nvPr/>
        </p:nvSpPr>
        <p:spPr>
          <a:xfrm>
            <a:off x="6264455" y="2556946"/>
            <a:ext cx="792000" cy="485356"/>
          </a:xfrm>
          <a:prstGeom prst="rect">
            <a:avLst/>
          </a:prstGeom>
          <a:solidFill>
            <a:srgbClr val="FFFA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Dick</a:t>
            </a:r>
            <a:br>
              <a:rPr lang="nl-NL" sz="1000">
                <a:solidFill>
                  <a:schemeClr val="tx1"/>
                </a:solidFill>
                <a:latin typeface="General Sans" pitchFamily="2" charset="77"/>
              </a:rPr>
            </a:br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Kampman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82D46AF-892C-2328-AD6C-91DBB23CEB3E}"/>
              </a:ext>
            </a:extLst>
          </p:cNvPr>
          <p:cNvSpPr>
            <a:spLocks noChangeAspect="1"/>
          </p:cNvSpPr>
          <p:nvPr/>
        </p:nvSpPr>
        <p:spPr>
          <a:xfrm>
            <a:off x="7221081" y="2080945"/>
            <a:ext cx="792000" cy="485356"/>
          </a:xfrm>
          <a:prstGeom prst="rect">
            <a:avLst/>
          </a:prstGeom>
          <a:solidFill>
            <a:srgbClr val="FFFAB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Arnoud</a:t>
            </a:r>
            <a:br>
              <a:rPr lang="nl-NL" sz="1000">
                <a:solidFill>
                  <a:schemeClr val="tx1"/>
                </a:solidFill>
                <a:latin typeface="General Sans" pitchFamily="2" charset="77"/>
              </a:rPr>
            </a:br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van ‘t Hof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291C747-320B-50E6-4C8C-A5DE396DF56D}"/>
              </a:ext>
            </a:extLst>
          </p:cNvPr>
          <p:cNvSpPr>
            <a:spLocks noChangeAspect="1"/>
          </p:cNvSpPr>
          <p:nvPr/>
        </p:nvSpPr>
        <p:spPr>
          <a:xfrm>
            <a:off x="7121547" y="2513791"/>
            <a:ext cx="792000" cy="485356"/>
          </a:xfrm>
          <a:prstGeom prst="rect">
            <a:avLst/>
          </a:prstGeom>
          <a:solidFill>
            <a:srgbClr val="FFFAB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800" dirty="0">
                <a:solidFill>
                  <a:schemeClr val="tx1"/>
                </a:solidFill>
                <a:latin typeface="General Sans" pitchFamily="2" charset="77"/>
              </a:rPr>
              <a:t>Team Themalijn Regie</a:t>
            </a:r>
          </a:p>
          <a:p>
            <a:pPr algn="ctr"/>
            <a:r>
              <a:rPr lang="nl-NL" sz="800" dirty="0">
                <a:solidFill>
                  <a:schemeClr val="tx1"/>
                </a:solidFill>
                <a:latin typeface="General Sans" pitchFamily="2" charset="77"/>
              </a:rPr>
              <a:t>(via Manuel </a:t>
            </a:r>
            <a:r>
              <a:rPr lang="nl-NL" sz="800" dirty="0" err="1">
                <a:solidFill>
                  <a:schemeClr val="tx1"/>
                </a:solidFill>
                <a:latin typeface="General Sans" pitchFamily="2" charset="77"/>
              </a:rPr>
              <a:t>Grün</a:t>
            </a:r>
            <a:r>
              <a:rPr lang="nl-NL" sz="800" dirty="0">
                <a:solidFill>
                  <a:schemeClr val="tx1"/>
                </a:solidFill>
                <a:latin typeface="General Sans" pitchFamily="2" charset="77"/>
              </a:rPr>
              <a:t>)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98BFE1A-C9F7-15B3-7E9E-BD43F6FAC6AC}"/>
              </a:ext>
            </a:extLst>
          </p:cNvPr>
          <p:cNvSpPr>
            <a:spLocks noChangeAspect="1"/>
          </p:cNvSpPr>
          <p:nvPr/>
        </p:nvSpPr>
        <p:spPr>
          <a:xfrm>
            <a:off x="7100448" y="3054642"/>
            <a:ext cx="792000" cy="485356"/>
          </a:xfrm>
          <a:prstGeom prst="rect">
            <a:avLst/>
          </a:prstGeom>
          <a:solidFill>
            <a:srgbClr val="FFFAB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Bas</a:t>
            </a:r>
            <a:br>
              <a:rPr lang="nl-NL" sz="1000">
                <a:solidFill>
                  <a:schemeClr val="tx1"/>
                </a:solidFill>
                <a:latin typeface="General Sans" pitchFamily="2" charset="77"/>
              </a:rPr>
            </a:br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Ettema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C4EC732-B2CC-31CC-3C40-475BB58B8387}"/>
              </a:ext>
            </a:extLst>
          </p:cNvPr>
          <p:cNvSpPr>
            <a:spLocks noChangeAspect="1"/>
          </p:cNvSpPr>
          <p:nvPr/>
        </p:nvSpPr>
        <p:spPr>
          <a:xfrm>
            <a:off x="4739619" y="3065938"/>
            <a:ext cx="792000" cy="485356"/>
          </a:xfrm>
          <a:prstGeom prst="rect">
            <a:avLst/>
          </a:prstGeom>
          <a:solidFill>
            <a:srgbClr val="FFFAB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Linda</a:t>
            </a:r>
          </a:p>
          <a:p>
            <a:pPr algn="ctr"/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Legrand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1773148-C311-3E5C-F976-6F365CB8A7D1}"/>
              </a:ext>
            </a:extLst>
          </p:cNvPr>
          <p:cNvSpPr>
            <a:spLocks noChangeAspect="1"/>
          </p:cNvSpPr>
          <p:nvPr/>
        </p:nvSpPr>
        <p:spPr>
          <a:xfrm>
            <a:off x="5547153" y="2872354"/>
            <a:ext cx="792000" cy="485356"/>
          </a:xfrm>
          <a:prstGeom prst="rect">
            <a:avLst/>
          </a:prstGeom>
          <a:solidFill>
            <a:srgbClr val="FFFAB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Menno</a:t>
            </a:r>
            <a:br>
              <a:rPr lang="nl-NL" sz="1000">
                <a:solidFill>
                  <a:schemeClr val="tx1"/>
                </a:solidFill>
                <a:latin typeface="General Sans" pitchFamily="2" charset="77"/>
              </a:rPr>
            </a:br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de Waal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D713269-A814-2632-369D-C38D7FDD813D}"/>
              </a:ext>
            </a:extLst>
          </p:cNvPr>
          <p:cNvSpPr>
            <a:spLocks noChangeAspect="1"/>
          </p:cNvSpPr>
          <p:nvPr/>
        </p:nvSpPr>
        <p:spPr>
          <a:xfrm>
            <a:off x="6373138" y="3049109"/>
            <a:ext cx="792000" cy="485356"/>
          </a:xfrm>
          <a:prstGeom prst="rect">
            <a:avLst/>
          </a:prstGeom>
          <a:solidFill>
            <a:srgbClr val="FFFAB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Ria</a:t>
            </a:r>
            <a:br>
              <a:rPr lang="nl-NL" sz="1000">
                <a:solidFill>
                  <a:schemeClr val="tx1"/>
                </a:solidFill>
                <a:latin typeface="General Sans" pitchFamily="2" charset="77"/>
              </a:rPr>
            </a:br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Jacobi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1D1753B-9314-4F96-65D6-3B8D422AB505}"/>
              </a:ext>
            </a:extLst>
          </p:cNvPr>
          <p:cNvSpPr>
            <a:spLocks noChangeAspect="1"/>
          </p:cNvSpPr>
          <p:nvPr/>
        </p:nvSpPr>
        <p:spPr>
          <a:xfrm>
            <a:off x="7286048" y="3435065"/>
            <a:ext cx="792000" cy="485356"/>
          </a:xfrm>
          <a:prstGeom prst="rect">
            <a:avLst/>
          </a:prstGeom>
          <a:solidFill>
            <a:srgbClr val="FFFAB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Annette Peet Philip Stein</a:t>
            </a:r>
          </a:p>
          <a:p>
            <a:pPr algn="ctr"/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(</a:t>
            </a:r>
            <a:r>
              <a:rPr lang="nl-NL" sz="1000" err="1">
                <a:solidFill>
                  <a:schemeClr val="tx1"/>
                </a:solidFill>
                <a:latin typeface="General Sans" pitchFamily="2" charset="77"/>
              </a:rPr>
              <a:t>Dig</a:t>
            </a:r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. toetsen)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E5DA758-88BE-0619-870B-ADB6837267EA}"/>
              </a:ext>
            </a:extLst>
          </p:cNvPr>
          <p:cNvSpPr>
            <a:spLocks noChangeAspect="1"/>
          </p:cNvSpPr>
          <p:nvPr/>
        </p:nvSpPr>
        <p:spPr>
          <a:xfrm>
            <a:off x="8395401" y="2160003"/>
            <a:ext cx="792000" cy="485356"/>
          </a:xfrm>
          <a:prstGeom prst="rect">
            <a:avLst/>
          </a:prstGeom>
          <a:solidFill>
            <a:srgbClr val="FFFA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800">
                <a:solidFill>
                  <a:schemeClr val="tx1"/>
                </a:solidFill>
                <a:latin typeface="General Sans" pitchFamily="2" charset="77"/>
              </a:rPr>
              <a:t>Hoofd onderwijs-ondersteuning VU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F7C0C8D-8B0D-F10D-0661-1837C878826E}"/>
              </a:ext>
            </a:extLst>
          </p:cNvPr>
          <p:cNvSpPr>
            <a:spLocks noChangeAspect="1"/>
          </p:cNvSpPr>
          <p:nvPr/>
        </p:nvSpPr>
        <p:spPr>
          <a:xfrm>
            <a:off x="8154507" y="2553899"/>
            <a:ext cx="792000" cy="485356"/>
          </a:xfrm>
          <a:prstGeom prst="rect">
            <a:avLst/>
          </a:prstGeom>
          <a:solidFill>
            <a:srgbClr val="FFFA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fontScale="92500" lnSpcReduction="20000"/>
          </a:bodyPr>
          <a:lstStyle/>
          <a:p>
            <a:pPr algn="ctr"/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Michiel</a:t>
            </a:r>
            <a:br>
              <a:rPr lang="nl-NL" sz="1000">
                <a:solidFill>
                  <a:schemeClr val="tx1"/>
                </a:solidFill>
                <a:latin typeface="General Sans" pitchFamily="2" charset="77"/>
              </a:rPr>
            </a:br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de Jong</a:t>
            </a:r>
            <a:br>
              <a:rPr lang="nl-NL" sz="1000">
                <a:solidFill>
                  <a:schemeClr val="tx1"/>
                </a:solidFill>
                <a:latin typeface="General Sans" pitchFamily="2" charset="77"/>
              </a:rPr>
            </a:br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(Natuurlijk Open)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AFA42CB-7898-1697-1C86-882A4DD5F051}"/>
              </a:ext>
            </a:extLst>
          </p:cNvPr>
          <p:cNvSpPr>
            <a:spLocks noChangeAspect="1"/>
          </p:cNvSpPr>
          <p:nvPr/>
        </p:nvSpPr>
        <p:spPr>
          <a:xfrm>
            <a:off x="9276601" y="2285616"/>
            <a:ext cx="792000" cy="485356"/>
          </a:xfrm>
          <a:prstGeom prst="rect">
            <a:avLst/>
          </a:prstGeom>
          <a:solidFill>
            <a:srgbClr val="FFFA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Aantal mensen uit de CAR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37B92B6-678C-64D5-ADE1-F2B606DE6A25}"/>
              </a:ext>
            </a:extLst>
          </p:cNvPr>
          <p:cNvSpPr>
            <a:spLocks noChangeAspect="1"/>
          </p:cNvSpPr>
          <p:nvPr/>
        </p:nvSpPr>
        <p:spPr>
          <a:xfrm>
            <a:off x="7875209" y="3024858"/>
            <a:ext cx="792000" cy="485356"/>
          </a:xfrm>
          <a:prstGeom prst="rect">
            <a:avLst/>
          </a:prstGeom>
          <a:solidFill>
            <a:srgbClr val="FFFA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Bibliotheek HU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125AD88-380F-8EA7-C33D-D0C4489C2B1C}"/>
              </a:ext>
            </a:extLst>
          </p:cNvPr>
          <p:cNvSpPr>
            <a:spLocks noChangeAspect="1"/>
          </p:cNvSpPr>
          <p:nvPr/>
        </p:nvSpPr>
        <p:spPr>
          <a:xfrm>
            <a:off x="8605502" y="3024858"/>
            <a:ext cx="792000" cy="485356"/>
          </a:xfrm>
          <a:prstGeom prst="rect">
            <a:avLst/>
          </a:prstGeom>
          <a:solidFill>
            <a:srgbClr val="FFFA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r>
              <a:rPr lang="nl-NL" sz="800">
                <a:solidFill>
                  <a:schemeClr val="tx1"/>
                </a:solidFill>
                <a:latin typeface="General Sans" pitchFamily="2" charset="77"/>
              </a:rPr>
              <a:t>Adviseur </a:t>
            </a:r>
            <a:r>
              <a:rPr lang="nl-NL" sz="800" err="1">
                <a:solidFill>
                  <a:schemeClr val="tx1"/>
                </a:solidFill>
                <a:latin typeface="General Sans" pitchFamily="2" charset="77"/>
              </a:rPr>
              <a:t>kennismgt</a:t>
            </a:r>
            <a:br>
              <a:rPr lang="nl-NL" sz="800">
                <a:solidFill>
                  <a:schemeClr val="tx1"/>
                </a:solidFill>
                <a:latin typeface="General Sans" pitchFamily="2" charset="77"/>
              </a:rPr>
            </a:br>
            <a:r>
              <a:rPr lang="nl-NL" sz="800" err="1">
                <a:solidFill>
                  <a:schemeClr val="tx1"/>
                </a:solidFill>
                <a:latin typeface="General Sans" pitchFamily="2" charset="77"/>
              </a:rPr>
              <a:t>Avans</a:t>
            </a:r>
            <a:endParaRPr lang="nl-NL" sz="800">
              <a:solidFill>
                <a:schemeClr val="tx1"/>
              </a:solidFill>
              <a:latin typeface="General Sans" pitchFamily="2" charset="77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B14B446-7D16-9BC5-D537-88703E43A78E}"/>
              </a:ext>
            </a:extLst>
          </p:cNvPr>
          <p:cNvSpPr>
            <a:spLocks noChangeAspect="1"/>
          </p:cNvSpPr>
          <p:nvPr/>
        </p:nvSpPr>
        <p:spPr>
          <a:xfrm>
            <a:off x="9656578" y="2827379"/>
            <a:ext cx="792000" cy="485356"/>
          </a:xfrm>
          <a:prstGeom prst="rect">
            <a:avLst/>
          </a:prstGeom>
          <a:solidFill>
            <a:srgbClr val="FFFAB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Bibliotheek </a:t>
            </a:r>
            <a:r>
              <a:rPr lang="nl-NL" sz="1000" err="1">
                <a:solidFill>
                  <a:schemeClr val="tx1"/>
                </a:solidFill>
                <a:latin typeface="General Sans" pitchFamily="2" charset="77"/>
              </a:rPr>
              <a:t>HvA</a:t>
            </a:r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 UvA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C2EFE71-4FAF-D9EC-3691-EC8D6CD797D3}"/>
              </a:ext>
            </a:extLst>
          </p:cNvPr>
          <p:cNvSpPr>
            <a:spLocks noChangeAspect="1"/>
          </p:cNvSpPr>
          <p:nvPr/>
        </p:nvSpPr>
        <p:spPr>
          <a:xfrm>
            <a:off x="8101478" y="3454072"/>
            <a:ext cx="792000" cy="485356"/>
          </a:xfrm>
          <a:prstGeom prst="rect">
            <a:avLst/>
          </a:prstGeom>
          <a:solidFill>
            <a:srgbClr val="FFFAB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800">
                <a:solidFill>
                  <a:schemeClr val="tx1"/>
                </a:solidFill>
                <a:latin typeface="General Sans" pitchFamily="2" charset="77"/>
              </a:rPr>
              <a:t>Digitaal Studiecentrum</a:t>
            </a:r>
            <a:br>
              <a:rPr lang="nl-NL" sz="800">
                <a:solidFill>
                  <a:schemeClr val="tx1"/>
                </a:solidFill>
                <a:latin typeface="General Sans" pitchFamily="2" charset="77"/>
              </a:rPr>
            </a:br>
            <a:r>
              <a:rPr lang="nl-NL" sz="800">
                <a:solidFill>
                  <a:schemeClr val="tx1"/>
                </a:solidFill>
                <a:latin typeface="General Sans" pitchFamily="2" charset="77"/>
              </a:rPr>
              <a:t>HAN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2E751C7-EBF9-578B-224C-2996BA2BD6F4}"/>
              </a:ext>
            </a:extLst>
          </p:cNvPr>
          <p:cNvSpPr>
            <a:spLocks noChangeAspect="1"/>
          </p:cNvSpPr>
          <p:nvPr/>
        </p:nvSpPr>
        <p:spPr>
          <a:xfrm>
            <a:off x="4754156" y="3795212"/>
            <a:ext cx="792000" cy="485356"/>
          </a:xfrm>
          <a:prstGeom prst="rect">
            <a:avLst/>
          </a:prstGeom>
          <a:solidFill>
            <a:srgbClr val="FFFA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800">
                <a:solidFill>
                  <a:schemeClr val="tx1"/>
                </a:solidFill>
                <a:latin typeface="General Sans" pitchFamily="2" charset="77"/>
              </a:rPr>
              <a:t>Data en AI</a:t>
            </a:r>
          </a:p>
          <a:p>
            <a:pPr algn="ctr"/>
            <a:r>
              <a:rPr lang="nl-NL" sz="800">
                <a:solidFill>
                  <a:schemeClr val="tx1"/>
                </a:solidFill>
                <a:latin typeface="General Sans" pitchFamily="2" charset="77"/>
              </a:rPr>
              <a:t>Data-</a:t>
            </a:r>
            <a:r>
              <a:rPr lang="nl-NL" sz="800" err="1">
                <a:solidFill>
                  <a:schemeClr val="tx1"/>
                </a:solidFill>
                <a:latin typeface="General Sans" pitchFamily="2" charset="77"/>
              </a:rPr>
              <a:t>analytics</a:t>
            </a:r>
            <a:br>
              <a:rPr lang="nl-NL" sz="800">
                <a:solidFill>
                  <a:schemeClr val="tx1"/>
                </a:solidFill>
                <a:latin typeface="General Sans" pitchFamily="2" charset="77"/>
              </a:rPr>
            </a:br>
            <a:r>
              <a:rPr lang="nl-NL" sz="800">
                <a:solidFill>
                  <a:schemeClr val="tx1"/>
                </a:solidFill>
                <a:latin typeface="General Sans" pitchFamily="2" charset="77"/>
              </a:rPr>
              <a:t>(checken bij Bram/</a:t>
            </a:r>
            <a:r>
              <a:rPr lang="nl-NL" sz="800" err="1">
                <a:solidFill>
                  <a:schemeClr val="tx1"/>
                </a:solidFill>
                <a:latin typeface="General Sans" pitchFamily="2" charset="77"/>
              </a:rPr>
              <a:t>JaapJan</a:t>
            </a:r>
            <a:r>
              <a:rPr lang="nl-NL" sz="800">
                <a:solidFill>
                  <a:schemeClr val="tx1"/>
                </a:solidFill>
                <a:latin typeface="General Sans" pitchFamily="2" charset="77"/>
              </a:rPr>
              <a:t>)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A9ACC4E-BAEE-1706-5B86-E9097C0375ED}"/>
              </a:ext>
            </a:extLst>
          </p:cNvPr>
          <p:cNvSpPr>
            <a:spLocks noChangeAspect="1"/>
          </p:cNvSpPr>
          <p:nvPr/>
        </p:nvSpPr>
        <p:spPr>
          <a:xfrm>
            <a:off x="6414124" y="3795212"/>
            <a:ext cx="792000" cy="485356"/>
          </a:xfrm>
          <a:prstGeom prst="rect">
            <a:avLst/>
          </a:prstGeom>
          <a:solidFill>
            <a:srgbClr val="FFFAB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700">
                <a:solidFill>
                  <a:schemeClr val="tx1"/>
                </a:solidFill>
                <a:latin typeface="General Sans" pitchFamily="2" charset="77"/>
              </a:rPr>
              <a:t>Functioneel beheerder videoplatform Hanze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42677E0-1AA6-F60A-3E09-41508432399D}"/>
              </a:ext>
            </a:extLst>
          </p:cNvPr>
          <p:cNvSpPr>
            <a:spLocks noChangeAspect="1"/>
          </p:cNvSpPr>
          <p:nvPr/>
        </p:nvSpPr>
        <p:spPr>
          <a:xfrm>
            <a:off x="7984686" y="3878491"/>
            <a:ext cx="792000" cy="485356"/>
          </a:xfrm>
          <a:prstGeom prst="rect">
            <a:avLst/>
          </a:prstGeom>
          <a:solidFill>
            <a:srgbClr val="FFFA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900">
                <a:solidFill>
                  <a:schemeClr val="tx1"/>
                </a:solidFill>
                <a:latin typeface="General Sans" pitchFamily="2" charset="77"/>
              </a:rPr>
              <a:t>Leveranciers</a:t>
            </a:r>
            <a:br>
              <a:rPr lang="nl-NL" sz="900">
                <a:solidFill>
                  <a:schemeClr val="tx1"/>
                </a:solidFill>
                <a:latin typeface="General Sans" pitchFamily="2" charset="77"/>
              </a:rPr>
            </a:br>
            <a:r>
              <a:rPr lang="nl-NL" sz="900">
                <a:solidFill>
                  <a:schemeClr val="tx1"/>
                </a:solidFill>
                <a:latin typeface="General Sans" pitchFamily="2" charset="77"/>
              </a:rPr>
              <a:t>Leesplatforms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E5878B6-8A40-3B24-CB80-5951487BA4D4}"/>
              </a:ext>
            </a:extLst>
          </p:cNvPr>
          <p:cNvSpPr>
            <a:spLocks noChangeAspect="1"/>
          </p:cNvSpPr>
          <p:nvPr/>
        </p:nvSpPr>
        <p:spPr>
          <a:xfrm>
            <a:off x="8843901" y="3927391"/>
            <a:ext cx="792000" cy="485356"/>
          </a:xfrm>
          <a:prstGeom prst="rect">
            <a:avLst/>
          </a:prstGeom>
          <a:solidFill>
            <a:srgbClr val="FFFA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700" err="1">
                <a:solidFill>
                  <a:schemeClr val="tx1"/>
                </a:solidFill>
                <a:latin typeface="General Sans" pitchFamily="2" charset="77"/>
              </a:rPr>
              <a:t>Onderwijs-instelling</a:t>
            </a:r>
            <a:br>
              <a:rPr lang="nl-NL" sz="700">
                <a:solidFill>
                  <a:schemeClr val="tx1"/>
                </a:solidFill>
                <a:latin typeface="General Sans" pitchFamily="2" charset="77"/>
              </a:rPr>
            </a:br>
            <a:r>
              <a:rPr lang="nl-NL" sz="700">
                <a:solidFill>
                  <a:schemeClr val="tx1"/>
                </a:solidFill>
                <a:latin typeface="General Sans" pitchFamily="2" charset="77"/>
              </a:rPr>
              <a:t>kosten voor </a:t>
            </a:r>
            <a:r>
              <a:rPr lang="nl-NL" sz="700" err="1">
                <a:solidFill>
                  <a:schemeClr val="tx1"/>
                </a:solidFill>
                <a:latin typeface="General Sans" pitchFamily="2" charset="77"/>
              </a:rPr>
              <a:t>lerenden</a:t>
            </a:r>
            <a:endParaRPr lang="nl-NL" sz="700">
              <a:solidFill>
                <a:schemeClr val="tx1"/>
              </a:solidFill>
              <a:latin typeface="General Sans" pitchFamily="2" charset="77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72B0496-5092-BC54-7E7B-3F953E3E65C2}"/>
              </a:ext>
            </a:extLst>
          </p:cNvPr>
          <p:cNvSpPr>
            <a:spLocks noChangeAspect="1"/>
          </p:cNvSpPr>
          <p:nvPr/>
        </p:nvSpPr>
        <p:spPr>
          <a:xfrm>
            <a:off x="9704423" y="3925702"/>
            <a:ext cx="792000" cy="485356"/>
          </a:xfrm>
          <a:prstGeom prst="rect">
            <a:avLst/>
          </a:prstGeom>
          <a:solidFill>
            <a:srgbClr val="FFFA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700" err="1">
                <a:solidFill>
                  <a:schemeClr val="tx1"/>
                </a:solidFill>
                <a:latin typeface="General Sans" pitchFamily="2" charset="77"/>
              </a:rPr>
              <a:t>Onderwijs-instelling</a:t>
            </a:r>
            <a:br>
              <a:rPr lang="nl-NL" sz="700">
                <a:solidFill>
                  <a:schemeClr val="tx1"/>
                </a:solidFill>
                <a:latin typeface="General Sans" pitchFamily="2" charset="77"/>
              </a:rPr>
            </a:br>
            <a:r>
              <a:rPr lang="nl-NL" sz="700">
                <a:solidFill>
                  <a:schemeClr val="tx1"/>
                </a:solidFill>
                <a:latin typeface="General Sans" pitchFamily="2" charset="77"/>
              </a:rPr>
              <a:t>(AVG en veiligheid)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EA9037B-A22B-7DB6-3EDC-57CCB9894B96}"/>
              </a:ext>
            </a:extLst>
          </p:cNvPr>
          <p:cNvSpPr>
            <a:spLocks noChangeAspect="1"/>
          </p:cNvSpPr>
          <p:nvPr/>
        </p:nvSpPr>
        <p:spPr>
          <a:xfrm>
            <a:off x="5516914" y="3289639"/>
            <a:ext cx="792000" cy="485356"/>
          </a:xfrm>
          <a:prstGeom prst="rect">
            <a:avLst/>
          </a:prstGeom>
          <a:solidFill>
            <a:srgbClr val="FFFAB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1000">
                <a:solidFill>
                  <a:schemeClr val="tx1"/>
                </a:solidFill>
                <a:latin typeface="General Sans"/>
              </a:rPr>
              <a:t>Nadine van Houten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5792379-DA51-2C7D-6980-0F9F5B278829}"/>
              </a:ext>
            </a:extLst>
          </p:cNvPr>
          <p:cNvSpPr>
            <a:spLocks noChangeAspect="1"/>
          </p:cNvSpPr>
          <p:nvPr/>
        </p:nvSpPr>
        <p:spPr>
          <a:xfrm>
            <a:off x="8209377" y="4293991"/>
            <a:ext cx="792000" cy="485356"/>
          </a:xfrm>
          <a:prstGeom prst="rect">
            <a:avLst/>
          </a:prstGeom>
          <a:solidFill>
            <a:srgbClr val="FFFAB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1000" dirty="0">
                <a:solidFill>
                  <a:schemeClr val="tx1"/>
                </a:solidFill>
                <a:latin typeface="General Sans" pitchFamily="2" charset="77"/>
              </a:rPr>
              <a:t>Functioneel beheerder</a:t>
            </a:r>
            <a:br>
              <a:rPr lang="nl-NL" sz="1000" dirty="0">
                <a:solidFill>
                  <a:schemeClr val="tx1"/>
                </a:solidFill>
                <a:latin typeface="General Sans" pitchFamily="2" charset="77"/>
              </a:rPr>
            </a:br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HAN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6247FCF-976C-7702-46C0-0242E958FEB8}"/>
              </a:ext>
            </a:extLst>
          </p:cNvPr>
          <p:cNvSpPr>
            <a:spLocks noChangeAspect="1"/>
          </p:cNvSpPr>
          <p:nvPr/>
        </p:nvSpPr>
        <p:spPr>
          <a:xfrm>
            <a:off x="5030318" y="2513791"/>
            <a:ext cx="792000" cy="485356"/>
          </a:xfrm>
          <a:prstGeom prst="rect">
            <a:avLst/>
          </a:prstGeom>
          <a:solidFill>
            <a:srgbClr val="FFFAB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800" dirty="0">
                <a:solidFill>
                  <a:schemeClr val="tx1"/>
                </a:solidFill>
                <a:latin typeface="General Sans" pitchFamily="2" charset="77"/>
              </a:rPr>
              <a:t>Team Themalijn Toegang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6F90E24-7CE4-636F-3AB9-E9B5C9AB4311}"/>
              </a:ext>
            </a:extLst>
          </p:cNvPr>
          <p:cNvSpPr>
            <a:spLocks noChangeAspect="1"/>
          </p:cNvSpPr>
          <p:nvPr/>
        </p:nvSpPr>
        <p:spPr>
          <a:xfrm>
            <a:off x="9525160" y="3337187"/>
            <a:ext cx="792000" cy="485356"/>
          </a:xfrm>
          <a:prstGeom prst="rect">
            <a:avLst/>
          </a:prstGeom>
          <a:solidFill>
            <a:srgbClr val="FFFAB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800">
                <a:solidFill>
                  <a:schemeClr val="tx1"/>
                </a:solidFill>
                <a:latin typeface="General Sans" pitchFamily="2" charset="77"/>
              </a:rPr>
              <a:t>Coördinator auteursrechten </a:t>
            </a:r>
            <a:r>
              <a:rPr lang="nl-NL" sz="800" err="1">
                <a:solidFill>
                  <a:schemeClr val="tx1"/>
                </a:solidFill>
                <a:latin typeface="General Sans" pitchFamily="2" charset="77"/>
              </a:rPr>
              <a:t>Inholland</a:t>
            </a:r>
            <a:endParaRPr lang="nl-NL" sz="800">
              <a:solidFill>
                <a:schemeClr val="tx1"/>
              </a:solidFill>
              <a:latin typeface="General Sans" pitchFamily="2" charset="77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E2B658-E430-22F3-8A1A-0AA6D1F382E9}"/>
              </a:ext>
            </a:extLst>
          </p:cNvPr>
          <p:cNvSpPr>
            <a:spLocks noChangeAspect="1"/>
          </p:cNvSpPr>
          <p:nvPr/>
        </p:nvSpPr>
        <p:spPr>
          <a:xfrm>
            <a:off x="3924247" y="2584701"/>
            <a:ext cx="792000" cy="485356"/>
          </a:xfrm>
          <a:prstGeom prst="rect">
            <a:avLst/>
          </a:prstGeom>
          <a:solidFill>
            <a:srgbClr val="FFFA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Nynke </a:t>
            </a:r>
            <a:r>
              <a:rPr lang="nl-NL" sz="1000" err="1">
                <a:solidFill>
                  <a:schemeClr val="tx1"/>
                </a:solidFill>
                <a:latin typeface="General Sans" pitchFamily="2" charset="77"/>
              </a:rPr>
              <a:t>Kruiderink</a:t>
            </a:r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 </a:t>
            </a:r>
            <a:r>
              <a:rPr lang="nl-NL" sz="1000" err="1">
                <a:solidFill>
                  <a:schemeClr val="tx1"/>
                </a:solidFill>
                <a:latin typeface="General Sans" pitchFamily="2" charset="77"/>
              </a:rPr>
              <a:t>Kennishub</a:t>
            </a:r>
            <a:endParaRPr lang="nl-NL" sz="1000">
              <a:solidFill>
                <a:schemeClr val="tx1"/>
              </a:solidFill>
              <a:latin typeface="General Sans" pitchFamily="2" charset="77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3E831E7-47A1-6AD5-28B9-88A5D558DBA3}"/>
              </a:ext>
            </a:extLst>
          </p:cNvPr>
          <p:cNvSpPr>
            <a:spLocks noChangeAspect="1"/>
          </p:cNvSpPr>
          <p:nvPr/>
        </p:nvSpPr>
        <p:spPr>
          <a:xfrm>
            <a:off x="3924247" y="3036393"/>
            <a:ext cx="792000" cy="485356"/>
          </a:xfrm>
          <a:prstGeom prst="rect">
            <a:avLst/>
          </a:prstGeom>
          <a:solidFill>
            <a:srgbClr val="FFFA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Community </a:t>
            </a:r>
            <a:r>
              <a:rPr lang="nl-NL" sz="1000" err="1">
                <a:solidFill>
                  <a:schemeClr val="tx1"/>
                </a:solidFill>
                <a:latin typeface="General Sans" pitchFamily="2" charset="77"/>
              </a:rPr>
              <a:t>mgr</a:t>
            </a:r>
            <a:r>
              <a:rPr lang="nl-NL" sz="1000">
                <a:solidFill>
                  <a:schemeClr val="tx1"/>
                </a:solidFill>
                <a:latin typeface="General Sans" pitchFamily="2" charset="77"/>
              </a:rPr>
              <a:t> Hanze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5FEEFE8-3F4C-8A17-3D46-E5593AFD04A8}"/>
              </a:ext>
            </a:extLst>
          </p:cNvPr>
          <p:cNvGrpSpPr/>
          <p:nvPr/>
        </p:nvGrpSpPr>
        <p:grpSpPr>
          <a:xfrm>
            <a:off x="351064" y="4547507"/>
            <a:ext cx="1806656" cy="1730829"/>
            <a:chOff x="351064" y="4547507"/>
            <a:chExt cx="1806656" cy="1730829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8970595D-0000-ACFB-2D15-015CE40343A8}"/>
                </a:ext>
              </a:extLst>
            </p:cNvPr>
            <p:cNvSpPr/>
            <p:nvPr/>
          </p:nvSpPr>
          <p:spPr>
            <a:xfrm>
              <a:off x="351064" y="4547507"/>
              <a:ext cx="1447331" cy="1730829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err="1">
                <a:solidFill>
                  <a:schemeClr val="bg1"/>
                </a:solidFill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76414BF1-D66D-5C80-4183-6D8E7D670DC1}"/>
                </a:ext>
              </a:extLst>
            </p:cNvPr>
            <p:cNvSpPr/>
            <p:nvPr/>
          </p:nvSpPr>
          <p:spPr>
            <a:xfrm>
              <a:off x="445325" y="5021175"/>
              <a:ext cx="383721" cy="253093"/>
            </a:xfrm>
            <a:prstGeom prst="rect">
              <a:avLst/>
            </a:prstGeom>
            <a:solidFill>
              <a:srgbClr val="FFFB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err="1">
                <a:solidFill>
                  <a:schemeClr val="bg1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28CB8E0-7B37-5CE4-A3C3-2041DF94CD95}"/>
                </a:ext>
              </a:extLst>
            </p:cNvPr>
            <p:cNvSpPr txBox="1"/>
            <p:nvPr/>
          </p:nvSpPr>
          <p:spPr>
            <a:xfrm>
              <a:off x="825026" y="4949773"/>
              <a:ext cx="1332694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nl-NL" sz="900"/>
                <a:t>Stakeholder die</a:t>
              </a:r>
              <a:br>
                <a:rPr lang="nl-NL" sz="900"/>
              </a:br>
              <a:r>
                <a:rPr lang="nl-NL" sz="900"/>
                <a:t>we niet hebben gesproken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9930A2ED-26B4-B6C9-FC79-36AC3D4B9EDA}"/>
                </a:ext>
              </a:extLst>
            </p:cNvPr>
            <p:cNvSpPr/>
            <p:nvPr/>
          </p:nvSpPr>
          <p:spPr>
            <a:xfrm>
              <a:off x="445325" y="5666401"/>
              <a:ext cx="383721" cy="253093"/>
            </a:xfrm>
            <a:prstGeom prst="rect">
              <a:avLst/>
            </a:prstGeom>
            <a:solidFill>
              <a:srgbClr val="FFFAB6"/>
            </a:solidFill>
            <a:ln w="3175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nl-NL" sz="1000" err="1">
                <a:solidFill>
                  <a:schemeClr val="tx1"/>
                </a:solidFill>
                <a:latin typeface="General Sans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3D2ED6C-E3EB-7B15-7BBB-065609305D98}"/>
                </a:ext>
              </a:extLst>
            </p:cNvPr>
            <p:cNvSpPr txBox="1"/>
            <p:nvPr/>
          </p:nvSpPr>
          <p:spPr>
            <a:xfrm>
              <a:off x="825026" y="5594999"/>
              <a:ext cx="1332694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nl-NL" sz="900"/>
                <a:t>Stakeholder die</a:t>
              </a:r>
              <a:br>
                <a:rPr lang="nl-NL" sz="900"/>
              </a:br>
              <a:r>
                <a:rPr lang="nl-NL" sz="900"/>
                <a:t>we wel hebben gesproken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31D12A8-2BB9-3044-307D-8D938E4B7916}"/>
                </a:ext>
              </a:extLst>
            </p:cNvPr>
            <p:cNvSpPr txBox="1"/>
            <p:nvPr/>
          </p:nvSpPr>
          <p:spPr>
            <a:xfrm>
              <a:off x="391902" y="4614837"/>
              <a:ext cx="1332694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nl-NL" sz="9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eneral Sans"/>
                  <a:ea typeface="+mn-ea"/>
                  <a:cs typeface="+mn-cs"/>
                </a:rPr>
                <a:t>Legenda</a:t>
              </a:r>
              <a:endParaRPr lang="nl-NL" b="1"/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46860BB5-6293-EB59-EC96-7925E19B3372}"/>
              </a:ext>
            </a:extLst>
          </p:cNvPr>
          <p:cNvSpPr>
            <a:spLocks noChangeAspect="1"/>
          </p:cNvSpPr>
          <p:nvPr/>
        </p:nvSpPr>
        <p:spPr>
          <a:xfrm>
            <a:off x="7206060" y="3950334"/>
            <a:ext cx="792000" cy="485356"/>
          </a:xfrm>
          <a:prstGeom prst="rect">
            <a:avLst/>
          </a:prstGeom>
          <a:solidFill>
            <a:srgbClr val="FFFAB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700">
                <a:solidFill>
                  <a:schemeClr val="tx1"/>
                </a:solidFill>
                <a:latin typeface="General Sans" pitchFamily="2" charset="77"/>
              </a:rPr>
              <a:t>Pieternel de Bie en Harm Geels </a:t>
            </a:r>
            <a:r>
              <a:rPr lang="nl-NL" sz="700" err="1">
                <a:solidFill>
                  <a:schemeClr val="tx1"/>
                </a:solidFill>
                <a:latin typeface="General Sans" pitchFamily="2" charset="77"/>
              </a:rPr>
              <a:t>EdTEch</a:t>
            </a:r>
            <a:endParaRPr lang="nl-NL" sz="700">
              <a:solidFill>
                <a:schemeClr val="tx1"/>
              </a:solidFill>
              <a:latin typeface="General Sans" pitchFamily="2" charset="77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2F61040-D364-BB8B-68D3-B0086DA98727}"/>
              </a:ext>
            </a:extLst>
          </p:cNvPr>
          <p:cNvSpPr>
            <a:spLocks noChangeAspect="1"/>
          </p:cNvSpPr>
          <p:nvPr/>
        </p:nvSpPr>
        <p:spPr>
          <a:xfrm>
            <a:off x="10090232" y="2237175"/>
            <a:ext cx="792000" cy="485356"/>
          </a:xfrm>
          <a:prstGeom prst="rect">
            <a:avLst/>
          </a:prstGeom>
          <a:solidFill>
            <a:srgbClr val="FFFAB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800" dirty="0">
                <a:solidFill>
                  <a:schemeClr val="tx1"/>
                </a:solidFill>
                <a:latin typeface="General Sans" pitchFamily="2" charset="77"/>
              </a:rPr>
              <a:t>Hogeschool Zuyd - Bas </a:t>
            </a:r>
            <a:r>
              <a:rPr lang="nl-NL" sz="800" dirty="0" err="1">
                <a:solidFill>
                  <a:schemeClr val="tx1"/>
                </a:solidFill>
                <a:latin typeface="General Sans" pitchFamily="2" charset="77"/>
              </a:rPr>
              <a:t>Nieuwenhuijsen</a:t>
            </a:r>
            <a:endParaRPr lang="nl-NL" sz="800" dirty="0">
              <a:solidFill>
                <a:schemeClr val="tx1"/>
              </a:solidFill>
              <a:latin typeface="General Sans" pitchFamily="2" charset="77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0D66EC2-C8F2-D0D6-431C-71F4C8AD0EEB}"/>
              </a:ext>
            </a:extLst>
          </p:cNvPr>
          <p:cNvSpPr>
            <a:spLocks noChangeAspect="1"/>
          </p:cNvSpPr>
          <p:nvPr/>
        </p:nvSpPr>
        <p:spPr>
          <a:xfrm>
            <a:off x="10454235" y="2770972"/>
            <a:ext cx="792000" cy="485356"/>
          </a:xfrm>
          <a:prstGeom prst="rect">
            <a:avLst/>
          </a:prstGeom>
          <a:solidFill>
            <a:srgbClr val="FFFAB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1000" dirty="0">
                <a:solidFill>
                  <a:schemeClr val="tx1"/>
                </a:solidFill>
                <a:latin typeface="General Sans" pitchFamily="2" charset="77"/>
              </a:rPr>
              <a:t>Haagse Hogeschool - </a:t>
            </a:r>
            <a:r>
              <a:rPr lang="nl-NL" sz="1000" dirty="0" err="1">
                <a:solidFill>
                  <a:schemeClr val="tx1"/>
                </a:solidFill>
                <a:latin typeface="General Sans" pitchFamily="2" charset="77"/>
              </a:rPr>
              <a:t>Niloufar</a:t>
            </a:r>
            <a:endParaRPr lang="nl-NL" sz="1000" dirty="0">
              <a:solidFill>
                <a:schemeClr val="tx1"/>
              </a:solidFill>
              <a:latin typeface="General Sans" pitchFamily="2" charset="77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6682443-51C2-A74B-13DD-3EA2AB5D0C6D}"/>
              </a:ext>
            </a:extLst>
          </p:cNvPr>
          <p:cNvSpPr>
            <a:spLocks noChangeAspect="1"/>
          </p:cNvSpPr>
          <p:nvPr/>
        </p:nvSpPr>
        <p:spPr>
          <a:xfrm>
            <a:off x="8101478" y="1699451"/>
            <a:ext cx="792000" cy="485356"/>
          </a:xfrm>
          <a:prstGeom prst="rect">
            <a:avLst/>
          </a:prstGeom>
          <a:solidFill>
            <a:srgbClr val="FFFAB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800" dirty="0">
                <a:solidFill>
                  <a:schemeClr val="tx1"/>
                </a:solidFill>
                <a:latin typeface="General Sans" pitchFamily="2" charset="77"/>
              </a:rPr>
              <a:t>Windesheim - Raymond Snijders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B461E63-62B2-8236-23CC-A1984AABBFFD}"/>
              </a:ext>
            </a:extLst>
          </p:cNvPr>
          <p:cNvSpPr>
            <a:spLocks noChangeAspect="1"/>
          </p:cNvSpPr>
          <p:nvPr/>
        </p:nvSpPr>
        <p:spPr>
          <a:xfrm>
            <a:off x="8929196" y="1713572"/>
            <a:ext cx="792000" cy="485356"/>
          </a:xfrm>
          <a:prstGeom prst="rect">
            <a:avLst/>
          </a:prstGeom>
          <a:solidFill>
            <a:srgbClr val="FFFAB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800" dirty="0" err="1">
                <a:solidFill>
                  <a:schemeClr val="tx1"/>
                </a:solidFill>
                <a:latin typeface="General Sans" pitchFamily="2" charset="77"/>
              </a:rPr>
              <a:t>Fontys</a:t>
            </a:r>
            <a:r>
              <a:rPr lang="nl-NL" sz="800" dirty="0">
                <a:solidFill>
                  <a:schemeClr val="tx1"/>
                </a:solidFill>
                <a:latin typeface="General Sans" pitchFamily="2" charset="77"/>
              </a:rPr>
              <a:t> - Lotte Wilms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4EC3DE6-32C5-4BAC-96B7-62421198E6FF}"/>
              </a:ext>
            </a:extLst>
          </p:cNvPr>
          <p:cNvSpPr>
            <a:spLocks noChangeAspect="1"/>
          </p:cNvSpPr>
          <p:nvPr/>
        </p:nvSpPr>
        <p:spPr>
          <a:xfrm>
            <a:off x="8776686" y="3474706"/>
            <a:ext cx="792000" cy="485356"/>
          </a:xfrm>
          <a:prstGeom prst="rect">
            <a:avLst/>
          </a:prstGeom>
          <a:solidFill>
            <a:srgbClr val="FFFAB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1000" dirty="0">
                <a:solidFill>
                  <a:schemeClr val="tx1"/>
                </a:solidFill>
                <a:latin typeface="General Sans" pitchFamily="2" charset="77"/>
              </a:rPr>
              <a:t>Adviseur online leren HAN</a:t>
            </a:r>
          </a:p>
        </p:txBody>
      </p:sp>
    </p:spTree>
    <p:extLst>
      <p:ext uri="{BB962C8B-B14F-4D97-AF65-F5344CB8AC3E}">
        <p14:creationId xmlns:p14="http://schemas.microsoft.com/office/powerpoint/2010/main" val="6545252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7086428"/>
      </p:ext>
    </p:extLst>
  </p:cSld>
  <p:clrMapOvr>
    <a:masterClrMapping/>
  </p:clrMapOvr>
</p:sld>
</file>

<file path=ppt/theme/theme1.xml><?xml version="1.0" encoding="utf-8"?>
<a:theme xmlns:a="http://schemas.openxmlformats.org/drawingml/2006/main" name="Npuls wit">
  <a:themeElements>
    <a:clrScheme name="Npuls PP wit">
      <a:dk1>
        <a:srgbClr val="000000"/>
      </a:dk1>
      <a:lt1>
        <a:srgbClr val="FFFFFF"/>
      </a:lt1>
      <a:dk2>
        <a:srgbClr val="DD784B"/>
      </a:dk2>
      <a:lt2>
        <a:srgbClr val="FFFFFF"/>
      </a:lt2>
      <a:accent1>
        <a:srgbClr val="DD784B"/>
      </a:accent1>
      <a:accent2>
        <a:srgbClr val="231F20"/>
      </a:accent2>
      <a:accent3>
        <a:srgbClr val="F4D9DC"/>
      </a:accent3>
      <a:accent4>
        <a:srgbClr val="3D68EC"/>
      </a:accent4>
      <a:accent5>
        <a:srgbClr val="F4D74B"/>
      </a:accent5>
      <a:accent6>
        <a:srgbClr val="00AF81"/>
      </a:accent6>
      <a:hlink>
        <a:srgbClr val="DD784A"/>
      </a:hlink>
      <a:folHlink>
        <a:srgbClr val="DD784A"/>
      </a:folHlink>
    </a:clrScheme>
    <a:fontScheme name="Npuls PP">
      <a:majorFont>
        <a:latin typeface="General Sans Semibold"/>
        <a:ea typeface=""/>
        <a:cs typeface=""/>
      </a:majorFont>
      <a:minorFont>
        <a:latin typeface="General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puls presentatie 2024.pptx" id="{17DA9F54-090A-447F-A8AA-E86E0BB84DEF}" vid="{039621A9-82FE-4C0A-8B3A-68302378E6EF}"/>
    </a:ext>
  </a:extLst>
</a:theme>
</file>

<file path=ppt/theme/theme2.xml><?xml version="1.0" encoding="utf-8"?>
<a:theme xmlns:a="http://schemas.openxmlformats.org/drawingml/2006/main" name="Npuls roze">
  <a:themeElements>
    <a:clrScheme name="Npuls PP roze">
      <a:dk1>
        <a:srgbClr val="000000"/>
      </a:dk1>
      <a:lt1>
        <a:srgbClr val="F4D9DC"/>
      </a:lt1>
      <a:dk2>
        <a:srgbClr val="DD784B"/>
      </a:dk2>
      <a:lt2>
        <a:srgbClr val="F4D9DC"/>
      </a:lt2>
      <a:accent1>
        <a:srgbClr val="DD784B"/>
      </a:accent1>
      <a:accent2>
        <a:srgbClr val="231F20"/>
      </a:accent2>
      <a:accent3>
        <a:srgbClr val="F4D9DC"/>
      </a:accent3>
      <a:accent4>
        <a:srgbClr val="3D68EC"/>
      </a:accent4>
      <a:accent5>
        <a:srgbClr val="F4D74B"/>
      </a:accent5>
      <a:accent6>
        <a:srgbClr val="00AF81"/>
      </a:accent6>
      <a:hlink>
        <a:srgbClr val="DD784A"/>
      </a:hlink>
      <a:folHlink>
        <a:srgbClr val="DD784A"/>
      </a:folHlink>
    </a:clrScheme>
    <a:fontScheme name="Npuls PP">
      <a:majorFont>
        <a:latin typeface="General Sans Semibold"/>
        <a:ea typeface=""/>
        <a:cs typeface=""/>
      </a:majorFont>
      <a:minorFont>
        <a:latin typeface="General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puls presentatie 2024.pptx" id="{17DA9F54-090A-447F-A8AA-E86E0BB84DEF}" vid="{296A9A28-494E-4B5A-BAE3-4B9447D41206}"/>
    </a:ext>
  </a:extLst>
</a:theme>
</file>

<file path=ppt/theme/theme3.xml><?xml version="1.0" encoding="utf-8"?>
<a:theme xmlns:a="http://schemas.openxmlformats.org/drawingml/2006/main" name="Npuls oranje">
  <a:themeElements>
    <a:clrScheme name="Npuls PP oranje">
      <a:dk1>
        <a:srgbClr val="FFFFFF"/>
      </a:dk1>
      <a:lt1>
        <a:srgbClr val="DD784B"/>
      </a:lt1>
      <a:dk2>
        <a:srgbClr val="231F20"/>
      </a:dk2>
      <a:lt2>
        <a:srgbClr val="FFFFFF"/>
      </a:lt2>
      <a:accent1>
        <a:srgbClr val="DD784B"/>
      </a:accent1>
      <a:accent2>
        <a:srgbClr val="231F20"/>
      </a:accent2>
      <a:accent3>
        <a:srgbClr val="F4D9DC"/>
      </a:accent3>
      <a:accent4>
        <a:srgbClr val="3D68EC"/>
      </a:accent4>
      <a:accent5>
        <a:srgbClr val="F4D74B"/>
      </a:accent5>
      <a:accent6>
        <a:srgbClr val="00AF81"/>
      </a:accent6>
      <a:hlink>
        <a:srgbClr val="DD784A"/>
      </a:hlink>
      <a:folHlink>
        <a:srgbClr val="DD784A"/>
      </a:folHlink>
    </a:clrScheme>
    <a:fontScheme name="Npuls PP">
      <a:majorFont>
        <a:latin typeface="General Sans Semibold"/>
        <a:ea typeface=""/>
        <a:cs typeface=""/>
      </a:majorFont>
      <a:minorFont>
        <a:latin typeface="General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puls presentatie 2024.pptx" id="{17DA9F54-090A-447F-A8AA-E86E0BB84DEF}" vid="{A8877AE5-ECD6-4837-BD93-F7533F714DE6}"/>
    </a:ext>
  </a:extLst>
</a:theme>
</file>

<file path=ppt/theme/theme4.xml><?xml version="1.0" encoding="utf-8"?>
<a:theme xmlns:a="http://schemas.openxmlformats.org/drawingml/2006/main" name="Npuls blauw">
  <a:themeElements>
    <a:clrScheme name="Aangepast 5">
      <a:dk1>
        <a:srgbClr val="FFFFFF"/>
      </a:dk1>
      <a:lt1>
        <a:srgbClr val="3D68EC"/>
      </a:lt1>
      <a:dk2>
        <a:srgbClr val="F4D9DC"/>
      </a:dk2>
      <a:lt2>
        <a:srgbClr val="FFFFFF"/>
      </a:lt2>
      <a:accent1>
        <a:srgbClr val="DD784B"/>
      </a:accent1>
      <a:accent2>
        <a:srgbClr val="231F20"/>
      </a:accent2>
      <a:accent3>
        <a:srgbClr val="F4D9DC"/>
      </a:accent3>
      <a:accent4>
        <a:srgbClr val="3D68EC"/>
      </a:accent4>
      <a:accent5>
        <a:srgbClr val="F4D74B"/>
      </a:accent5>
      <a:accent6>
        <a:srgbClr val="00AF81"/>
      </a:accent6>
      <a:hlink>
        <a:srgbClr val="DD784A"/>
      </a:hlink>
      <a:folHlink>
        <a:srgbClr val="DD784A"/>
      </a:folHlink>
    </a:clrScheme>
    <a:fontScheme name="Npuls PP">
      <a:majorFont>
        <a:latin typeface="General Sans Semibold"/>
        <a:ea typeface=""/>
        <a:cs typeface=""/>
      </a:majorFont>
      <a:minorFont>
        <a:latin typeface="General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puls presentatie 2024.pptx" id="{17DA9F54-090A-447F-A8AA-E86E0BB84DEF}" vid="{48F2F4BE-1CAC-4274-BB27-FAF32EB45CD9}"/>
    </a:ext>
  </a:extLst>
</a:theme>
</file>

<file path=ppt/theme/theme5.xml><?xml version="1.0" encoding="utf-8"?>
<a:theme xmlns:a="http://schemas.openxmlformats.org/drawingml/2006/main" name="Npuls geel">
  <a:themeElements>
    <a:clrScheme name="Aangepast 1">
      <a:dk1>
        <a:srgbClr val="231F20"/>
      </a:dk1>
      <a:lt1>
        <a:srgbClr val="231F20"/>
      </a:lt1>
      <a:dk2>
        <a:srgbClr val="231F20"/>
      </a:dk2>
      <a:lt2>
        <a:srgbClr val="FFFFFF"/>
      </a:lt2>
      <a:accent1>
        <a:srgbClr val="DD784B"/>
      </a:accent1>
      <a:accent2>
        <a:srgbClr val="231F20"/>
      </a:accent2>
      <a:accent3>
        <a:srgbClr val="F4D9DC"/>
      </a:accent3>
      <a:accent4>
        <a:srgbClr val="3D68EC"/>
      </a:accent4>
      <a:accent5>
        <a:srgbClr val="F4D74B"/>
      </a:accent5>
      <a:accent6>
        <a:srgbClr val="00AF81"/>
      </a:accent6>
      <a:hlink>
        <a:srgbClr val="DD784A"/>
      </a:hlink>
      <a:folHlink>
        <a:srgbClr val="DD784A"/>
      </a:folHlink>
    </a:clrScheme>
    <a:fontScheme name="Npuls PP">
      <a:majorFont>
        <a:latin typeface="General Sans Semibold"/>
        <a:ea typeface=""/>
        <a:cs typeface=""/>
      </a:majorFont>
      <a:minorFont>
        <a:latin typeface="General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puls presentatie 2024.pptx" id="{17DA9F54-090A-447F-A8AA-E86E0BB84DEF}" vid="{EDEDB81C-128E-4EAA-9E03-6A670D02E228}"/>
    </a:ext>
  </a:extLst>
</a:theme>
</file>

<file path=ppt/theme/theme6.xml><?xml version="1.0" encoding="utf-8"?>
<a:theme xmlns:a="http://schemas.openxmlformats.org/drawingml/2006/main" name="Tips">
  <a:themeElements>
    <a:clrScheme name="Npuls PP wit">
      <a:dk1>
        <a:srgbClr val="000000"/>
      </a:dk1>
      <a:lt1>
        <a:srgbClr val="FFFFFF"/>
      </a:lt1>
      <a:dk2>
        <a:srgbClr val="DD784B"/>
      </a:dk2>
      <a:lt2>
        <a:srgbClr val="FFFFFF"/>
      </a:lt2>
      <a:accent1>
        <a:srgbClr val="DD784B"/>
      </a:accent1>
      <a:accent2>
        <a:srgbClr val="231F20"/>
      </a:accent2>
      <a:accent3>
        <a:srgbClr val="F4D9DC"/>
      </a:accent3>
      <a:accent4>
        <a:srgbClr val="3D68EC"/>
      </a:accent4>
      <a:accent5>
        <a:srgbClr val="F4D74B"/>
      </a:accent5>
      <a:accent6>
        <a:srgbClr val="00AF81"/>
      </a:accent6>
      <a:hlink>
        <a:srgbClr val="DD784A"/>
      </a:hlink>
      <a:folHlink>
        <a:srgbClr val="DD784A"/>
      </a:folHlink>
    </a:clrScheme>
    <a:fontScheme name="Npuls PP">
      <a:majorFont>
        <a:latin typeface="General Sans Semibold"/>
        <a:ea typeface=""/>
        <a:cs typeface=""/>
      </a:majorFont>
      <a:minorFont>
        <a:latin typeface="General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puls presentatie 2024.pptx" id="{17DA9F54-090A-447F-A8AA-E86E0BB84DEF}" vid="{3937AA9C-191D-4B3D-A995-9DB849B59A0C}"/>
    </a:ext>
  </a:extLst>
</a:theme>
</file>

<file path=ppt/theme/theme7.xml><?xml version="1.0" encoding="utf-8"?>
<a:theme xmlns:a="http://schemas.openxmlformats.org/drawingml/2006/main" name="Office Theme">
  <a:themeElements>
    <a:clrScheme name="Npuls PP wit">
      <a:dk1>
        <a:srgbClr val="000000"/>
      </a:dk1>
      <a:lt1>
        <a:srgbClr val="FFFFFF"/>
      </a:lt1>
      <a:dk2>
        <a:srgbClr val="DD784B"/>
      </a:dk2>
      <a:lt2>
        <a:srgbClr val="FFFFFF"/>
      </a:lt2>
      <a:accent1>
        <a:srgbClr val="DD784B"/>
      </a:accent1>
      <a:accent2>
        <a:srgbClr val="231F20"/>
      </a:accent2>
      <a:accent3>
        <a:srgbClr val="F4D9DC"/>
      </a:accent3>
      <a:accent4>
        <a:srgbClr val="3D68EC"/>
      </a:accent4>
      <a:accent5>
        <a:srgbClr val="F4D74B"/>
      </a:accent5>
      <a:accent6>
        <a:srgbClr val="00AF81"/>
      </a:accent6>
      <a:hlink>
        <a:srgbClr val="DD784A"/>
      </a:hlink>
      <a:folHlink>
        <a:srgbClr val="DD784A"/>
      </a:folHlink>
    </a:clrScheme>
    <a:fontScheme name="Npuls PP">
      <a:majorFont>
        <a:latin typeface="General Sans Semibold"/>
        <a:ea typeface=""/>
        <a:cs typeface=""/>
      </a:majorFont>
      <a:minorFont>
        <a:latin typeface="General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Kantoorthema">
  <a:themeElements>
    <a:clrScheme name="Npuls PP wit">
      <a:dk1>
        <a:srgbClr val="000000"/>
      </a:dk1>
      <a:lt1>
        <a:srgbClr val="FFFFFF"/>
      </a:lt1>
      <a:dk2>
        <a:srgbClr val="DD784B"/>
      </a:dk2>
      <a:lt2>
        <a:srgbClr val="FFFFFF"/>
      </a:lt2>
      <a:accent1>
        <a:srgbClr val="DD784B"/>
      </a:accent1>
      <a:accent2>
        <a:srgbClr val="231F20"/>
      </a:accent2>
      <a:accent3>
        <a:srgbClr val="F4D9DC"/>
      </a:accent3>
      <a:accent4>
        <a:srgbClr val="3D68EC"/>
      </a:accent4>
      <a:accent5>
        <a:srgbClr val="F4D74B"/>
      </a:accent5>
      <a:accent6>
        <a:srgbClr val="00AF81"/>
      </a:accent6>
      <a:hlink>
        <a:srgbClr val="DD784A"/>
      </a:hlink>
      <a:folHlink>
        <a:srgbClr val="DD784A"/>
      </a:folHlink>
    </a:clrScheme>
    <a:fontScheme name="Npuls PP">
      <a:majorFont>
        <a:latin typeface="General Sans Semibold"/>
        <a:ea typeface=""/>
        <a:cs typeface=""/>
      </a:majorFont>
      <a:minorFont>
        <a:latin typeface="General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78DCCDA7730242A0AE034896069C19" ma:contentTypeVersion="14" ma:contentTypeDescription="Een nieuw document maken." ma:contentTypeScope="" ma:versionID="aeb6ce2dd696d176ade9192750d80272">
  <xsd:schema xmlns:xsd="http://www.w3.org/2001/XMLSchema" xmlns:xs="http://www.w3.org/2001/XMLSchema" xmlns:p="http://schemas.microsoft.com/office/2006/metadata/properties" xmlns:ns2="31523446-b0ed-4b2a-8211-2d9d4275935e" xmlns:ns3="97960dda-5596-47b1-8f38-79a2eab2ac61" targetNamespace="http://schemas.microsoft.com/office/2006/metadata/properties" ma:root="true" ma:fieldsID="2c380f8151097fa34fbaf28756fd71bd" ns2:_="" ns3:_="">
    <xsd:import namespace="31523446-b0ed-4b2a-8211-2d9d4275935e"/>
    <xsd:import namespace="97960dda-5596-47b1-8f38-79a2eab2ac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523446-b0ed-4b2a-8211-2d9d427593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Afbeeldingtags" ma:readOnly="false" ma:fieldId="{5cf76f15-5ced-4ddc-b409-7134ff3c332f}" ma:taxonomyMulti="true" ma:sspId="c6f371a7-af1e-4863-b830-9db92276c5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960dda-5596-47b1-8f38-79a2eab2ac61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3c2caba1-9a44-485a-b60f-c05c0403aab5}" ma:internalName="TaxCatchAll" ma:showField="CatchAllData" ma:web="97960dda-5596-47b1-8f38-79a2eab2ac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1523446-b0ed-4b2a-8211-2d9d4275935e">
      <Terms xmlns="http://schemas.microsoft.com/office/infopath/2007/PartnerControls"/>
    </lcf76f155ced4ddcb4097134ff3c332f>
    <TaxCatchAll xmlns="97960dda-5596-47b1-8f38-79a2eab2ac61" xsi:nil="true"/>
    <SharedWithUsers xmlns="97960dda-5596-47b1-8f38-79a2eab2ac61">
      <UserInfo>
        <DisplayName>Lara Slaats</DisplayName>
        <AccountId>133</AccountId>
        <AccountType/>
      </UserInfo>
      <UserInfo>
        <DisplayName>Michel Jansen</DisplayName>
        <AccountId>134</AccountId>
        <AccountType/>
      </UserInfo>
      <UserInfo>
        <DisplayName>Jenny de Werk</DisplayName>
        <AccountId>135</AccountId>
        <AccountType/>
      </UserInfo>
      <UserInfo>
        <DisplayName>Martine Teirlinck</DisplayName>
        <AccountId>136</AccountId>
        <AccountType/>
      </UserInfo>
      <UserInfo>
        <DisplayName>John Walker</DisplayName>
        <AccountId>213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BEF5AB6B-FC8A-457D-B72C-7F9EB0F154DD}"/>
</file>

<file path=customXml/itemProps2.xml><?xml version="1.0" encoding="utf-8"?>
<ds:datastoreItem xmlns:ds="http://schemas.openxmlformats.org/officeDocument/2006/customXml" ds:itemID="{76B70147-3ECB-42E3-8EF9-2E8D64C0F5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8D8C7F5-456F-437B-81D7-F1E49D7B1A0C}">
  <ds:schemaRefs>
    <ds:schemaRef ds:uri="http://schemas.microsoft.com/office/2006/documentManagement/types"/>
    <ds:schemaRef ds:uri="282108c3-e31c-4248-8cb7-345eda699872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7a782d14-3216-4ecb-8cd7-7c758ac92658"/>
    <ds:schemaRef ds:uri="http://purl.org/dc/dcmitype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Npuls PPT template 2024</Template>
  <TotalTime>1680</TotalTime>
  <Words>821</Words>
  <Application>Microsoft Macintosh PowerPoint</Application>
  <PresentationFormat>Breedbeeld</PresentationFormat>
  <Paragraphs>180</Paragraphs>
  <Slides>18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6</vt:i4>
      </vt:variant>
      <vt:variant>
        <vt:lpstr>Diatitels</vt:lpstr>
      </vt:variant>
      <vt:variant>
        <vt:i4>18</vt:i4>
      </vt:variant>
    </vt:vector>
  </HeadingPairs>
  <TitlesOfParts>
    <vt:vector size="30" baseType="lpstr">
      <vt:lpstr>General Sans Semibold</vt:lpstr>
      <vt:lpstr>Calibri Light</vt:lpstr>
      <vt:lpstr>General Sans</vt:lpstr>
      <vt:lpstr>Calibri</vt:lpstr>
      <vt:lpstr>Arial</vt:lpstr>
      <vt:lpstr>Cooper Lt BT</vt:lpstr>
      <vt:lpstr>Npuls wit</vt:lpstr>
      <vt:lpstr>Npuls roze</vt:lpstr>
      <vt:lpstr>Npuls oranje</vt:lpstr>
      <vt:lpstr>Npuls blauw</vt:lpstr>
      <vt:lpstr>Npuls geel</vt:lpstr>
      <vt:lpstr>Tips</vt:lpstr>
      <vt:lpstr>Knelpunten optimale mix samenstellen vanuit docenten</vt:lpstr>
      <vt:lpstr>PowerPoint-presentatie</vt:lpstr>
      <vt:lpstr>Opdracht</vt:lpstr>
      <vt:lpstr>PowerPoint-presentatie</vt:lpstr>
      <vt:lpstr>Aanpak in 5 stappen</vt:lpstr>
      <vt:lpstr>Onderwijscyclus praatplaat Digitale leermaterialen als basis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4.</vt:lpstr>
      <vt:lpstr>Bijlage A - Mapping</vt:lpstr>
      <vt:lpstr>PowerPoint-presentatie</vt:lpstr>
      <vt:lpstr>Bijlage B – overzicht gesprekspartners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Suzanne Unck</dc:creator>
  <cp:lastModifiedBy>Sylvia Moes</cp:lastModifiedBy>
  <cp:revision>14</cp:revision>
  <dcterms:created xsi:type="dcterms:W3CDTF">2025-02-04T10:12:18Z</dcterms:created>
  <dcterms:modified xsi:type="dcterms:W3CDTF">2026-09-16T08:23:12Z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0x0101001778DCCDA7730242A0AE034896069C19</vt:lpwstr>
  </property>
  <property fmtid="{D5CDD505-2E9C-101B-9397-08002B2CF9AE}" pid="3" name="MediaServiceImageTags">
    <vt:lpwstr/>
  </property>
  <property fmtid="{D5CDD505-2E9C-101B-9397-08002B2CF9AE}" pid="4" name="Order">
    <vt:r8>402400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_SourceUrl">
    <vt:lpwstr/>
  </property>
  <property fmtid="{D5CDD505-2E9C-101B-9397-08002B2CF9AE}" pid="12" name="_SharedFileIndex">
    <vt:lpwstr/>
  </property>
  <property fmtid="{D5CDD505-2E9C-101B-9397-08002B2CF9AE}" pid="13" name="SharedWithUsers">
    <vt:lpwstr>133;#Lara Slaats;#134;#Michel Jansen;#135;#Jenny de Werk;#136;#Martine Teirlinck;#213;#John Walker</vt:lpwstr>
  </property>
</Properties>
</file>