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98" r:id="rId5"/>
    <p:sldId id="1025" r:id="rId6"/>
    <p:sldId id="963" r:id="rId7"/>
    <p:sldId id="310" r:id="rId8"/>
    <p:sldId id="1019" r:id="rId9"/>
    <p:sldId id="301" r:id="rId10"/>
    <p:sldId id="1015" r:id="rId11"/>
    <p:sldId id="1020" r:id="rId12"/>
    <p:sldId id="1024" r:id="rId13"/>
    <p:sldId id="300" r:id="rId14"/>
    <p:sldId id="1016" r:id="rId15"/>
    <p:sldId id="1022" r:id="rId16"/>
    <p:sldId id="315" r:id="rId17"/>
    <p:sldId id="304" r:id="rId18"/>
    <p:sldId id="1014" r:id="rId19"/>
    <p:sldId id="1023" r:id="rId20"/>
    <p:sldId id="303" r:id="rId21"/>
    <p:sldId id="1013" r:id="rId22"/>
    <p:sldId id="267" r:id="rId23"/>
  </p:sldIdLst>
  <p:sldSz cx="12192000" cy="6858000"/>
  <p:notesSz cx="6858000" cy="9144000"/>
  <p:custDataLst>
    <p:tags r:id="rId25"/>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40E4C"/>
    <a:srgbClr val="B51E49"/>
    <a:srgbClr val="003340"/>
    <a:srgbClr val="F8EFE3"/>
    <a:srgbClr val="D4104B"/>
    <a:srgbClr val="0B485F"/>
    <a:srgbClr val="05B0EC"/>
    <a:srgbClr val="3BB7B0"/>
    <a:srgbClr val="FDC2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74D081-6841-4BFF-89CF-F7EC83372A93}" v="17" dt="2024-12-04T08:57:40.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BB0ED-73A0-8049-9B63-802A82DABAB0}" type="datetimeFigureOut">
              <a:rPr lang="nl-NL" smtClean="0"/>
              <a:t>4-3-2025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FDC2C-924C-4F4E-8D6E-3D71EF0ED4FE}" type="slidenum">
              <a:rPr lang="nl-NL" smtClean="0"/>
              <a:t>‹nr.›</a:t>
            </a:fld>
            <a:endParaRPr lang="nl-NL"/>
          </a:p>
        </p:txBody>
      </p:sp>
    </p:spTree>
    <p:extLst>
      <p:ext uri="{BB962C8B-B14F-4D97-AF65-F5344CB8AC3E}">
        <p14:creationId xmlns:p14="http://schemas.microsoft.com/office/powerpoint/2010/main" val="151624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3BFDC2C-924C-4F4E-8D6E-3D71EF0ED4FE}" type="slidenum">
              <a:rPr lang="nl-NL" smtClean="0"/>
              <a:t>1</a:t>
            </a:fld>
            <a:endParaRPr lang="nl-NL"/>
          </a:p>
        </p:txBody>
      </p:sp>
    </p:spTree>
    <p:extLst>
      <p:ext uri="{BB962C8B-B14F-4D97-AF65-F5344CB8AC3E}">
        <p14:creationId xmlns:p14="http://schemas.microsoft.com/office/powerpoint/2010/main" val="678726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Elles</a:t>
            </a:r>
            <a:endParaRPr lang="en-NL" dirty="0"/>
          </a:p>
        </p:txBody>
      </p:sp>
      <p:sp>
        <p:nvSpPr>
          <p:cNvPr id="4" name="Slide Number Placeholder 3"/>
          <p:cNvSpPr>
            <a:spLocks noGrp="1"/>
          </p:cNvSpPr>
          <p:nvPr>
            <p:ph type="sldNum" sz="quarter" idx="5"/>
          </p:nvPr>
        </p:nvSpPr>
        <p:spPr/>
        <p:txBody>
          <a:bodyPr/>
          <a:lstStyle/>
          <a:p>
            <a:fld id="{23BFDC2C-924C-4F4E-8D6E-3D71EF0ED4FE}" type="slidenum">
              <a:rPr lang="nl-NL" smtClean="0"/>
              <a:t>10</a:t>
            </a:fld>
            <a:endParaRPr lang="nl-NL"/>
          </a:p>
        </p:txBody>
      </p:sp>
    </p:spTree>
    <p:extLst>
      <p:ext uri="{BB962C8B-B14F-4D97-AF65-F5344CB8AC3E}">
        <p14:creationId xmlns:p14="http://schemas.microsoft.com/office/powerpoint/2010/main" val="3696341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Elles</a:t>
            </a:r>
            <a:endParaRPr lang="en-NL" dirty="0"/>
          </a:p>
        </p:txBody>
      </p:sp>
      <p:sp>
        <p:nvSpPr>
          <p:cNvPr id="4" name="Slide Number Placeholder 3"/>
          <p:cNvSpPr>
            <a:spLocks noGrp="1"/>
          </p:cNvSpPr>
          <p:nvPr>
            <p:ph type="sldNum" sz="quarter" idx="5"/>
          </p:nvPr>
        </p:nvSpPr>
        <p:spPr/>
        <p:txBody>
          <a:bodyPr/>
          <a:lstStyle/>
          <a:p>
            <a:fld id="{23BFDC2C-924C-4F4E-8D6E-3D71EF0ED4FE}" type="slidenum">
              <a:rPr lang="nl-NL" smtClean="0"/>
              <a:t>11</a:t>
            </a:fld>
            <a:endParaRPr lang="nl-NL"/>
          </a:p>
        </p:txBody>
      </p:sp>
    </p:spTree>
    <p:extLst>
      <p:ext uri="{BB962C8B-B14F-4D97-AF65-F5344CB8AC3E}">
        <p14:creationId xmlns:p14="http://schemas.microsoft.com/office/powerpoint/2010/main" val="2915425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Elles</a:t>
            </a:r>
            <a:endParaRPr lang="en-NL" dirty="0"/>
          </a:p>
        </p:txBody>
      </p:sp>
      <p:sp>
        <p:nvSpPr>
          <p:cNvPr id="4" name="Slide Number Placeholder 3"/>
          <p:cNvSpPr>
            <a:spLocks noGrp="1"/>
          </p:cNvSpPr>
          <p:nvPr>
            <p:ph type="sldNum" sz="quarter" idx="5"/>
          </p:nvPr>
        </p:nvSpPr>
        <p:spPr/>
        <p:txBody>
          <a:bodyPr/>
          <a:lstStyle/>
          <a:p>
            <a:fld id="{23BFDC2C-924C-4F4E-8D6E-3D71EF0ED4FE}" type="slidenum">
              <a:rPr lang="nl-NL" smtClean="0"/>
              <a:t>12</a:t>
            </a:fld>
            <a:endParaRPr lang="nl-NL"/>
          </a:p>
        </p:txBody>
      </p:sp>
    </p:spTree>
    <p:extLst>
      <p:ext uri="{BB962C8B-B14F-4D97-AF65-F5344CB8AC3E}">
        <p14:creationId xmlns:p14="http://schemas.microsoft.com/office/powerpoint/2010/main" val="1425037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Mariska</a:t>
            </a:r>
            <a:endParaRPr lang="en-NL" dirty="0"/>
          </a:p>
        </p:txBody>
      </p:sp>
      <p:sp>
        <p:nvSpPr>
          <p:cNvPr id="4" name="Slide Number Placeholder 3"/>
          <p:cNvSpPr>
            <a:spLocks noGrp="1"/>
          </p:cNvSpPr>
          <p:nvPr>
            <p:ph type="sldNum" sz="quarter" idx="5"/>
          </p:nvPr>
        </p:nvSpPr>
        <p:spPr/>
        <p:txBody>
          <a:bodyPr/>
          <a:lstStyle/>
          <a:p>
            <a:fld id="{23BFDC2C-924C-4F4E-8D6E-3D71EF0ED4FE}" type="slidenum">
              <a:rPr lang="nl-NL" smtClean="0"/>
              <a:t>13</a:t>
            </a:fld>
            <a:endParaRPr lang="nl-NL"/>
          </a:p>
        </p:txBody>
      </p:sp>
    </p:spTree>
    <p:extLst>
      <p:ext uri="{BB962C8B-B14F-4D97-AF65-F5344CB8AC3E}">
        <p14:creationId xmlns:p14="http://schemas.microsoft.com/office/powerpoint/2010/main" val="3243400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Mariska</a:t>
            </a:r>
            <a:endParaRPr lang="en-NL" dirty="0"/>
          </a:p>
        </p:txBody>
      </p:sp>
      <p:sp>
        <p:nvSpPr>
          <p:cNvPr id="4" name="Slide Number Placeholder 3"/>
          <p:cNvSpPr>
            <a:spLocks noGrp="1"/>
          </p:cNvSpPr>
          <p:nvPr>
            <p:ph type="sldNum" sz="quarter" idx="5"/>
          </p:nvPr>
        </p:nvSpPr>
        <p:spPr/>
        <p:txBody>
          <a:bodyPr/>
          <a:lstStyle/>
          <a:p>
            <a:fld id="{23BFDC2C-924C-4F4E-8D6E-3D71EF0ED4FE}" type="slidenum">
              <a:rPr lang="nl-NL" smtClean="0"/>
              <a:t>14</a:t>
            </a:fld>
            <a:endParaRPr lang="nl-NL"/>
          </a:p>
        </p:txBody>
      </p:sp>
    </p:spTree>
    <p:extLst>
      <p:ext uri="{BB962C8B-B14F-4D97-AF65-F5344CB8AC3E}">
        <p14:creationId xmlns:p14="http://schemas.microsoft.com/office/powerpoint/2010/main" val="3536391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Hoe ondersteunt jullie afdeling/dienst de professionalisering van bibliotheekmedewerkers?“ </a:t>
            </a:r>
          </a:p>
          <a:p>
            <a:r>
              <a:rPr lang="nl-NL" b="1" dirty="0"/>
              <a:t>Hoe wordt binnen jullie afdeling/dienst invulling gegeven aan de professionalisering van bibliotheekmedewerkers?</a:t>
            </a:r>
            <a:endParaRPr lang="nl-NL" dirty="0"/>
          </a:p>
        </p:txBody>
      </p:sp>
      <p:sp>
        <p:nvSpPr>
          <p:cNvPr id="4" name="Tijdelijke aanduiding voor dianummer 3"/>
          <p:cNvSpPr>
            <a:spLocks noGrp="1"/>
          </p:cNvSpPr>
          <p:nvPr>
            <p:ph type="sldNum" sz="quarter" idx="5"/>
          </p:nvPr>
        </p:nvSpPr>
        <p:spPr/>
        <p:txBody>
          <a:bodyPr/>
          <a:lstStyle/>
          <a:p>
            <a:fld id="{23BFDC2C-924C-4F4E-8D6E-3D71EF0ED4FE}" type="slidenum">
              <a:rPr lang="nl-NL" smtClean="0"/>
              <a:t>15</a:t>
            </a:fld>
            <a:endParaRPr lang="nl-NL"/>
          </a:p>
        </p:txBody>
      </p:sp>
    </p:spTree>
    <p:extLst>
      <p:ext uri="{BB962C8B-B14F-4D97-AF65-F5344CB8AC3E}">
        <p14:creationId xmlns:p14="http://schemas.microsoft.com/office/powerpoint/2010/main" val="484149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Elles</a:t>
            </a:r>
            <a:endParaRPr lang="en-NL" dirty="0"/>
          </a:p>
        </p:txBody>
      </p:sp>
      <p:sp>
        <p:nvSpPr>
          <p:cNvPr id="4" name="Slide Number Placeholder 3"/>
          <p:cNvSpPr>
            <a:spLocks noGrp="1"/>
          </p:cNvSpPr>
          <p:nvPr>
            <p:ph type="sldNum" sz="quarter" idx="5"/>
          </p:nvPr>
        </p:nvSpPr>
        <p:spPr/>
        <p:txBody>
          <a:bodyPr/>
          <a:lstStyle/>
          <a:p>
            <a:fld id="{23BFDC2C-924C-4F4E-8D6E-3D71EF0ED4FE}" type="slidenum">
              <a:rPr lang="nl-NL" smtClean="0"/>
              <a:t>17</a:t>
            </a:fld>
            <a:endParaRPr lang="nl-NL"/>
          </a:p>
        </p:txBody>
      </p:sp>
    </p:spTree>
    <p:extLst>
      <p:ext uri="{BB962C8B-B14F-4D97-AF65-F5344CB8AC3E}">
        <p14:creationId xmlns:p14="http://schemas.microsoft.com/office/powerpoint/2010/main" val="4138819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Elles</a:t>
            </a:r>
            <a:endParaRPr lang="en-NL" dirty="0"/>
          </a:p>
        </p:txBody>
      </p:sp>
      <p:sp>
        <p:nvSpPr>
          <p:cNvPr id="4" name="Slide Number Placeholder 3"/>
          <p:cNvSpPr>
            <a:spLocks noGrp="1"/>
          </p:cNvSpPr>
          <p:nvPr>
            <p:ph type="sldNum" sz="quarter" idx="5"/>
          </p:nvPr>
        </p:nvSpPr>
        <p:spPr/>
        <p:txBody>
          <a:bodyPr/>
          <a:lstStyle/>
          <a:p>
            <a:fld id="{23BFDC2C-924C-4F4E-8D6E-3D71EF0ED4FE}" type="slidenum">
              <a:rPr lang="nl-NL" smtClean="0"/>
              <a:t>18</a:t>
            </a:fld>
            <a:endParaRPr lang="nl-NL"/>
          </a:p>
        </p:txBody>
      </p:sp>
    </p:spTree>
    <p:extLst>
      <p:ext uri="{BB962C8B-B14F-4D97-AF65-F5344CB8AC3E}">
        <p14:creationId xmlns:p14="http://schemas.microsoft.com/office/powerpoint/2010/main" val="1445262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7CFE6-AE65-1D60-CCC2-3A864C719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E43D0-C7AC-416D-1CD5-5686E9A895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20DA3-036B-1D46-E67E-39EDE01F95E3}"/>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8BAABFA0-25C4-9BDB-8DF6-E0F7FF097819}"/>
              </a:ext>
            </a:extLst>
          </p:cNvPr>
          <p:cNvSpPr>
            <a:spLocks noGrp="1"/>
          </p:cNvSpPr>
          <p:nvPr>
            <p:ph type="sldNum" sz="quarter" idx="5"/>
          </p:nvPr>
        </p:nvSpPr>
        <p:spPr/>
        <p:txBody>
          <a:bodyPr/>
          <a:lstStyle/>
          <a:p>
            <a:fld id="{23BFDC2C-924C-4F4E-8D6E-3D71EF0ED4FE}" type="slidenum">
              <a:rPr lang="nl-NL" smtClean="0"/>
              <a:t>2</a:t>
            </a:fld>
            <a:endParaRPr lang="nl-NL"/>
          </a:p>
        </p:txBody>
      </p:sp>
    </p:spTree>
    <p:extLst>
      <p:ext uri="{BB962C8B-B14F-4D97-AF65-F5344CB8AC3E}">
        <p14:creationId xmlns:p14="http://schemas.microsoft.com/office/powerpoint/2010/main" val="2486355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3BFDC2C-924C-4F4E-8D6E-3D71EF0ED4FE}" type="slidenum">
              <a:rPr lang="nl-NL" smtClean="0"/>
              <a:t>3</a:t>
            </a:fld>
            <a:endParaRPr lang="nl-NL"/>
          </a:p>
        </p:txBody>
      </p:sp>
    </p:spTree>
    <p:extLst>
      <p:ext uri="{BB962C8B-B14F-4D97-AF65-F5344CB8AC3E}">
        <p14:creationId xmlns:p14="http://schemas.microsoft.com/office/powerpoint/2010/main" val="292007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3BFDC2C-924C-4F4E-8D6E-3D71EF0ED4FE}" type="slidenum">
              <a:rPr lang="nl-NL" smtClean="0"/>
              <a:t>4</a:t>
            </a:fld>
            <a:endParaRPr lang="nl-NL"/>
          </a:p>
        </p:txBody>
      </p:sp>
    </p:spTree>
    <p:extLst>
      <p:ext uri="{BB962C8B-B14F-4D97-AF65-F5344CB8AC3E}">
        <p14:creationId xmlns:p14="http://schemas.microsoft.com/office/powerpoint/2010/main" val="2064150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3BFDC2C-924C-4F4E-8D6E-3D71EF0ED4FE}" type="slidenum">
              <a:rPr lang="nl-NL" smtClean="0"/>
              <a:t>5</a:t>
            </a:fld>
            <a:endParaRPr lang="nl-NL"/>
          </a:p>
        </p:txBody>
      </p:sp>
    </p:spTree>
    <p:extLst>
      <p:ext uri="{BB962C8B-B14F-4D97-AF65-F5344CB8AC3E}">
        <p14:creationId xmlns:p14="http://schemas.microsoft.com/office/powerpoint/2010/main" val="164536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3BFDC2C-924C-4F4E-8D6E-3D71EF0ED4FE}" type="slidenum">
              <a:rPr lang="nl-NL" smtClean="0"/>
              <a:t>6</a:t>
            </a:fld>
            <a:endParaRPr lang="nl-NL"/>
          </a:p>
        </p:txBody>
      </p:sp>
    </p:spTree>
    <p:extLst>
      <p:ext uri="{BB962C8B-B14F-4D97-AF65-F5344CB8AC3E}">
        <p14:creationId xmlns:p14="http://schemas.microsoft.com/office/powerpoint/2010/main" val="1099845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Mariska</a:t>
            </a:r>
            <a:endParaRPr lang="en-NL" dirty="0"/>
          </a:p>
        </p:txBody>
      </p:sp>
      <p:sp>
        <p:nvSpPr>
          <p:cNvPr id="4" name="Slide Number Placeholder 3"/>
          <p:cNvSpPr>
            <a:spLocks noGrp="1"/>
          </p:cNvSpPr>
          <p:nvPr>
            <p:ph type="sldNum" sz="quarter" idx="5"/>
          </p:nvPr>
        </p:nvSpPr>
        <p:spPr/>
        <p:txBody>
          <a:bodyPr/>
          <a:lstStyle/>
          <a:p>
            <a:fld id="{23BFDC2C-924C-4F4E-8D6E-3D71EF0ED4FE}" type="slidenum">
              <a:rPr lang="nl-NL" smtClean="0"/>
              <a:t>7</a:t>
            </a:fld>
            <a:endParaRPr lang="nl-NL"/>
          </a:p>
        </p:txBody>
      </p:sp>
    </p:spTree>
    <p:extLst>
      <p:ext uri="{BB962C8B-B14F-4D97-AF65-F5344CB8AC3E}">
        <p14:creationId xmlns:p14="http://schemas.microsoft.com/office/powerpoint/2010/main" val="1461102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Mariska</a:t>
            </a:r>
            <a:endParaRPr lang="en-NL" dirty="0"/>
          </a:p>
        </p:txBody>
      </p:sp>
      <p:sp>
        <p:nvSpPr>
          <p:cNvPr id="4" name="Slide Number Placeholder 3"/>
          <p:cNvSpPr>
            <a:spLocks noGrp="1"/>
          </p:cNvSpPr>
          <p:nvPr>
            <p:ph type="sldNum" sz="quarter" idx="5"/>
          </p:nvPr>
        </p:nvSpPr>
        <p:spPr/>
        <p:txBody>
          <a:bodyPr/>
          <a:lstStyle/>
          <a:p>
            <a:fld id="{23BFDC2C-924C-4F4E-8D6E-3D71EF0ED4FE}" type="slidenum">
              <a:rPr lang="nl-NL" smtClean="0"/>
              <a:t>8</a:t>
            </a:fld>
            <a:endParaRPr lang="nl-NL"/>
          </a:p>
        </p:txBody>
      </p:sp>
    </p:spTree>
    <p:extLst>
      <p:ext uri="{BB962C8B-B14F-4D97-AF65-F5344CB8AC3E}">
        <p14:creationId xmlns:p14="http://schemas.microsoft.com/office/powerpoint/2010/main" val="1811722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62AC1-B75E-4DAB-9291-1712F48B5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55ED4-B0BD-B6B8-D300-4F4130368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91CC7-4ABE-28E2-63BF-38E4B8B7C560}"/>
              </a:ext>
            </a:extLst>
          </p:cNvPr>
          <p:cNvSpPr>
            <a:spLocks noGrp="1"/>
          </p:cNvSpPr>
          <p:nvPr>
            <p:ph type="body" idx="1"/>
          </p:nvPr>
        </p:nvSpPr>
        <p:spPr/>
        <p:txBody>
          <a:bodyPr/>
          <a:lstStyle/>
          <a:p>
            <a:r>
              <a:rPr lang="en-GB" dirty="0"/>
              <a:t>Mariska</a:t>
            </a:r>
            <a:endParaRPr lang="en-NL" dirty="0"/>
          </a:p>
        </p:txBody>
      </p:sp>
      <p:sp>
        <p:nvSpPr>
          <p:cNvPr id="4" name="Slide Number Placeholder 3">
            <a:extLst>
              <a:ext uri="{FF2B5EF4-FFF2-40B4-BE49-F238E27FC236}">
                <a16:creationId xmlns:a16="http://schemas.microsoft.com/office/drawing/2014/main" id="{B2D56B1F-97DA-A472-7B0F-1ACB26044498}"/>
              </a:ext>
            </a:extLst>
          </p:cNvPr>
          <p:cNvSpPr>
            <a:spLocks noGrp="1"/>
          </p:cNvSpPr>
          <p:nvPr>
            <p:ph type="sldNum" sz="quarter" idx="5"/>
          </p:nvPr>
        </p:nvSpPr>
        <p:spPr/>
        <p:txBody>
          <a:bodyPr/>
          <a:lstStyle/>
          <a:p>
            <a:fld id="{23BFDC2C-924C-4F4E-8D6E-3D71EF0ED4FE}" type="slidenum">
              <a:rPr lang="nl-NL" smtClean="0"/>
              <a:t>9</a:t>
            </a:fld>
            <a:endParaRPr lang="nl-NL"/>
          </a:p>
        </p:txBody>
      </p:sp>
    </p:spTree>
    <p:extLst>
      <p:ext uri="{BB962C8B-B14F-4D97-AF65-F5344CB8AC3E}">
        <p14:creationId xmlns:p14="http://schemas.microsoft.com/office/powerpoint/2010/main" val="3640195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Rechthoek 27">
            <a:extLst>
              <a:ext uri="{FF2B5EF4-FFF2-40B4-BE49-F238E27FC236}">
                <a16:creationId xmlns:a16="http://schemas.microsoft.com/office/drawing/2014/main" id="{6BD6F11C-F184-79BE-9A46-1DD8CFCDD73C}"/>
              </a:ext>
            </a:extLst>
          </p:cNvPr>
          <p:cNvSpPr/>
          <p:nvPr userDrawn="1"/>
        </p:nvSpPr>
        <p:spPr>
          <a:xfrm>
            <a:off x="0" y="5696262"/>
            <a:ext cx="12192000"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met één afgeronde hoek 10">
            <a:extLst>
              <a:ext uri="{FF2B5EF4-FFF2-40B4-BE49-F238E27FC236}">
                <a16:creationId xmlns:a16="http://schemas.microsoft.com/office/drawing/2014/main" id="{5541994C-3F50-2CEB-D1AD-D304D297DC04}"/>
              </a:ext>
            </a:extLst>
          </p:cNvPr>
          <p:cNvSpPr/>
          <p:nvPr userDrawn="1"/>
        </p:nvSpPr>
        <p:spPr>
          <a:xfrm>
            <a:off x="1" y="293527"/>
            <a:ext cx="4360362" cy="3896960"/>
          </a:xfrm>
          <a:prstGeom prst="round1Rect">
            <a:avLst>
              <a:gd name="adj" fmla="val 7518"/>
            </a:avLst>
          </a:prstGeom>
          <a:gradFill>
            <a:gsLst>
              <a:gs pos="50000">
                <a:srgbClr val="D3104C"/>
              </a:gs>
              <a:gs pos="0">
                <a:srgbClr val="F53C46"/>
              </a:gs>
              <a:gs pos="100000">
                <a:srgbClr val="B40F4B"/>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447738" y="566585"/>
            <a:ext cx="3618058" cy="1555369"/>
          </a:xfrm>
        </p:spPr>
        <p:txBody>
          <a:bodyPr anchor="t">
            <a:normAutofit/>
          </a:bodyPr>
          <a:lstStyle>
            <a:lvl1pPr algn="l">
              <a:defRPr sz="3000" b="1" i="0">
                <a:solidFill>
                  <a:schemeClr val="bg1"/>
                </a:solidFill>
                <a:latin typeface="Poppins SemiBold" pitchFamily="2" charset="77"/>
                <a:cs typeface="Poppins SemiBold" pitchFamily="2"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447738" y="2242007"/>
            <a:ext cx="3618058" cy="1200768"/>
          </a:xfrm>
        </p:spPr>
        <p:txBody>
          <a:bodyPr anchor="t"/>
          <a:lstStyle>
            <a:lvl1pPr marL="0" indent="0" algn="l">
              <a:buNone/>
              <a:defRPr sz="24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23" name="Rechthoek met één afgeronde hoek 22">
            <a:extLst>
              <a:ext uri="{FF2B5EF4-FFF2-40B4-BE49-F238E27FC236}">
                <a16:creationId xmlns:a16="http://schemas.microsoft.com/office/drawing/2014/main" id="{C0CE8717-9950-3CB0-9E50-1BBAC7AB694E}"/>
              </a:ext>
            </a:extLst>
          </p:cNvPr>
          <p:cNvSpPr/>
          <p:nvPr userDrawn="1"/>
        </p:nvSpPr>
        <p:spPr>
          <a:xfrm rot="10800000">
            <a:off x="252248" y="3869632"/>
            <a:ext cx="4108114" cy="653271"/>
          </a:xfrm>
          <a:prstGeom prst="round1Rect">
            <a:avLst>
              <a:gd name="adj" fmla="val 28398"/>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463504" y="3881863"/>
            <a:ext cx="3618057" cy="632176"/>
          </a:xfrm>
          <a:prstGeom prst="rect">
            <a:avLst/>
          </a:prstGeom>
        </p:spPr>
        <p:txBody>
          <a:bodyPr anchor="ctr"/>
          <a:lstStyle>
            <a:lvl1pPr algn="l">
              <a:defRPr sz="1800" b="0" i="0">
                <a:solidFill>
                  <a:srgbClr val="F8EFE3"/>
                </a:solidFill>
                <a:latin typeface="Poppins" pitchFamily="2" charset="77"/>
                <a:cs typeface="Poppins" pitchFamily="2" charset="77"/>
              </a:defRPr>
            </a:lvl1pPr>
          </a:lstStyle>
          <a:p>
            <a:fld id="{A3D0C5C5-6D0D-E049-8191-2F7523841EF6}" type="datetime1">
              <a:rPr lang="nl-NL" smtClean="0"/>
              <a:pPr/>
              <a:t>4-3-2025</a:t>
            </a:fld>
            <a:endParaRPr lang="nl-NL"/>
          </a:p>
        </p:txBody>
      </p:sp>
      <p:pic>
        <p:nvPicPr>
          <p:cNvPr id="8" name="Afbeelding 7" descr="Afbeelding met logo, Lettertype, Graphics, tekst&#10;&#10;Automatisch gegenereerde beschrijving">
            <a:extLst>
              <a:ext uri="{FF2B5EF4-FFF2-40B4-BE49-F238E27FC236}">
                <a16:creationId xmlns:a16="http://schemas.microsoft.com/office/drawing/2014/main" id="{3C77C5B9-BCED-6FB8-2CAD-5562A859AA07}"/>
              </a:ext>
            </a:extLst>
          </p:cNvPr>
          <p:cNvPicPr>
            <a:picLocks noChangeAspect="1"/>
          </p:cNvPicPr>
          <p:nvPr userDrawn="1"/>
        </p:nvPicPr>
        <p:blipFill>
          <a:blip r:embed="rId3"/>
          <a:stretch>
            <a:fillRect/>
          </a:stretch>
        </p:blipFill>
        <p:spPr>
          <a:xfrm>
            <a:off x="382575" y="5828421"/>
            <a:ext cx="2648677" cy="902355"/>
          </a:xfrm>
          <a:prstGeom prst="rect">
            <a:avLst/>
          </a:prstGeom>
        </p:spPr>
      </p:pic>
      <p:pic>
        <p:nvPicPr>
          <p:cNvPr id="6" name="Graphic 5">
            <a:extLst>
              <a:ext uri="{FF2B5EF4-FFF2-40B4-BE49-F238E27FC236}">
                <a16:creationId xmlns:a16="http://schemas.microsoft.com/office/drawing/2014/main" id="{00C49FC3-08E8-2365-06F2-522BD18070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89020" y="5978767"/>
            <a:ext cx="2362199" cy="601578"/>
          </a:xfrm>
          <a:prstGeom prst="rect">
            <a:avLst/>
          </a:prstGeom>
        </p:spPr>
      </p:pic>
    </p:spTree>
    <p:extLst>
      <p:ext uri="{BB962C8B-B14F-4D97-AF65-F5344CB8AC3E}">
        <p14:creationId xmlns:p14="http://schemas.microsoft.com/office/powerpoint/2010/main" val="2420843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dia">
    <p:bg>
      <p:bgPr>
        <a:gradFill>
          <a:gsLst>
            <a:gs pos="50000">
              <a:srgbClr val="D3104C"/>
            </a:gs>
            <a:gs pos="0">
              <a:srgbClr val="F53C46"/>
            </a:gs>
            <a:gs pos="100000">
              <a:srgbClr val="B40F4B"/>
            </a:gs>
          </a:gsLst>
          <a:path path="circle">
            <a:fillToRect l="100000" b="100000"/>
          </a:path>
        </a:gradFill>
        <a:effectLst/>
      </p:bgPr>
    </p:bg>
    <p:spTree>
      <p:nvGrpSpPr>
        <p:cNvPr id="1" name=""/>
        <p:cNvGrpSpPr/>
        <p:nvPr/>
      </p:nvGrpSpPr>
      <p:grpSpPr>
        <a:xfrm>
          <a:off x="0" y="0"/>
          <a:ext cx="0" cy="0"/>
          <a:chOff x="0" y="0"/>
          <a:chExt cx="0" cy="0"/>
        </a:xfrm>
      </p:grpSpPr>
      <p:sp>
        <p:nvSpPr>
          <p:cNvPr id="5" name="Rechthoek met één afgeronde hoek 4">
            <a:extLst>
              <a:ext uri="{FF2B5EF4-FFF2-40B4-BE49-F238E27FC236}">
                <a16:creationId xmlns:a16="http://schemas.microsoft.com/office/drawing/2014/main" id="{1FD5452C-9A9B-72C5-AB26-06971F3CE3FA}"/>
              </a:ext>
            </a:extLst>
          </p:cNvPr>
          <p:cNvSpPr/>
          <p:nvPr userDrawn="1"/>
        </p:nvSpPr>
        <p:spPr>
          <a:xfrm rot="10800000" flipH="1">
            <a:off x="0" y="-7"/>
            <a:ext cx="12191999" cy="1812280"/>
          </a:xfrm>
          <a:prstGeom prst="round1Rect">
            <a:avLst>
              <a:gd name="adj" fmla="val 27469"/>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echthoek met één afgeronde hoek 39">
            <a:extLst>
              <a:ext uri="{FF2B5EF4-FFF2-40B4-BE49-F238E27FC236}">
                <a16:creationId xmlns:a16="http://schemas.microsoft.com/office/drawing/2014/main" id="{B4E20CD9-0963-B2A8-B3FF-33FBC6C977FE}"/>
              </a:ext>
            </a:extLst>
          </p:cNvPr>
          <p:cNvSpPr/>
          <p:nvPr userDrawn="1"/>
        </p:nvSpPr>
        <p:spPr>
          <a:xfrm flipH="1" flipV="1">
            <a:off x="382574" y="-1"/>
            <a:ext cx="6702043" cy="1812281"/>
          </a:xfrm>
          <a:prstGeom prst="round1Rect">
            <a:avLst>
              <a:gd name="adj" fmla="val 10563"/>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435507" y="508925"/>
            <a:ext cx="5979149" cy="1303349"/>
          </a:xfrm>
        </p:spPr>
        <p:txBody>
          <a:bodyPr anchor="t">
            <a:normAutofit/>
          </a:bodyPr>
          <a:lstStyle>
            <a:lvl1pPr algn="l">
              <a:defRPr sz="4000" b="0">
                <a:solidFill>
                  <a:schemeClr val="bg1"/>
                </a:solidFill>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435506" y="2175642"/>
            <a:ext cx="5979149" cy="3499944"/>
          </a:xfrm>
        </p:spPr>
        <p:txBody>
          <a:bodyPr anchor="t">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1" name="Rechthoek met één afgeronde hoek 10">
            <a:extLst>
              <a:ext uri="{FF2B5EF4-FFF2-40B4-BE49-F238E27FC236}">
                <a16:creationId xmlns:a16="http://schemas.microsoft.com/office/drawing/2014/main" id="{8DB18667-50D0-D316-140A-1FA19238E738}"/>
              </a:ext>
            </a:extLst>
          </p:cNvPr>
          <p:cNvSpPr/>
          <p:nvPr userDrawn="1"/>
        </p:nvSpPr>
        <p:spPr>
          <a:xfrm rot="10800000">
            <a:off x="6667413" y="508925"/>
            <a:ext cx="4850175" cy="5456446"/>
          </a:xfrm>
          <a:custGeom>
            <a:avLst/>
            <a:gdLst>
              <a:gd name="connsiteX0" fmla="*/ 0 w 6096001"/>
              <a:gd name="connsiteY0" fmla="*/ 0 h 6858000"/>
              <a:gd name="connsiteX1" fmla="*/ 5589179 w 6096001"/>
              <a:gd name="connsiteY1" fmla="*/ 0 h 6858000"/>
              <a:gd name="connsiteX2" fmla="*/ 6096001 w 6096001"/>
              <a:gd name="connsiteY2" fmla="*/ 506822 h 6858000"/>
              <a:gd name="connsiteX3" fmla="*/ 6096001 w 6096001"/>
              <a:gd name="connsiteY3" fmla="*/ 6858000 h 6858000"/>
              <a:gd name="connsiteX4" fmla="*/ 0 w 6096001"/>
              <a:gd name="connsiteY4" fmla="*/ 6858000 h 6858000"/>
              <a:gd name="connsiteX5" fmla="*/ 0 w 6096001"/>
              <a:gd name="connsiteY5" fmla="*/ 0 h 6858000"/>
              <a:gd name="connsiteX0" fmla="*/ 0 w 6096001"/>
              <a:gd name="connsiteY0" fmla="*/ 0 h 6858000"/>
              <a:gd name="connsiteX1" fmla="*/ 5589179 w 6096001"/>
              <a:gd name="connsiteY1" fmla="*/ 0 h 6858000"/>
              <a:gd name="connsiteX2" fmla="*/ 6096001 w 6096001"/>
              <a:gd name="connsiteY2" fmla="*/ 506822 h 6858000"/>
              <a:gd name="connsiteX3" fmla="*/ 6096001 w 6096001"/>
              <a:gd name="connsiteY3" fmla="*/ 6858000 h 6858000"/>
              <a:gd name="connsiteX4" fmla="*/ 0 w 6096001"/>
              <a:gd name="connsiteY4" fmla="*/ 6858000 h 6858000"/>
              <a:gd name="connsiteX5" fmla="*/ 0 w 609600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1" h="6858000">
                <a:moveTo>
                  <a:pt x="0" y="0"/>
                </a:moveTo>
                <a:lnTo>
                  <a:pt x="5589179" y="0"/>
                </a:lnTo>
                <a:cubicBezTo>
                  <a:pt x="5869089" y="0"/>
                  <a:pt x="6096001" y="226912"/>
                  <a:pt x="6096001" y="506822"/>
                </a:cubicBezTo>
                <a:lnTo>
                  <a:pt x="6096001" y="6858000"/>
                </a:lnTo>
                <a:lnTo>
                  <a:pt x="0" y="6858000"/>
                </a:lnTo>
                <a:lnTo>
                  <a:pt x="0" y="0"/>
                </a:lnTo>
                <a:close/>
              </a:path>
            </a:pathLst>
          </a:custGeom>
          <a:blipFill dpi="0" rotWithShape="0">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logo, Lettertype, Graphics, tekst&#10;&#10;Automatisch gegenereerde beschrijving">
            <a:extLst>
              <a:ext uri="{FF2B5EF4-FFF2-40B4-BE49-F238E27FC236}">
                <a16:creationId xmlns:a16="http://schemas.microsoft.com/office/drawing/2014/main" id="{DDD21905-020C-74F9-3226-C8F28029BF61}"/>
              </a:ext>
            </a:extLst>
          </p:cNvPr>
          <p:cNvPicPr>
            <a:picLocks noChangeAspect="1"/>
          </p:cNvPicPr>
          <p:nvPr userDrawn="1"/>
        </p:nvPicPr>
        <p:blipFill>
          <a:blip r:embed="rId3"/>
          <a:stretch>
            <a:fillRect/>
          </a:stretch>
        </p:blipFill>
        <p:spPr>
          <a:xfrm>
            <a:off x="382575" y="5828421"/>
            <a:ext cx="2648677" cy="902355"/>
          </a:xfrm>
          <a:prstGeom prst="rect">
            <a:avLst/>
          </a:prstGeom>
        </p:spPr>
      </p:pic>
      <p:sp>
        <p:nvSpPr>
          <p:cNvPr id="10" name="Tijdelijke aanduiding voor datum 3">
            <a:extLst>
              <a:ext uri="{FF2B5EF4-FFF2-40B4-BE49-F238E27FC236}">
                <a16:creationId xmlns:a16="http://schemas.microsoft.com/office/drawing/2014/main" id="{8DCCB5E8-6A2A-C6FD-0675-59FAE321E4C8}"/>
              </a:ext>
            </a:extLst>
          </p:cNvPr>
          <p:cNvSpPr txBox="1">
            <a:spLocks/>
          </p:cNvSpPr>
          <p:nvPr userDrawn="1"/>
        </p:nvSpPr>
        <p:spPr>
          <a:xfrm>
            <a:off x="8875986" y="6083203"/>
            <a:ext cx="2743200" cy="392790"/>
          </a:xfrm>
          <a:prstGeom prst="rect">
            <a:avLst/>
          </a:prstGeom>
        </p:spPr>
        <p:txBody>
          <a:bodyPr anchor="ctr"/>
          <a:lstStyle>
            <a:defPPr>
              <a:defRPr lang="nl-NL"/>
            </a:defPPr>
            <a:lvl1pPr marL="0" algn="r" defTabSz="914400" rtl="0" eaLnBrk="1" latinLnBrk="0" hangingPunct="1">
              <a:defRPr sz="16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F51A7E-800B-1F47-BF14-6211D457551C}" type="datetime1">
              <a:rPr lang="nl-NL" smtClean="0"/>
              <a:pPr/>
              <a:t>4-3-2025</a:t>
            </a:fld>
            <a:endParaRPr lang="nl-NL"/>
          </a:p>
        </p:txBody>
      </p:sp>
    </p:spTree>
    <p:extLst>
      <p:ext uri="{BB962C8B-B14F-4D97-AF65-F5344CB8AC3E}">
        <p14:creationId xmlns:p14="http://schemas.microsoft.com/office/powerpoint/2010/main" val="338242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eldia">
    <p:bg>
      <p:bgPr>
        <a:gradFill>
          <a:gsLst>
            <a:gs pos="50000">
              <a:srgbClr val="D3104C"/>
            </a:gs>
            <a:gs pos="0">
              <a:srgbClr val="F53C46"/>
            </a:gs>
            <a:gs pos="100000">
              <a:srgbClr val="B40F4B"/>
            </a:gs>
          </a:gsLst>
          <a:path path="circle">
            <a:fillToRect l="100000" b="100000"/>
          </a:path>
        </a:gradFill>
        <a:effectLst/>
      </p:bgPr>
    </p:bg>
    <p:spTree>
      <p:nvGrpSpPr>
        <p:cNvPr id="1" name=""/>
        <p:cNvGrpSpPr/>
        <p:nvPr/>
      </p:nvGrpSpPr>
      <p:grpSpPr>
        <a:xfrm>
          <a:off x="0" y="0"/>
          <a:ext cx="0" cy="0"/>
          <a:chOff x="0" y="0"/>
          <a:chExt cx="0" cy="0"/>
        </a:xfrm>
      </p:grpSpPr>
      <p:sp>
        <p:nvSpPr>
          <p:cNvPr id="11" name="Rechthoek met één afgeronde hoek 10">
            <a:extLst>
              <a:ext uri="{FF2B5EF4-FFF2-40B4-BE49-F238E27FC236}">
                <a16:creationId xmlns:a16="http://schemas.microsoft.com/office/drawing/2014/main" id="{2512D022-7B9B-1C7F-BBBE-A2AF4AC117A2}"/>
              </a:ext>
            </a:extLst>
          </p:cNvPr>
          <p:cNvSpPr/>
          <p:nvPr userDrawn="1"/>
        </p:nvSpPr>
        <p:spPr>
          <a:xfrm rot="10800000" flipH="1">
            <a:off x="0" y="-10824"/>
            <a:ext cx="11750234" cy="1040412"/>
          </a:xfrm>
          <a:prstGeom prst="round1Rect">
            <a:avLst>
              <a:gd name="adj" fmla="val 48488"/>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useBgFill="1">
        <p:nvSpPr>
          <p:cNvPr id="2" name="Tekstvak 1">
            <a:extLst>
              <a:ext uri="{FF2B5EF4-FFF2-40B4-BE49-F238E27FC236}">
                <a16:creationId xmlns:a16="http://schemas.microsoft.com/office/drawing/2014/main" id="{033A32F1-9949-3846-D390-88CBEE0FAC71}"/>
              </a:ext>
            </a:extLst>
          </p:cNvPr>
          <p:cNvSpPr txBox="1"/>
          <p:nvPr userDrawn="1"/>
        </p:nvSpPr>
        <p:spPr>
          <a:xfrm>
            <a:off x="385011" y="1804737"/>
            <a:ext cx="184731" cy="369332"/>
          </a:xfrm>
          <a:prstGeom prst="rect">
            <a:avLst/>
          </a:prstGeom>
        </p:spPr>
        <p:txBody>
          <a:bodyPr wrap="none" rtlCol="0">
            <a:spAutoFit/>
          </a:bodyPr>
          <a:lstStyle/>
          <a:p>
            <a:endParaRPr lang="nl-NL"/>
          </a:p>
        </p:txBody>
      </p:sp>
      <p:sp>
        <p:nvSpPr>
          <p:cNvPr id="5" name="Tijdelijke aanduiding voor titel 1">
            <a:extLst>
              <a:ext uri="{FF2B5EF4-FFF2-40B4-BE49-F238E27FC236}">
                <a16:creationId xmlns:a16="http://schemas.microsoft.com/office/drawing/2014/main" id="{35DB91A6-9345-ECA4-2AB8-BE30F3CB507B}"/>
              </a:ext>
            </a:extLst>
          </p:cNvPr>
          <p:cNvSpPr>
            <a:spLocks noGrp="1"/>
          </p:cNvSpPr>
          <p:nvPr>
            <p:ph type="title"/>
          </p:nvPr>
        </p:nvSpPr>
        <p:spPr>
          <a:xfrm>
            <a:off x="441766" y="-10825"/>
            <a:ext cx="11104850" cy="1040414"/>
          </a:xfrm>
          <a:prstGeom prst="rect">
            <a:avLst/>
          </a:prstGeom>
        </p:spPr>
        <p:txBody>
          <a:bodyPr vert="horz" lIns="91440" tIns="45720" rIns="91440" bIns="45720" rtlCol="0" anchor="ctr">
            <a:normAutofit/>
          </a:bodyPr>
          <a:lstStyle>
            <a:lvl1pPr>
              <a:defRPr sz="3000" b="0">
                <a:solidFill>
                  <a:schemeClr val="bg1"/>
                </a:solidFill>
              </a:defRPr>
            </a:lvl1pPr>
          </a:lstStyle>
          <a:p>
            <a:r>
              <a:rPr lang="en-US"/>
              <a:t>Click to edit Master title style</a:t>
            </a:r>
            <a:endParaRPr lang="nl-NL"/>
          </a:p>
        </p:txBody>
      </p:sp>
      <p:pic>
        <p:nvPicPr>
          <p:cNvPr id="15" name="Afbeelding 14" descr="Afbeelding met logo, Lettertype, Graphics, tekst&#10;&#10;Automatisch gegenereerde beschrijving">
            <a:extLst>
              <a:ext uri="{FF2B5EF4-FFF2-40B4-BE49-F238E27FC236}">
                <a16:creationId xmlns:a16="http://schemas.microsoft.com/office/drawing/2014/main" id="{090CDF85-4639-4367-A00C-A901D26CB736}"/>
              </a:ext>
            </a:extLst>
          </p:cNvPr>
          <p:cNvPicPr>
            <a:picLocks noChangeAspect="1"/>
          </p:cNvPicPr>
          <p:nvPr userDrawn="1"/>
        </p:nvPicPr>
        <p:blipFill rotWithShape="1">
          <a:blip r:embed="rId2"/>
          <a:srcRect r="66868" b="2972"/>
          <a:stretch/>
        </p:blipFill>
        <p:spPr>
          <a:xfrm>
            <a:off x="403438" y="5905244"/>
            <a:ext cx="782182" cy="780364"/>
          </a:xfrm>
          <a:prstGeom prst="rect">
            <a:avLst/>
          </a:prstGeom>
        </p:spPr>
      </p:pic>
    </p:spTree>
    <p:extLst>
      <p:ext uri="{BB962C8B-B14F-4D97-AF65-F5344CB8AC3E}">
        <p14:creationId xmlns:p14="http://schemas.microsoft.com/office/powerpoint/2010/main" val="4278542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eldia">
    <p:bg>
      <p:bgPr>
        <a:gradFill>
          <a:gsLst>
            <a:gs pos="50000">
              <a:srgbClr val="D3104C"/>
            </a:gs>
            <a:gs pos="0">
              <a:srgbClr val="F53C46"/>
            </a:gs>
            <a:gs pos="100000">
              <a:srgbClr val="B40F4B"/>
            </a:gs>
          </a:gsLst>
          <a:path path="circle">
            <a:fillToRect l="100000" b="100000"/>
          </a:path>
        </a:gradFill>
        <a:effectLst/>
      </p:bgPr>
    </p:bg>
    <p:spTree>
      <p:nvGrpSpPr>
        <p:cNvPr id="1" name=""/>
        <p:cNvGrpSpPr/>
        <p:nvPr/>
      </p:nvGrpSpPr>
      <p:grpSpPr>
        <a:xfrm>
          <a:off x="0" y="0"/>
          <a:ext cx="0" cy="0"/>
          <a:chOff x="0" y="0"/>
          <a:chExt cx="0" cy="0"/>
        </a:xfrm>
      </p:grpSpPr>
      <p:sp>
        <p:nvSpPr>
          <p:cNvPr id="5" name="Tijdelijke aanduiding voor titel 1">
            <a:extLst>
              <a:ext uri="{FF2B5EF4-FFF2-40B4-BE49-F238E27FC236}">
                <a16:creationId xmlns:a16="http://schemas.microsoft.com/office/drawing/2014/main" id="{35DB91A6-9345-ECA4-2AB8-BE30F3CB507B}"/>
              </a:ext>
            </a:extLst>
          </p:cNvPr>
          <p:cNvSpPr>
            <a:spLocks noGrp="1"/>
          </p:cNvSpPr>
          <p:nvPr>
            <p:ph type="title"/>
          </p:nvPr>
        </p:nvSpPr>
        <p:spPr>
          <a:xfrm>
            <a:off x="543575" y="2425628"/>
            <a:ext cx="11104850" cy="1815296"/>
          </a:xfrm>
          <a:prstGeom prst="rect">
            <a:avLst/>
          </a:prstGeom>
        </p:spPr>
        <p:txBody>
          <a:bodyPr vert="horz" lIns="91440" tIns="45720" rIns="91440" bIns="45720" rtlCol="0" anchor="ctr">
            <a:normAutofit/>
          </a:bodyPr>
          <a:lstStyle>
            <a:lvl1pPr algn="ctr">
              <a:defRPr sz="4000">
                <a:solidFill>
                  <a:schemeClr val="bg1"/>
                </a:solidFill>
              </a:defRPr>
            </a:lvl1pPr>
          </a:lstStyle>
          <a:p>
            <a:r>
              <a:rPr lang="en-US"/>
              <a:t>Click to edit Master title style</a:t>
            </a:r>
            <a:endParaRPr lang="nl-NL"/>
          </a:p>
        </p:txBody>
      </p:sp>
      <p:pic>
        <p:nvPicPr>
          <p:cNvPr id="15" name="Afbeelding 14" descr="Afbeelding met logo, Lettertype, Graphics, tekst&#10;&#10;Automatisch gegenereerde beschrijving">
            <a:extLst>
              <a:ext uri="{FF2B5EF4-FFF2-40B4-BE49-F238E27FC236}">
                <a16:creationId xmlns:a16="http://schemas.microsoft.com/office/drawing/2014/main" id="{090CDF85-4639-4367-A00C-A901D26CB736}"/>
              </a:ext>
            </a:extLst>
          </p:cNvPr>
          <p:cNvPicPr>
            <a:picLocks noChangeAspect="1"/>
          </p:cNvPicPr>
          <p:nvPr userDrawn="1"/>
        </p:nvPicPr>
        <p:blipFill rotWithShape="1">
          <a:blip r:embed="rId2"/>
          <a:srcRect r="66868" b="2972"/>
          <a:stretch/>
        </p:blipFill>
        <p:spPr>
          <a:xfrm>
            <a:off x="403438" y="5905244"/>
            <a:ext cx="782182" cy="780364"/>
          </a:xfrm>
          <a:prstGeom prst="rect">
            <a:avLst/>
          </a:prstGeom>
        </p:spPr>
      </p:pic>
    </p:spTree>
    <p:extLst>
      <p:ext uri="{BB962C8B-B14F-4D97-AF65-F5344CB8AC3E}">
        <p14:creationId xmlns:p14="http://schemas.microsoft.com/office/powerpoint/2010/main" val="3825054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el en object">
    <p:bg>
      <p:bgPr>
        <a:gradFill>
          <a:gsLst>
            <a:gs pos="50000">
              <a:srgbClr val="D3104C"/>
            </a:gs>
            <a:gs pos="0">
              <a:srgbClr val="F53C46"/>
            </a:gs>
            <a:gs pos="100000">
              <a:srgbClr val="B40F4B"/>
            </a:gs>
          </a:gsLst>
          <a:path path="circle">
            <a:fillToRect l="100000" b="100000"/>
          </a:path>
        </a:gradFill>
        <a:effectLst/>
      </p:bgPr>
    </p:bg>
    <p:spTree>
      <p:nvGrpSpPr>
        <p:cNvPr id="1" name=""/>
        <p:cNvGrpSpPr/>
        <p:nvPr/>
      </p:nvGrpSpPr>
      <p:grpSpPr>
        <a:xfrm>
          <a:off x="0" y="0"/>
          <a:ext cx="0" cy="0"/>
          <a:chOff x="0" y="0"/>
          <a:chExt cx="0" cy="0"/>
        </a:xfrm>
      </p:grpSpPr>
      <p:sp>
        <p:nvSpPr>
          <p:cNvPr id="4" name="Rechthoek met één afgeronde hoek 3">
            <a:extLst>
              <a:ext uri="{FF2B5EF4-FFF2-40B4-BE49-F238E27FC236}">
                <a16:creationId xmlns:a16="http://schemas.microsoft.com/office/drawing/2014/main" id="{A687C31B-89B6-5B95-614A-E417903E79BA}"/>
              </a:ext>
            </a:extLst>
          </p:cNvPr>
          <p:cNvSpPr/>
          <p:nvPr userDrawn="1"/>
        </p:nvSpPr>
        <p:spPr>
          <a:xfrm rot="10800000" flipH="1">
            <a:off x="0" y="-10824"/>
            <a:ext cx="11750234" cy="1040412"/>
          </a:xfrm>
          <a:prstGeom prst="round1Rect">
            <a:avLst>
              <a:gd name="adj" fmla="val 48488"/>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453377" y="1289155"/>
            <a:ext cx="11146915" cy="4620432"/>
          </a:xfrm>
        </p:spPr>
        <p:txBody>
          <a:bodyPr/>
          <a:lstStyle>
            <a:lvl1pPr marL="0" indent="0">
              <a:buFontTx/>
              <a:buNone/>
              <a:defRPr>
                <a:solidFill>
                  <a:schemeClr val="bg1"/>
                </a:solidFill>
              </a:defRPr>
            </a:lvl1pPr>
          </a:lstStyle>
          <a:p>
            <a:pPr lvl="0"/>
            <a:r>
              <a:rPr lang="en-US"/>
              <a:t>Click to edit Master text styles</a:t>
            </a:r>
          </a:p>
        </p:txBody>
      </p:sp>
      <p:sp>
        <p:nvSpPr>
          <p:cNvPr id="7" name="Tijdelijke aanduiding voor titel 1">
            <a:extLst>
              <a:ext uri="{FF2B5EF4-FFF2-40B4-BE49-F238E27FC236}">
                <a16:creationId xmlns:a16="http://schemas.microsoft.com/office/drawing/2014/main" id="{069651C9-8167-A69D-F5F8-53D1FBEBC06A}"/>
              </a:ext>
            </a:extLst>
          </p:cNvPr>
          <p:cNvSpPr>
            <a:spLocks noGrp="1"/>
          </p:cNvSpPr>
          <p:nvPr>
            <p:ph type="title"/>
          </p:nvPr>
        </p:nvSpPr>
        <p:spPr>
          <a:xfrm>
            <a:off x="441766" y="-1"/>
            <a:ext cx="11104850" cy="1029589"/>
          </a:xfrm>
          <a:prstGeom prst="rect">
            <a:avLst/>
          </a:prstGeom>
        </p:spPr>
        <p:txBody>
          <a:bodyPr vert="horz" lIns="91440" tIns="45720" rIns="91440" bIns="45720" rtlCol="0" anchor="ctr">
            <a:normAutofit/>
          </a:bodyPr>
          <a:lstStyle>
            <a:lvl1pPr>
              <a:defRPr sz="3000">
                <a:solidFill>
                  <a:schemeClr val="bg1">
                    <a:lumMod val="95000"/>
                  </a:schemeClr>
                </a:solidFill>
              </a:defRPr>
            </a:lvl1pPr>
          </a:lstStyle>
          <a:p>
            <a:r>
              <a:rPr lang="en-US"/>
              <a:t>Click to edit Master title style</a:t>
            </a:r>
            <a:endParaRPr lang="nl-NL"/>
          </a:p>
        </p:txBody>
      </p:sp>
      <p:pic>
        <p:nvPicPr>
          <p:cNvPr id="9" name="Afbeelding 8" descr="Afbeelding met logo, Lettertype, Graphics, tekst&#10;&#10;Automatisch gegenereerde beschrijving">
            <a:extLst>
              <a:ext uri="{FF2B5EF4-FFF2-40B4-BE49-F238E27FC236}">
                <a16:creationId xmlns:a16="http://schemas.microsoft.com/office/drawing/2014/main" id="{1335102B-7AA4-FED6-B9F5-229F2F58327F}"/>
              </a:ext>
            </a:extLst>
          </p:cNvPr>
          <p:cNvPicPr>
            <a:picLocks noChangeAspect="1"/>
          </p:cNvPicPr>
          <p:nvPr userDrawn="1"/>
        </p:nvPicPr>
        <p:blipFill rotWithShape="1">
          <a:blip r:embed="rId2"/>
          <a:srcRect r="66868" b="2972"/>
          <a:stretch/>
        </p:blipFill>
        <p:spPr>
          <a:xfrm>
            <a:off x="403438" y="5905244"/>
            <a:ext cx="782182" cy="780364"/>
          </a:xfrm>
          <a:prstGeom prst="rect">
            <a:avLst/>
          </a:prstGeom>
        </p:spPr>
      </p:pic>
    </p:spTree>
    <p:extLst>
      <p:ext uri="{BB962C8B-B14F-4D97-AF65-F5344CB8AC3E}">
        <p14:creationId xmlns:p14="http://schemas.microsoft.com/office/powerpoint/2010/main" val="1774237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eldia">
    <p:bg>
      <p:bgPr>
        <a:gradFill>
          <a:gsLst>
            <a:gs pos="50000">
              <a:srgbClr val="D3104C"/>
            </a:gs>
            <a:gs pos="0">
              <a:srgbClr val="F53C46"/>
            </a:gs>
            <a:gs pos="100000">
              <a:srgbClr val="B40F4B"/>
            </a:gs>
          </a:gsLst>
          <a:path path="circle">
            <a:fillToRect l="100000" b="100000"/>
          </a:path>
        </a:gradFill>
        <a:effectLst/>
      </p:bgPr>
    </p:bg>
    <p:spTree>
      <p:nvGrpSpPr>
        <p:cNvPr id="1" name=""/>
        <p:cNvGrpSpPr/>
        <p:nvPr/>
      </p:nvGrpSpPr>
      <p:grpSpPr>
        <a:xfrm>
          <a:off x="0" y="0"/>
          <a:ext cx="0" cy="0"/>
          <a:chOff x="0" y="0"/>
          <a:chExt cx="0" cy="0"/>
        </a:xfrm>
      </p:grpSpPr>
      <p:sp>
        <p:nvSpPr>
          <p:cNvPr id="4" name="Rechthoek met één afgeronde hoek 3">
            <a:extLst>
              <a:ext uri="{FF2B5EF4-FFF2-40B4-BE49-F238E27FC236}">
                <a16:creationId xmlns:a16="http://schemas.microsoft.com/office/drawing/2014/main" id="{F9D2BE61-A6AE-E2D7-F76B-07B39AC855A8}"/>
              </a:ext>
            </a:extLst>
          </p:cNvPr>
          <p:cNvSpPr/>
          <p:nvPr userDrawn="1"/>
        </p:nvSpPr>
        <p:spPr>
          <a:xfrm rot="10800000" flipH="1">
            <a:off x="0" y="0"/>
            <a:ext cx="6095999" cy="1812280"/>
          </a:xfrm>
          <a:prstGeom prst="round1Rect">
            <a:avLst>
              <a:gd name="adj" fmla="val 27469"/>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435508" y="-7"/>
            <a:ext cx="5334672" cy="1812281"/>
          </a:xfrm>
        </p:spPr>
        <p:txBody>
          <a:bodyPr anchor="ctr">
            <a:normAutofit/>
          </a:bodyPr>
          <a:lstStyle>
            <a:lvl1pPr algn="l">
              <a:defRPr sz="3000" b="0">
                <a:solidFill>
                  <a:schemeClr val="bg1"/>
                </a:solidFill>
              </a:defRPr>
            </a:lvl1pPr>
          </a:lstStyle>
          <a:p>
            <a:r>
              <a:rPr lang="en-US"/>
              <a:t>Click to edit Master title style</a:t>
            </a:r>
            <a:endParaRPr lang="nl-NL"/>
          </a:p>
        </p:txBody>
      </p:sp>
      <p:pic>
        <p:nvPicPr>
          <p:cNvPr id="5" name="Afbeelding 4" descr="Afbeelding met logo, Lettertype, Graphics, tekst&#10;&#10;Automatisch gegenereerde beschrijving">
            <a:extLst>
              <a:ext uri="{FF2B5EF4-FFF2-40B4-BE49-F238E27FC236}">
                <a16:creationId xmlns:a16="http://schemas.microsoft.com/office/drawing/2014/main" id="{97F8A0A1-4917-14CB-26F9-CDE703E5DFA7}"/>
              </a:ext>
            </a:extLst>
          </p:cNvPr>
          <p:cNvPicPr>
            <a:picLocks noChangeAspect="1"/>
          </p:cNvPicPr>
          <p:nvPr userDrawn="1"/>
        </p:nvPicPr>
        <p:blipFill rotWithShape="1">
          <a:blip r:embed="rId2"/>
          <a:srcRect r="66868" b="2972"/>
          <a:stretch/>
        </p:blipFill>
        <p:spPr>
          <a:xfrm>
            <a:off x="403438" y="5905244"/>
            <a:ext cx="782182" cy="780364"/>
          </a:xfrm>
          <a:prstGeom prst="rect">
            <a:avLst/>
          </a:prstGeom>
        </p:spPr>
      </p:pic>
      <p:pic>
        <p:nvPicPr>
          <p:cNvPr id="6" name="Afbeelding 5" descr="Afbeelding met buitenshuis, Commercieel gebouw, gebouw, boom&#10;&#10;Automatisch gegenereerde beschrijving">
            <a:extLst>
              <a:ext uri="{FF2B5EF4-FFF2-40B4-BE49-F238E27FC236}">
                <a16:creationId xmlns:a16="http://schemas.microsoft.com/office/drawing/2014/main" id="{8361EA99-DA8A-1CED-C406-A207AEDDAF8D}"/>
              </a:ext>
            </a:extLst>
          </p:cNvPr>
          <p:cNvPicPr>
            <a:picLocks noChangeAspect="1"/>
          </p:cNvPicPr>
          <p:nvPr userDrawn="1"/>
        </p:nvPicPr>
        <p:blipFill>
          <a:blip r:embed="rId3"/>
          <a:stretch>
            <a:fillRect/>
          </a:stretch>
        </p:blipFill>
        <p:spPr>
          <a:xfrm>
            <a:off x="6096000" y="0"/>
            <a:ext cx="6096000" cy="6858000"/>
          </a:xfrm>
          <a:prstGeom prst="rect">
            <a:avLst/>
          </a:prstGeom>
        </p:spPr>
      </p:pic>
      <p:sp>
        <p:nvSpPr>
          <p:cNvPr id="7" name="Ondertitel 2">
            <a:extLst>
              <a:ext uri="{FF2B5EF4-FFF2-40B4-BE49-F238E27FC236}">
                <a16:creationId xmlns:a16="http://schemas.microsoft.com/office/drawing/2014/main" id="{F7562BA8-0640-FAD8-4DAB-32B102C86E57}"/>
              </a:ext>
            </a:extLst>
          </p:cNvPr>
          <p:cNvSpPr>
            <a:spLocks noGrp="1"/>
          </p:cNvSpPr>
          <p:nvPr>
            <p:ph type="subTitle" idx="1"/>
          </p:nvPr>
        </p:nvSpPr>
        <p:spPr>
          <a:xfrm>
            <a:off x="435506" y="2175642"/>
            <a:ext cx="5334673" cy="3499944"/>
          </a:xfrm>
        </p:spPr>
        <p:txBody>
          <a:bodyPr anchor="t">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Tree>
    <p:extLst>
      <p:ext uri="{BB962C8B-B14F-4D97-AF65-F5344CB8AC3E}">
        <p14:creationId xmlns:p14="http://schemas.microsoft.com/office/powerpoint/2010/main" val="3017303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Rechthoek met één afgeronde hoek 3">
            <a:extLst>
              <a:ext uri="{FF2B5EF4-FFF2-40B4-BE49-F238E27FC236}">
                <a16:creationId xmlns:a16="http://schemas.microsoft.com/office/drawing/2014/main" id="{8C9E59E8-96D0-660D-2FAF-012B53D82BE5}"/>
              </a:ext>
            </a:extLst>
          </p:cNvPr>
          <p:cNvSpPr/>
          <p:nvPr userDrawn="1"/>
        </p:nvSpPr>
        <p:spPr>
          <a:xfrm rot="10800000" flipH="1">
            <a:off x="0" y="-10824"/>
            <a:ext cx="11750234" cy="1040412"/>
          </a:xfrm>
          <a:prstGeom prst="round1Rect">
            <a:avLst>
              <a:gd name="adj" fmla="val 48488"/>
            </a:avLst>
          </a:prstGeom>
          <a:solidFill>
            <a:srgbClr val="D410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logo, Graphics, symbool, Karmijn&#10;&#10;Automatisch gegenereerde beschrijving">
            <a:extLst>
              <a:ext uri="{FF2B5EF4-FFF2-40B4-BE49-F238E27FC236}">
                <a16:creationId xmlns:a16="http://schemas.microsoft.com/office/drawing/2014/main" id="{D1273128-B20F-F21F-07E5-651420A7F0BB}"/>
              </a:ext>
            </a:extLst>
          </p:cNvPr>
          <p:cNvPicPr>
            <a:picLocks noChangeAspect="1"/>
          </p:cNvPicPr>
          <p:nvPr userDrawn="1"/>
        </p:nvPicPr>
        <p:blipFill>
          <a:blip r:embed="rId2"/>
          <a:stretch>
            <a:fillRect/>
          </a:stretch>
        </p:blipFill>
        <p:spPr>
          <a:xfrm>
            <a:off x="402996" y="5906664"/>
            <a:ext cx="804101" cy="804101"/>
          </a:xfrm>
          <a:prstGeom prst="rect">
            <a:avLst/>
          </a:prstGeom>
        </p:spPr>
      </p:pic>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453377" y="1289155"/>
            <a:ext cx="11146915" cy="4616089"/>
          </a:xfrm>
        </p:spPr>
        <p:txBody>
          <a:bodyPr/>
          <a:lstStyle>
            <a:lvl1pPr marL="0" indent="0">
              <a:buFontTx/>
              <a:buNone/>
              <a:defRPr>
                <a:solidFill>
                  <a:srgbClr val="003340"/>
                </a:solidFill>
              </a:defRPr>
            </a:lvl1pPr>
          </a:lstStyle>
          <a:p>
            <a:pPr lvl="0"/>
            <a:r>
              <a:rPr lang="en-US"/>
              <a:t>Click to edit Master text styles</a:t>
            </a:r>
          </a:p>
        </p:txBody>
      </p:sp>
      <p:sp>
        <p:nvSpPr>
          <p:cNvPr id="7" name="Tijdelijke aanduiding voor titel 1">
            <a:extLst>
              <a:ext uri="{FF2B5EF4-FFF2-40B4-BE49-F238E27FC236}">
                <a16:creationId xmlns:a16="http://schemas.microsoft.com/office/drawing/2014/main" id="{B9E78B30-7E65-E3D5-842A-F16FD1B746FC}"/>
              </a:ext>
            </a:extLst>
          </p:cNvPr>
          <p:cNvSpPr>
            <a:spLocks noGrp="1"/>
          </p:cNvSpPr>
          <p:nvPr>
            <p:ph type="title"/>
          </p:nvPr>
        </p:nvSpPr>
        <p:spPr>
          <a:xfrm>
            <a:off x="441766" y="-1"/>
            <a:ext cx="11158526" cy="1028169"/>
          </a:xfrm>
          <a:prstGeom prst="rect">
            <a:avLst/>
          </a:prstGeom>
        </p:spPr>
        <p:txBody>
          <a:bodyPr vert="horz" lIns="91440" tIns="45720" rIns="91440" bIns="45720" rtlCol="0" anchor="ctr">
            <a:normAutofit/>
          </a:bodyPr>
          <a:lstStyle>
            <a:lvl1pPr>
              <a:defRPr sz="3000" b="0" i="0">
                <a:solidFill>
                  <a:schemeClr val="bg1">
                    <a:lumMod val="95000"/>
                  </a:schemeClr>
                </a:solidFill>
                <a:latin typeface="Poppins SemiBold" pitchFamily="2" charset="77"/>
                <a:cs typeface="Poppins SemiBold" pitchFamily="2" charset="77"/>
              </a:defRPr>
            </a:lvl1pPr>
          </a:lstStyle>
          <a:p>
            <a:r>
              <a:rPr lang="en-US"/>
              <a:t>Click to edit Master title style</a:t>
            </a:r>
            <a:endParaRPr lang="nl-NL"/>
          </a:p>
        </p:txBody>
      </p:sp>
    </p:spTree>
    <p:extLst>
      <p:ext uri="{BB962C8B-B14F-4D97-AF65-F5344CB8AC3E}">
        <p14:creationId xmlns:p14="http://schemas.microsoft.com/office/powerpoint/2010/main" val="3635155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4" name="Rechthoek met één afgeronde hoek 3">
            <a:extLst>
              <a:ext uri="{FF2B5EF4-FFF2-40B4-BE49-F238E27FC236}">
                <a16:creationId xmlns:a16="http://schemas.microsoft.com/office/drawing/2014/main" id="{F23F50DB-D834-8DC4-D421-1EBAD1804E09}"/>
              </a:ext>
            </a:extLst>
          </p:cNvPr>
          <p:cNvSpPr/>
          <p:nvPr userDrawn="1"/>
        </p:nvSpPr>
        <p:spPr>
          <a:xfrm rot="10800000" flipH="1">
            <a:off x="0" y="-10824"/>
            <a:ext cx="11750234" cy="1040412"/>
          </a:xfrm>
          <a:prstGeom prst="round1Rect">
            <a:avLst>
              <a:gd name="adj" fmla="val 48488"/>
            </a:avLst>
          </a:prstGeom>
          <a:solidFill>
            <a:srgbClr val="D410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454530" y="1289155"/>
            <a:ext cx="11149554" cy="4617509"/>
          </a:xfrm>
        </p:spPr>
        <p:txBody>
          <a:bodyPr/>
          <a:lstStyle>
            <a:lvl1pPr>
              <a:defRPr>
                <a:solidFill>
                  <a:srgbClr val="003340"/>
                </a:solidFill>
              </a:defRPr>
            </a:lvl1pPr>
            <a:lvl2pPr>
              <a:defRPr>
                <a:solidFill>
                  <a:srgbClr val="003340"/>
                </a:solidFill>
              </a:defRPr>
            </a:lvl2pPr>
            <a:lvl3pPr>
              <a:defRPr>
                <a:solidFill>
                  <a:srgbClr val="003340"/>
                </a:solidFill>
              </a:defRPr>
            </a:lvl3pPr>
            <a:lvl4pPr>
              <a:defRPr>
                <a:solidFill>
                  <a:srgbClr val="003340"/>
                </a:solidFill>
              </a:defRPr>
            </a:lvl4pPr>
            <a:lvl5pPr>
              <a:defRPr>
                <a:solidFill>
                  <a:srgbClr val="0033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8" name="Tijdelijke aanduiding voor titel 1">
            <a:extLst>
              <a:ext uri="{FF2B5EF4-FFF2-40B4-BE49-F238E27FC236}">
                <a16:creationId xmlns:a16="http://schemas.microsoft.com/office/drawing/2014/main" id="{AE218851-E09F-1DBE-C7B9-461536D28852}"/>
              </a:ext>
            </a:extLst>
          </p:cNvPr>
          <p:cNvSpPr>
            <a:spLocks noGrp="1"/>
          </p:cNvSpPr>
          <p:nvPr>
            <p:ph type="title"/>
          </p:nvPr>
        </p:nvSpPr>
        <p:spPr>
          <a:xfrm>
            <a:off x="441766" y="0"/>
            <a:ext cx="11162318" cy="1029589"/>
          </a:xfrm>
          <a:prstGeom prst="rect">
            <a:avLst/>
          </a:prstGeom>
        </p:spPr>
        <p:txBody>
          <a:bodyPr vert="horz" lIns="91440" tIns="45720" rIns="91440" bIns="45720" rtlCol="0" anchor="ctr">
            <a:normAutofit/>
          </a:bodyPr>
          <a:lstStyle>
            <a:lvl1pPr>
              <a:defRPr sz="3000" b="0">
                <a:solidFill>
                  <a:schemeClr val="bg1">
                    <a:lumMod val="95000"/>
                  </a:schemeClr>
                </a:solidFill>
              </a:defRPr>
            </a:lvl1pPr>
          </a:lstStyle>
          <a:p>
            <a:r>
              <a:rPr lang="en-US"/>
              <a:t>Click to edit Master title style</a:t>
            </a:r>
            <a:endParaRPr lang="nl-NL"/>
          </a:p>
        </p:txBody>
      </p:sp>
      <p:pic>
        <p:nvPicPr>
          <p:cNvPr id="2" name="Afbeelding 1" descr="Afbeelding met logo, Graphics, symbool, Karmijn&#10;&#10;Automatisch gegenereerde beschrijving">
            <a:extLst>
              <a:ext uri="{FF2B5EF4-FFF2-40B4-BE49-F238E27FC236}">
                <a16:creationId xmlns:a16="http://schemas.microsoft.com/office/drawing/2014/main" id="{97DF9E74-08E8-35EF-19C9-688FA6F8086A}"/>
              </a:ext>
            </a:extLst>
          </p:cNvPr>
          <p:cNvPicPr>
            <a:picLocks noChangeAspect="1"/>
          </p:cNvPicPr>
          <p:nvPr userDrawn="1"/>
        </p:nvPicPr>
        <p:blipFill>
          <a:blip r:embed="rId2"/>
          <a:stretch>
            <a:fillRect/>
          </a:stretch>
        </p:blipFill>
        <p:spPr>
          <a:xfrm>
            <a:off x="402996" y="5906664"/>
            <a:ext cx="804101" cy="804101"/>
          </a:xfrm>
          <a:prstGeom prst="rect">
            <a:avLst/>
          </a:prstGeom>
        </p:spPr>
      </p:pic>
    </p:spTree>
    <p:extLst>
      <p:ext uri="{BB962C8B-B14F-4D97-AF65-F5344CB8AC3E}">
        <p14:creationId xmlns:p14="http://schemas.microsoft.com/office/powerpoint/2010/main" val="3923647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Rechthoek met één afgeronde hoek 1">
            <a:extLst>
              <a:ext uri="{FF2B5EF4-FFF2-40B4-BE49-F238E27FC236}">
                <a16:creationId xmlns:a16="http://schemas.microsoft.com/office/drawing/2014/main" id="{63F1270C-400E-4EF7-DE5A-5668B7791119}"/>
              </a:ext>
            </a:extLst>
          </p:cNvPr>
          <p:cNvSpPr/>
          <p:nvPr userDrawn="1"/>
        </p:nvSpPr>
        <p:spPr>
          <a:xfrm rot="10800000" flipH="1">
            <a:off x="0" y="-10824"/>
            <a:ext cx="11750234" cy="1040412"/>
          </a:xfrm>
          <a:prstGeom prst="round1Rect">
            <a:avLst>
              <a:gd name="adj" fmla="val 48488"/>
            </a:avLst>
          </a:prstGeom>
          <a:solidFill>
            <a:srgbClr val="D410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EA96D5EF-4E9E-BB48-85B0-F041625B1706}"/>
              </a:ext>
            </a:extLst>
          </p:cNvPr>
          <p:cNvSpPr>
            <a:spLocks noGrp="1"/>
          </p:cNvSpPr>
          <p:nvPr>
            <p:ph sz="half" idx="1"/>
          </p:nvPr>
        </p:nvSpPr>
        <p:spPr>
          <a:xfrm>
            <a:off x="510878" y="1286234"/>
            <a:ext cx="5442348" cy="4620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inhoud 3">
            <a:extLst>
              <a:ext uri="{FF2B5EF4-FFF2-40B4-BE49-F238E27FC236}">
                <a16:creationId xmlns:a16="http://schemas.microsoft.com/office/drawing/2014/main" id="{76566185-896E-EE4A-82D0-EF31C2E10FC5}"/>
              </a:ext>
            </a:extLst>
          </p:cNvPr>
          <p:cNvSpPr>
            <a:spLocks noGrp="1"/>
          </p:cNvSpPr>
          <p:nvPr>
            <p:ph sz="half" idx="2"/>
          </p:nvPr>
        </p:nvSpPr>
        <p:spPr>
          <a:xfrm>
            <a:off x="6258028" y="1286234"/>
            <a:ext cx="5412850" cy="4620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8" name="Tijdelijke aanduiding voor titel 1">
            <a:extLst>
              <a:ext uri="{FF2B5EF4-FFF2-40B4-BE49-F238E27FC236}">
                <a16:creationId xmlns:a16="http://schemas.microsoft.com/office/drawing/2014/main" id="{B989117D-ECF0-B4D7-0F10-4D968550703C}"/>
              </a:ext>
            </a:extLst>
          </p:cNvPr>
          <p:cNvSpPr>
            <a:spLocks noGrp="1"/>
          </p:cNvSpPr>
          <p:nvPr>
            <p:ph type="title"/>
          </p:nvPr>
        </p:nvSpPr>
        <p:spPr>
          <a:xfrm>
            <a:off x="441766" y="-1"/>
            <a:ext cx="11229112" cy="1029589"/>
          </a:xfrm>
          <a:prstGeom prst="rect">
            <a:avLst/>
          </a:prstGeom>
        </p:spPr>
        <p:txBody>
          <a:bodyPr vert="horz" lIns="91440" tIns="45720" rIns="91440" bIns="45720" rtlCol="0" anchor="ctr">
            <a:normAutofit/>
          </a:bodyPr>
          <a:lstStyle>
            <a:lvl1pPr>
              <a:defRPr sz="3000">
                <a:solidFill>
                  <a:schemeClr val="bg1">
                    <a:lumMod val="95000"/>
                  </a:schemeClr>
                </a:solidFill>
              </a:defRPr>
            </a:lvl1pPr>
          </a:lstStyle>
          <a:p>
            <a:r>
              <a:rPr lang="en-US"/>
              <a:t>Click to edit Master title style</a:t>
            </a:r>
            <a:endParaRPr lang="nl-NL"/>
          </a:p>
        </p:txBody>
      </p:sp>
      <p:pic>
        <p:nvPicPr>
          <p:cNvPr id="9" name="Afbeelding 8" descr="Afbeelding met logo, Graphics, symbool, Karmijn&#10;&#10;Automatisch gegenereerde beschrijving">
            <a:extLst>
              <a:ext uri="{FF2B5EF4-FFF2-40B4-BE49-F238E27FC236}">
                <a16:creationId xmlns:a16="http://schemas.microsoft.com/office/drawing/2014/main" id="{2F9416C6-72F3-23B1-40A8-1A0B8CF3C460}"/>
              </a:ext>
            </a:extLst>
          </p:cNvPr>
          <p:cNvPicPr>
            <a:picLocks noChangeAspect="1"/>
          </p:cNvPicPr>
          <p:nvPr userDrawn="1"/>
        </p:nvPicPr>
        <p:blipFill>
          <a:blip r:embed="rId2"/>
          <a:stretch>
            <a:fillRect/>
          </a:stretch>
        </p:blipFill>
        <p:spPr>
          <a:xfrm>
            <a:off x="402996" y="5906664"/>
            <a:ext cx="804101" cy="804101"/>
          </a:xfrm>
          <a:prstGeom prst="rect">
            <a:avLst/>
          </a:prstGeom>
        </p:spPr>
      </p:pic>
    </p:spTree>
    <p:extLst>
      <p:ext uri="{BB962C8B-B14F-4D97-AF65-F5344CB8AC3E}">
        <p14:creationId xmlns:p14="http://schemas.microsoft.com/office/powerpoint/2010/main" val="1729697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Rechthoek met één afgeronde hoek 1">
            <a:extLst>
              <a:ext uri="{FF2B5EF4-FFF2-40B4-BE49-F238E27FC236}">
                <a16:creationId xmlns:a16="http://schemas.microsoft.com/office/drawing/2014/main" id="{3ED9D103-0D42-943D-929A-54C3196AB659}"/>
              </a:ext>
            </a:extLst>
          </p:cNvPr>
          <p:cNvSpPr/>
          <p:nvPr userDrawn="1"/>
        </p:nvSpPr>
        <p:spPr>
          <a:xfrm rot="10800000" flipH="1">
            <a:off x="0" y="-10824"/>
            <a:ext cx="11750234" cy="1040412"/>
          </a:xfrm>
          <a:prstGeom prst="round1Rect">
            <a:avLst>
              <a:gd name="adj" fmla="val 48488"/>
            </a:avLst>
          </a:prstGeom>
          <a:solidFill>
            <a:srgbClr val="D410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tekst 2">
            <a:extLst>
              <a:ext uri="{FF2B5EF4-FFF2-40B4-BE49-F238E27FC236}">
                <a16:creationId xmlns:a16="http://schemas.microsoft.com/office/drawing/2014/main" id="{0CE77DD9-B454-484D-8F00-4D7CBD5EF501}"/>
              </a:ext>
            </a:extLst>
          </p:cNvPr>
          <p:cNvSpPr>
            <a:spLocks noGrp="1"/>
          </p:cNvSpPr>
          <p:nvPr>
            <p:ph type="body" idx="1"/>
          </p:nvPr>
        </p:nvSpPr>
        <p:spPr>
          <a:xfrm>
            <a:off x="510878" y="1286234"/>
            <a:ext cx="5442348" cy="906303"/>
          </a:xfrm>
        </p:spPr>
        <p:txBody>
          <a:bodyPr anchor="t"/>
          <a:lstStyle>
            <a:lvl1pPr marL="0" indent="0">
              <a:buNone/>
              <a:defRPr sz="2400" b="0">
                <a:solidFill>
                  <a:srgbClr val="D40E4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ijdelijke aanduiding voor tekst 4">
            <a:extLst>
              <a:ext uri="{FF2B5EF4-FFF2-40B4-BE49-F238E27FC236}">
                <a16:creationId xmlns:a16="http://schemas.microsoft.com/office/drawing/2014/main" id="{361BBBF2-F030-A549-B400-B72BB89A756A}"/>
              </a:ext>
            </a:extLst>
          </p:cNvPr>
          <p:cNvSpPr>
            <a:spLocks noGrp="1"/>
          </p:cNvSpPr>
          <p:nvPr>
            <p:ph type="body" sz="quarter" idx="3"/>
          </p:nvPr>
        </p:nvSpPr>
        <p:spPr>
          <a:xfrm>
            <a:off x="6274676" y="1286234"/>
            <a:ext cx="5412850" cy="906303"/>
          </a:xfrm>
        </p:spPr>
        <p:txBody>
          <a:bodyPr anchor="t"/>
          <a:lstStyle>
            <a:lvl1pPr marL="0" indent="0">
              <a:buNone/>
              <a:defRPr sz="2400" b="0" i="0">
                <a:solidFill>
                  <a:srgbClr val="D40E4C"/>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ijdelijke aanduiding voor inhoud 3">
            <a:extLst>
              <a:ext uri="{FF2B5EF4-FFF2-40B4-BE49-F238E27FC236}">
                <a16:creationId xmlns:a16="http://schemas.microsoft.com/office/drawing/2014/main" id="{8B037F17-0FDA-6046-A74E-F75A2A8C3349}"/>
              </a:ext>
            </a:extLst>
          </p:cNvPr>
          <p:cNvSpPr>
            <a:spLocks noGrp="1"/>
          </p:cNvSpPr>
          <p:nvPr>
            <p:ph sz="half" idx="2"/>
          </p:nvPr>
        </p:nvSpPr>
        <p:spPr>
          <a:xfrm>
            <a:off x="510878" y="2151341"/>
            <a:ext cx="5442348" cy="375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inhoud 5">
            <a:extLst>
              <a:ext uri="{FF2B5EF4-FFF2-40B4-BE49-F238E27FC236}">
                <a16:creationId xmlns:a16="http://schemas.microsoft.com/office/drawing/2014/main" id="{09E1E1C6-5935-F940-A4F3-DE456581DA23}"/>
              </a:ext>
            </a:extLst>
          </p:cNvPr>
          <p:cNvSpPr>
            <a:spLocks noGrp="1"/>
          </p:cNvSpPr>
          <p:nvPr>
            <p:ph sz="quarter" idx="4"/>
          </p:nvPr>
        </p:nvSpPr>
        <p:spPr>
          <a:xfrm>
            <a:off x="6274676" y="2151341"/>
            <a:ext cx="5412850" cy="3755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7" name="Afbeelding 6" descr="Afbeelding met logo, Graphics, symbool, Karmijn&#10;&#10;Automatisch gegenereerde beschrijving">
            <a:extLst>
              <a:ext uri="{FF2B5EF4-FFF2-40B4-BE49-F238E27FC236}">
                <a16:creationId xmlns:a16="http://schemas.microsoft.com/office/drawing/2014/main" id="{66FC9B58-DA80-0A6D-1728-1241CC3FB374}"/>
              </a:ext>
            </a:extLst>
          </p:cNvPr>
          <p:cNvPicPr>
            <a:picLocks noChangeAspect="1"/>
          </p:cNvPicPr>
          <p:nvPr userDrawn="1"/>
        </p:nvPicPr>
        <p:blipFill>
          <a:blip r:embed="rId2"/>
          <a:stretch>
            <a:fillRect/>
          </a:stretch>
        </p:blipFill>
        <p:spPr>
          <a:xfrm>
            <a:off x="402996" y="5906664"/>
            <a:ext cx="804101" cy="804101"/>
          </a:xfrm>
          <a:prstGeom prst="rect">
            <a:avLst/>
          </a:prstGeom>
        </p:spPr>
      </p:pic>
      <p:sp>
        <p:nvSpPr>
          <p:cNvPr id="11" name="Tijdelijke aanduiding voor titel 1">
            <a:extLst>
              <a:ext uri="{FF2B5EF4-FFF2-40B4-BE49-F238E27FC236}">
                <a16:creationId xmlns:a16="http://schemas.microsoft.com/office/drawing/2014/main" id="{E9E46305-D5E7-2A62-976C-C529054CEF59}"/>
              </a:ext>
            </a:extLst>
          </p:cNvPr>
          <p:cNvSpPr>
            <a:spLocks noGrp="1"/>
          </p:cNvSpPr>
          <p:nvPr>
            <p:ph type="title"/>
          </p:nvPr>
        </p:nvSpPr>
        <p:spPr>
          <a:xfrm>
            <a:off x="441766" y="-6875"/>
            <a:ext cx="11245760" cy="1040414"/>
          </a:xfrm>
          <a:prstGeom prst="rect">
            <a:avLst/>
          </a:prstGeom>
        </p:spPr>
        <p:txBody>
          <a:bodyPr vert="horz" lIns="91440" tIns="45720" rIns="91440" bIns="45720" rtlCol="0" anchor="ctr">
            <a:normAutofit/>
          </a:bodyPr>
          <a:lstStyle>
            <a:lvl1pPr>
              <a:defRPr sz="3000">
                <a:solidFill>
                  <a:schemeClr val="bg1">
                    <a:lumMod val="95000"/>
                  </a:schemeClr>
                </a:solidFill>
              </a:defRPr>
            </a:lvl1pPr>
          </a:lstStyle>
          <a:p>
            <a:r>
              <a:rPr lang="en-US"/>
              <a:t>Click to edit Master title style</a:t>
            </a:r>
            <a:endParaRPr lang="nl-NL"/>
          </a:p>
        </p:txBody>
      </p:sp>
    </p:spTree>
    <p:extLst>
      <p:ext uri="{BB962C8B-B14F-4D97-AF65-F5344CB8AC3E}">
        <p14:creationId xmlns:p14="http://schemas.microsoft.com/office/powerpoint/2010/main" val="1944184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eldia">
    <p:bg>
      <p:bgPr>
        <a:solidFill>
          <a:srgbClr val="F8EFE3"/>
        </a:solidFill>
        <a:effectLst/>
      </p:bgPr>
    </p:bg>
    <p:spTree>
      <p:nvGrpSpPr>
        <p:cNvPr id="1" name=""/>
        <p:cNvGrpSpPr/>
        <p:nvPr/>
      </p:nvGrpSpPr>
      <p:grpSpPr>
        <a:xfrm>
          <a:off x="0" y="0"/>
          <a:ext cx="0" cy="0"/>
          <a:chOff x="0" y="0"/>
          <a:chExt cx="0" cy="0"/>
        </a:xfrm>
      </p:grpSpPr>
      <p:sp>
        <p:nvSpPr>
          <p:cNvPr id="4" name="Rechthoek met één afgeronde hoek 3">
            <a:extLst>
              <a:ext uri="{FF2B5EF4-FFF2-40B4-BE49-F238E27FC236}">
                <a16:creationId xmlns:a16="http://schemas.microsoft.com/office/drawing/2014/main" id="{F9D2BE61-A6AE-E2D7-F76B-07B39AC855A8}"/>
              </a:ext>
            </a:extLst>
          </p:cNvPr>
          <p:cNvSpPr/>
          <p:nvPr userDrawn="1"/>
        </p:nvSpPr>
        <p:spPr>
          <a:xfrm rot="10800000" flipH="1">
            <a:off x="0" y="0"/>
            <a:ext cx="6095999" cy="1812280"/>
          </a:xfrm>
          <a:prstGeom prst="round1Rect">
            <a:avLst>
              <a:gd name="adj" fmla="val 27469"/>
            </a:avLst>
          </a:prstGeom>
          <a:solidFill>
            <a:srgbClr val="D410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435508" y="-7"/>
            <a:ext cx="5334672" cy="1812281"/>
          </a:xfrm>
        </p:spPr>
        <p:txBody>
          <a:bodyPr anchor="ctr">
            <a:normAutofit/>
          </a:bodyPr>
          <a:lstStyle>
            <a:lvl1pPr algn="l">
              <a:defRPr sz="3000" b="0">
                <a:solidFill>
                  <a:schemeClr val="bg1"/>
                </a:solidFill>
              </a:defRPr>
            </a:lvl1pPr>
          </a:lstStyle>
          <a:p>
            <a:r>
              <a:rPr lang="en-US"/>
              <a:t>Click to edit Master title style</a:t>
            </a:r>
            <a:endParaRPr lang="nl-NL"/>
          </a:p>
        </p:txBody>
      </p:sp>
      <p:pic>
        <p:nvPicPr>
          <p:cNvPr id="6" name="Afbeelding 5">
            <a:extLst>
              <a:ext uri="{FF2B5EF4-FFF2-40B4-BE49-F238E27FC236}">
                <a16:creationId xmlns:a16="http://schemas.microsoft.com/office/drawing/2014/main" id="{8361EA99-DA8A-1CED-C406-A207AEDDAF8D}"/>
              </a:ext>
            </a:extLst>
          </p:cNvPr>
          <p:cNvPicPr>
            <a:picLocks noChangeAspect="1"/>
          </p:cNvPicPr>
          <p:nvPr userDrawn="1"/>
        </p:nvPicPr>
        <p:blipFill>
          <a:blip r:embed="rId2"/>
          <a:srcRect/>
          <a:stretch/>
        </p:blipFill>
        <p:spPr>
          <a:xfrm>
            <a:off x="6096000" y="0"/>
            <a:ext cx="6096000" cy="6858000"/>
          </a:xfrm>
          <a:prstGeom prst="rect">
            <a:avLst/>
          </a:prstGeom>
        </p:spPr>
      </p:pic>
      <p:sp>
        <p:nvSpPr>
          <p:cNvPr id="7" name="Ondertitel 2">
            <a:extLst>
              <a:ext uri="{FF2B5EF4-FFF2-40B4-BE49-F238E27FC236}">
                <a16:creationId xmlns:a16="http://schemas.microsoft.com/office/drawing/2014/main" id="{F7562BA8-0640-FAD8-4DAB-32B102C86E57}"/>
              </a:ext>
            </a:extLst>
          </p:cNvPr>
          <p:cNvSpPr>
            <a:spLocks noGrp="1"/>
          </p:cNvSpPr>
          <p:nvPr>
            <p:ph type="subTitle" idx="1"/>
          </p:nvPr>
        </p:nvSpPr>
        <p:spPr>
          <a:xfrm>
            <a:off x="435506" y="2175642"/>
            <a:ext cx="5334673" cy="3499944"/>
          </a:xfrm>
        </p:spPr>
        <p:txBody>
          <a:bodyPr anchor="t">
            <a:noAutofit/>
          </a:bodyPr>
          <a:lstStyle>
            <a:lvl1pPr marL="0" indent="0" algn="l">
              <a:buNone/>
              <a:defRPr sz="2400">
                <a:solidFill>
                  <a:srgbClr val="0033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pic>
        <p:nvPicPr>
          <p:cNvPr id="3" name="Afbeelding 2" descr="Afbeelding met logo, Graphics, symbool, Karmijn&#10;&#10;Automatisch gegenereerde beschrijving">
            <a:extLst>
              <a:ext uri="{FF2B5EF4-FFF2-40B4-BE49-F238E27FC236}">
                <a16:creationId xmlns:a16="http://schemas.microsoft.com/office/drawing/2014/main" id="{6AC64F8A-CC1D-A5B1-13CB-EE64D0A40495}"/>
              </a:ext>
            </a:extLst>
          </p:cNvPr>
          <p:cNvPicPr>
            <a:picLocks noChangeAspect="1"/>
          </p:cNvPicPr>
          <p:nvPr userDrawn="1"/>
        </p:nvPicPr>
        <p:blipFill>
          <a:blip r:embed="rId3"/>
          <a:stretch>
            <a:fillRect/>
          </a:stretch>
        </p:blipFill>
        <p:spPr>
          <a:xfrm>
            <a:off x="402996" y="5906664"/>
            <a:ext cx="804101" cy="804101"/>
          </a:xfrm>
          <a:prstGeom prst="rect">
            <a:avLst/>
          </a:prstGeom>
        </p:spPr>
      </p:pic>
      <p:sp>
        <p:nvSpPr>
          <p:cNvPr id="5" name="Rechthoek met één afgeronde hoek 4">
            <a:extLst>
              <a:ext uri="{FF2B5EF4-FFF2-40B4-BE49-F238E27FC236}">
                <a16:creationId xmlns:a16="http://schemas.microsoft.com/office/drawing/2014/main" id="{E7020D5A-1635-89BD-E715-2A7BE776245A}"/>
              </a:ext>
            </a:extLst>
          </p:cNvPr>
          <p:cNvSpPr/>
          <p:nvPr userDrawn="1"/>
        </p:nvSpPr>
        <p:spPr>
          <a:xfrm flipH="1">
            <a:off x="6095998" y="5675586"/>
            <a:ext cx="6095999" cy="1182414"/>
          </a:xfrm>
          <a:prstGeom prst="round1Rect">
            <a:avLst>
              <a:gd name="adj" fmla="val 2746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2">
            <a:extLst>
              <a:ext uri="{FF2B5EF4-FFF2-40B4-BE49-F238E27FC236}">
                <a16:creationId xmlns:a16="http://schemas.microsoft.com/office/drawing/2014/main" id="{C9709BFA-16BC-2AA3-035E-3AB430488700}"/>
              </a:ext>
            </a:extLst>
          </p:cNvPr>
          <p:cNvSpPr>
            <a:spLocks noGrp="1"/>
          </p:cNvSpPr>
          <p:nvPr>
            <p:ph idx="10" hasCustomPrompt="1"/>
          </p:nvPr>
        </p:nvSpPr>
        <p:spPr>
          <a:xfrm>
            <a:off x="6479629" y="5675587"/>
            <a:ext cx="5309376" cy="1182414"/>
          </a:xfrm>
          <a:prstGeom prst="rect">
            <a:avLst/>
          </a:prstGeom>
        </p:spPr>
        <p:txBody>
          <a:bodyPr vert="horz" lIns="91440" tIns="45720" rIns="91440" bIns="45720" rtlCol="0" anchor="ctr">
            <a:noAutofit/>
          </a:bodyPr>
          <a:lstStyle>
            <a:lvl1pPr marL="0" indent="0">
              <a:buFontTx/>
              <a:buNone/>
              <a:defRPr sz="1800">
                <a:solidFill>
                  <a:srgbClr val="D40E4C"/>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nl-NL"/>
              <a:t>Klikken om de tekststijl van het model te bewerken</a:t>
            </a:r>
          </a:p>
        </p:txBody>
      </p:sp>
    </p:spTree>
    <p:extLst>
      <p:ext uri="{BB962C8B-B14F-4D97-AF65-F5344CB8AC3E}">
        <p14:creationId xmlns:p14="http://schemas.microsoft.com/office/powerpoint/2010/main" val="4259075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811435F8-D7FB-6459-D904-F8CEE7137961}"/>
              </a:ext>
            </a:extLst>
          </p:cNvPr>
          <p:cNvSpPr/>
          <p:nvPr userDrawn="1"/>
        </p:nvSpPr>
        <p:spPr>
          <a:xfrm>
            <a:off x="0" y="5696262"/>
            <a:ext cx="12192000"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6BD6F11C-F184-79BE-9A46-1DD8CFCDD73C}"/>
              </a:ext>
            </a:extLst>
          </p:cNvPr>
          <p:cNvSpPr/>
          <p:nvPr userDrawn="1"/>
        </p:nvSpPr>
        <p:spPr>
          <a:xfrm>
            <a:off x="0" y="5696262"/>
            <a:ext cx="12261148"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met één afgeronde hoek 10">
            <a:extLst>
              <a:ext uri="{FF2B5EF4-FFF2-40B4-BE49-F238E27FC236}">
                <a16:creationId xmlns:a16="http://schemas.microsoft.com/office/drawing/2014/main" id="{5541994C-3F50-2CEB-D1AD-D304D297DC04}"/>
              </a:ext>
            </a:extLst>
          </p:cNvPr>
          <p:cNvSpPr/>
          <p:nvPr userDrawn="1"/>
        </p:nvSpPr>
        <p:spPr>
          <a:xfrm>
            <a:off x="256447" y="293527"/>
            <a:ext cx="4103915" cy="3896960"/>
          </a:xfrm>
          <a:prstGeom prst="round1Rect">
            <a:avLst>
              <a:gd name="adj" fmla="val 7518"/>
            </a:avLst>
          </a:prstGeom>
          <a:gradFill>
            <a:gsLst>
              <a:gs pos="50000">
                <a:srgbClr val="D3104C"/>
              </a:gs>
              <a:gs pos="0">
                <a:srgbClr val="F53C46"/>
              </a:gs>
              <a:gs pos="100000">
                <a:srgbClr val="B40F4B"/>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447738" y="566585"/>
            <a:ext cx="3665356" cy="1555369"/>
          </a:xfrm>
        </p:spPr>
        <p:txBody>
          <a:bodyPr anchor="t">
            <a:normAutofit/>
          </a:bodyPr>
          <a:lstStyle>
            <a:lvl1pPr algn="l">
              <a:defRPr sz="3000" b="1" i="0">
                <a:solidFill>
                  <a:schemeClr val="bg1"/>
                </a:solidFill>
                <a:latin typeface="Poppins SemiBold" pitchFamily="2" charset="77"/>
                <a:cs typeface="Poppins SemiBold" pitchFamily="2"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447738" y="2242007"/>
            <a:ext cx="3665356" cy="1200768"/>
          </a:xfrm>
        </p:spPr>
        <p:txBody>
          <a:bodyPr anchor="t"/>
          <a:lstStyle>
            <a:lvl1pPr marL="0" indent="0" algn="l">
              <a:buNone/>
              <a:defRPr sz="24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23" name="Rechthoek met één afgeronde hoek 22">
            <a:extLst>
              <a:ext uri="{FF2B5EF4-FFF2-40B4-BE49-F238E27FC236}">
                <a16:creationId xmlns:a16="http://schemas.microsoft.com/office/drawing/2014/main" id="{C0CE8717-9950-3CB0-9E50-1BBAC7AB694E}"/>
              </a:ext>
            </a:extLst>
          </p:cNvPr>
          <p:cNvSpPr/>
          <p:nvPr userDrawn="1"/>
        </p:nvSpPr>
        <p:spPr>
          <a:xfrm rot="10800000">
            <a:off x="256445" y="3869634"/>
            <a:ext cx="4103915" cy="653271"/>
          </a:xfrm>
          <a:prstGeom prst="round1Rect">
            <a:avLst>
              <a:gd name="adj" fmla="val 28398"/>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003340"/>
              </a:solidFill>
            </a:endParaRPr>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447738" y="3890733"/>
            <a:ext cx="3665356" cy="632176"/>
          </a:xfrm>
          <a:prstGeom prst="rect">
            <a:avLst/>
          </a:prstGeom>
        </p:spPr>
        <p:txBody>
          <a:bodyPr anchor="ctr"/>
          <a:lstStyle>
            <a:lvl1pPr algn="l">
              <a:defRPr sz="1800" b="0" i="0">
                <a:solidFill>
                  <a:srgbClr val="F8EFE3"/>
                </a:solidFill>
                <a:latin typeface="Poppins" pitchFamily="2" charset="77"/>
                <a:cs typeface="Poppins" pitchFamily="2" charset="77"/>
              </a:defRPr>
            </a:lvl1pPr>
          </a:lstStyle>
          <a:p>
            <a:fld id="{A3D0C5C5-6D0D-E049-8191-2F7523841EF6}" type="datetime1">
              <a:rPr lang="nl-NL" smtClean="0"/>
              <a:pPr/>
              <a:t>4-3-2025</a:t>
            </a:fld>
            <a:endParaRPr lang="nl-NL"/>
          </a:p>
        </p:txBody>
      </p:sp>
      <p:pic>
        <p:nvPicPr>
          <p:cNvPr id="7" name="Afbeelding 6" descr="Afbeelding met logo, Lettertype, Graphics, tekst&#10;&#10;Automatisch gegenereerde beschrijving">
            <a:extLst>
              <a:ext uri="{FF2B5EF4-FFF2-40B4-BE49-F238E27FC236}">
                <a16:creationId xmlns:a16="http://schemas.microsoft.com/office/drawing/2014/main" id="{F8A76B65-6202-A172-02F8-1355888C10A3}"/>
              </a:ext>
            </a:extLst>
          </p:cNvPr>
          <p:cNvPicPr>
            <a:picLocks noChangeAspect="1"/>
          </p:cNvPicPr>
          <p:nvPr userDrawn="1"/>
        </p:nvPicPr>
        <p:blipFill>
          <a:blip r:embed="rId3"/>
          <a:stretch>
            <a:fillRect/>
          </a:stretch>
        </p:blipFill>
        <p:spPr>
          <a:xfrm>
            <a:off x="382575" y="5828421"/>
            <a:ext cx="2648677" cy="902355"/>
          </a:xfrm>
          <a:prstGeom prst="rect">
            <a:avLst/>
          </a:prstGeom>
        </p:spPr>
      </p:pic>
      <p:pic>
        <p:nvPicPr>
          <p:cNvPr id="6" name="Graphic 5">
            <a:extLst>
              <a:ext uri="{FF2B5EF4-FFF2-40B4-BE49-F238E27FC236}">
                <a16:creationId xmlns:a16="http://schemas.microsoft.com/office/drawing/2014/main" id="{E64CAB57-CAFF-B67C-DDBC-974E223190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89020" y="5978767"/>
            <a:ext cx="2362199" cy="601578"/>
          </a:xfrm>
          <a:prstGeom prst="rect">
            <a:avLst/>
          </a:prstGeom>
        </p:spPr>
      </p:pic>
    </p:spTree>
    <p:extLst>
      <p:ext uri="{BB962C8B-B14F-4D97-AF65-F5344CB8AC3E}">
        <p14:creationId xmlns:p14="http://schemas.microsoft.com/office/powerpoint/2010/main" val="3032209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eldia">
    <p:bg>
      <p:bgPr>
        <a:solidFill>
          <a:srgbClr val="F8EFE3"/>
        </a:solidFill>
        <a:effectLst/>
      </p:bgPr>
    </p:bg>
    <p:spTree>
      <p:nvGrpSpPr>
        <p:cNvPr id="1" name=""/>
        <p:cNvGrpSpPr/>
        <p:nvPr/>
      </p:nvGrpSpPr>
      <p:grpSpPr>
        <a:xfrm>
          <a:off x="0" y="0"/>
          <a:ext cx="0" cy="0"/>
          <a:chOff x="0" y="0"/>
          <a:chExt cx="0" cy="0"/>
        </a:xfrm>
      </p:grpSpPr>
      <p:sp>
        <p:nvSpPr>
          <p:cNvPr id="4" name="Rechthoek met één afgeronde hoek 3">
            <a:extLst>
              <a:ext uri="{FF2B5EF4-FFF2-40B4-BE49-F238E27FC236}">
                <a16:creationId xmlns:a16="http://schemas.microsoft.com/office/drawing/2014/main" id="{F9D2BE61-A6AE-E2D7-F76B-07B39AC855A8}"/>
              </a:ext>
            </a:extLst>
          </p:cNvPr>
          <p:cNvSpPr/>
          <p:nvPr userDrawn="1"/>
        </p:nvSpPr>
        <p:spPr>
          <a:xfrm rot="10800000" flipH="1">
            <a:off x="0" y="0"/>
            <a:ext cx="6095999" cy="1812280"/>
          </a:xfrm>
          <a:prstGeom prst="round1Rect">
            <a:avLst>
              <a:gd name="adj" fmla="val 27469"/>
            </a:avLst>
          </a:prstGeom>
          <a:solidFill>
            <a:srgbClr val="D410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435508" y="-7"/>
            <a:ext cx="5334672" cy="1812282"/>
          </a:xfrm>
        </p:spPr>
        <p:txBody>
          <a:bodyPr anchor="ctr">
            <a:normAutofit/>
          </a:bodyPr>
          <a:lstStyle>
            <a:lvl1pPr algn="l">
              <a:defRPr sz="3000" b="0">
                <a:solidFill>
                  <a:schemeClr val="bg1"/>
                </a:solidFill>
              </a:defRPr>
            </a:lvl1pPr>
          </a:lstStyle>
          <a:p>
            <a:r>
              <a:rPr lang="en-US"/>
              <a:t>Click to edit Master title style</a:t>
            </a:r>
            <a:endParaRPr lang="nl-NL"/>
          </a:p>
        </p:txBody>
      </p:sp>
      <p:pic>
        <p:nvPicPr>
          <p:cNvPr id="6" name="Afbeelding 5">
            <a:extLst>
              <a:ext uri="{FF2B5EF4-FFF2-40B4-BE49-F238E27FC236}">
                <a16:creationId xmlns:a16="http://schemas.microsoft.com/office/drawing/2014/main" id="{8361EA99-DA8A-1CED-C406-A207AEDDAF8D}"/>
              </a:ext>
            </a:extLst>
          </p:cNvPr>
          <p:cNvPicPr>
            <a:picLocks noChangeAspect="1"/>
          </p:cNvPicPr>
          <p:nvPr userDrawn="1"/>
        </p:nvPicPr>
        <p:blipFill>
          <a:blip r:embed="rId2"/>
          <a:srcRect/>
          <a:stretch/>
        </p:blipFill>
        <p:spPr>
          <a:xfrm>
            <a:off x="6096000" y="0"/>
            <a:ext cx="6096000" cy="6858000"/>
          </a:xfrm>
          <a:prstGeom prst="rect">
            <a:avLst/>
          </a:prstGeom>
        </p:spPr>
      </p:pic>
      <p:sp>
        <p:nvSpPr>
          <p:cNvPr id="7" name="Ondertitel 2">
            <a:extLst>
              <a:ext uri="{FF2B5EF4-FFF2-40B4-BE49-F238E27FC236}">
                <a16:creationId xmlns:a16="http://schemas.microsoft.com/office/drawing/2014/main" id="{F7562BA8-0640-FAD8-4DAB-32B102C86E57}"/>
              </a:ext>
            </a:extLst>
          </p:cNvPr>
          <p:cNvSpPr>
            <a:spLocks noGrp="1"/>
          </p:cNvSpPr>
          <p:nvPr>
            <p:ph type="subTitle" idx="1"/>
          </p:nvPr>
        </p:nvSpPr>
        <p:spPr>
          <a:xfrm>
            <a:off x="435506" y="2175642"/>
            <a:ext cx="5334673" cy="3499944"/>
          </a:xfrm>
        </p:spPr>
        <p:txBody>
          <a:bodyPr anchor="t">
            <a:noAutofit/>
          </a:bodyPr>
          <a:lstStyle>
            <a:lvl1pPr marL="0" indent="0" algn="l">
              <a:buNone/>
              <a:defRPr sz="2400">
                <a:solidFill>
                  <a:srgbClr val="0033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pic>
        <p:nvPicPr>
          <p:cNvPr id="3" name="Afbeelding 2" descr="Afbeelding met logo, Graphics, symbool, Karmijn&#10;&#10;Automatisch gegenereerde beschrijving">
            <a:extLst>
              <a:ext uri="{FF2B5EF4-FFF2-40B4-BE49-F238E27FC236}">
                <a16:creationId xmlns:a16="http://schemas.microsoft.com/office/drawing/2014/main" id="{6AC64F8A-CC1D-A5B1-13CB-EE64D0A40495}"/>
              </a:ext>
            </a:extLst>
          </p:cNvPr>
          <p:cNvPicPr>
            <a:picLocks noChangeAspect="1"/>
          </p:cNvPicPr>
          <p:nvPr userDrawn="1"/>
        </p:nvPicPr>
        <p:blipFill>
          <a:blip r:embed="rId3"/>
          <a:stretch>
            <a:fillRect/>
          </a:stretch>
        </p:blipFill>
        <p:spPr>
          <a:xfrm>
            <a:off x="402996" y="5906664"/>
            <a:ext cx="804101" cy="804101"/>
          </a:xfrm>
          <a:prstGeom prst="rect">
            <a:avLst/>
          </a:prstGeom>
        </p:spPr>
      </p:pic>
    </p:spTree>
    <p:extLst>
      <p:ext uri="{BB962C8B-B14F-4D97-AF65-F5344CB8AC3E}">
        <p14:creationId xmlns:p14="http://schemas.microsoft.com/office/powerpoint/2010/main" val="414164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hthoek met één afgeronde hoek 3">
            <a:extLst>
              <a:ext uri="{FF2B5EF4-FFF2-40B4-BE49-F238E27FC236}">
                <a16:creationId xmlns:a16="http://schemas.microsoft.com/office/drawing/2014/main" id="{811C626B-D77A-86D3-B893-6E92961A3210}"/>
              </a:ext>
            </a:extLst>
          </p:cNvPr>
          <p:cNvSpPr/>
          <p:nvPr userDrawn="1"/>
        </p:nvSpPr>
        <p:spPr>
          <a:xfrm rot="10800000">
            <a:off x="7018419" y="0"/>
            <a:ext cx="5173580" cy="2076879"/>
          </a:xfrm>
          <a:prstGeom prst="round1Rect">
            <a:avLst>
              <a:gd name="adj" fmla="val 11255"/>
            </a:avLst>
          </a:prstGeom>
          <a:gradFill flip="none" rotWithShape="0">
            <a:gsLst>
              <a:gs pos="50000">
                <a:srgbClr val="D3104C"/>
              </a:gs>
              <a:gs pos="0">
                <a:srgbClr val="F53C46"/>
              </a:gs>
              <a:gs pos="100000">
                <a:srgbClr val="B40F4B"/>
              </a:gs>
            </a:gsLst>
            <a:path path="circle">
              <a:fillToRect l="100000" b="10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ndertitel 2">
            <a:extLst>
              <a:ext uri="{FF2B5EF4-FFF2-40B4-BE49-F238E27FC236}">
                <a16:creationId xmlns:a16="http://schemas.microsoft.com/office/drawing/2014/main" id="{CDC1B44F-E6D3-028C-6E82-10D90FABEEED}"/>
              </a:ext>
            </a:extLst>
          </p:cNvPr>
          <p:cNvSpPr>
            <a:spLocks noGrp="1"/>
          </p:cNvSpPr>
          <p:nvPr>
            <p:ph type="subTitle" idx="1"/>
          </p:nvPr>
        </p:nvSpPr>
        <p:spPr>
          <a:xfrm>
            <a:off x="7231210" y="1"/>
            <a:ext cx="4687521" cy="2076878"/>
          </a:xfrm>
        </p:spPr>
        <p:txBody>
          <a:bodyPr anchor="ctr">
            <a:normAutofit/>
          </a:bodyPr>
          <a:lstStyle>
            <a:lvl1pPr marL="0" indent="0" algn="l">
              <a:buNone/>
              <a:defRPr sz="22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pic>
        <p:nvPicPr>
          <p:cNvPr id="2" name="Afbeelding 1" descr="Afbeelding met logo, Lettertype, Graphics, tekst&#10;&#10;Automatisch gegenereerde beschrijving">
            <a:extLst>
              <a:ext uri="{FF2B5EF4-FFF2-40B4-BE49-F238E27FC236}">
                <a16:creationId xmlns:a16="http://schemas.microsoft.com/office/drawing/2014/main" id="{B4450EC8-6CDA-E76A-C8B0-C96C2AEB04BE}"/>
              </a:ext>
            </a:extLst>
          </p:cNvPr>
          <p:cNvPicPr>
            <a:picLocks noChangeAspect="1"/>
          </p:cNvPicPr>
          <p:nvPr userDrawn="1"/>
        </p:nvPicPr>
        <p:blipFill rotWithShape="1">
          <a:blip r:embed="rId3"/>
          <a:srcRect r="66868" b="2972"/>
          <a:stretch/>
        </p:blipFill>
        <p:spPr>
          <a:xfrm>
            <a:off x="403438" y="5905244"/>
            <a:ext cx="782182" cy="780364"/>
          </a:xfrm>
          <a:prstGeom prst="rect">
            <a:avLst/>
          </a:prstGeom>
        </p:spPr>
      </p:pic>
    </p:spTree>
    <p:extLst>
      <p:ext uri="{BB962C8B-B14F-4D97-AF65-F5344CB8AC3E}">
        <p14:creationId xmlns:p14="http://schemas.microsoft.com/office/powerpoint/2010/main" val="1906295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hthoek met één afgeronde hoek 5">
            <a:extLst>
              <a:ext uri="{FF2B5EF4-FFF2-40B4-BE49-F238E27FC236}">
                <a16:creationId xmlns:a16="http://schemas.microsoft.com/office/drawing/2014/main" id="{BCFA8030-B247-9FA8-732A-2E775FB9A554}"/>
              </a:ext>
            </a:extLst>
          </p:cNvPr>
          <p:cNvSpPr/>
          <p:nvPr userDrawn="1"/>
        </p:nvSpPr>
        <p:spPr>
          <a:xfrm rot="10800000">
            <a:off x="7018420" y="298443"/>
            <a:ext cx="4957011" cy="1778436"/>
          </a:xfrm>
          <a:prstGeom prst="round1Rect">
            <a:avLst>
              <a:gd name="adj" fmla="val 11255"/>
            </a:avLst>
          </a:prstGeom>
          <a:gradFill flip="none" rotWithShape="0">
            <a:gsLst>
              <a:gs pos="50000">
                <a:srgbClr val="D3104C"/>
              </a:gs>
              <a:gs pos="0">
                <a:srgbClr val="F53C46"/>
              </a:gs>
              <a:gs pos="100000">
                <a:srgbClr val="B40F4B"/>
              </a:gs>
            </a:gsLst>
            <a:path path="circle">
              <a:fillToRect l="100000" b="10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ndertitel 2">
            <a:extLst>
              <a:ext uri="{FF2B5EF4-FFF2-40B4-BE49-F238E27FC236}">
                <a16:creationId xmlns:a16="http://schemas.microsoft.com/office/drawing/2014/main" id="{ED0A29BF-1F87-D278-8C29-BE82818A59D8}"/>
              </a:ext>
            </a:extLst>
          </p:cNvPr>
          <p:cNvSpPr>
            <a:spLocks noGrp="1"/>
          </p:cNvSpPr>
          <p:nvPr>
            <p:ph type="subTitle" idx="1"/>
          </p:nvPr>
        </p:nvSpPr>
        <p:spPr>
          <a:xfrm>
            <a:off x="7231210" y="298443"/>
            <a:ext cx="4480797" cy="1778435"/>
          </a:xfrm>
        </p:spPr>
        <p:txBody>
          <a:bodyPr anchor="ctr">
            <a:normAutofit/>
          </a:bodyPr>
          <a:lstStyle>
            <a:lvl1pPr marL="0" indent="0" algn="l">
              <a:buNone/>
              <a:defRPr sz="22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2" name="Tekstvak 1">
            <a:extLst>
              <a:ext uri="{FF2B5EF4-FFF2-40B4-BE49-F238E27FC236}">
                <a16:creationId xmlns:a16="http://schemas.microsoft.com/office/drawing/2014/main" id="{A2CA1F0D-8FC5-9422-8C26-5A0EDB756701}"/>
              </a:ext>
            </a:extLst>
          </p:cNvPr>
          <p:cNvSpPr txBox="1"/>
          <p:nvPr userDrawn="1"/>
        </p:nvSpPr>
        <p:spPr>
          <a:xfrm>
            <a:off x="11209283" y="-1150883"/>
            <a:ext cx="0" cy="0"/>
          </a:xfrm>
          <a:prstGeom prst="rect">
            <a:avLst/>
          </a:prstGeom>
        </p:spPr>
        <p:txBody>
          <a:bodyPr vert="horz" wrap="none" lIns="91440" tIns="45720" rIns="91440" bIns="45720" rtlCol="0" anchor="ctr">
            <a:normAutofit fontScale="25000" lnSpcReduction="20000"/>
          </a:bodyPr>
          <a:lstStyle/>
          <a:p>
            <a:pPr algn="l"/>
            <a:endParaRPr lang="nl-NL" b="0" i="0">
              <a:solidFill>
                <a:srgbClr val="F8EFE3"/>
              </a:solidFill>
              <a:latin typeface="Poppins Medium" pitchFamily="2" charset="77"/>
              <a:cs typeface="Poppins Medium" pitchFamily="2" charset="77"/>
            </a:endParaRPr>
          </a:p>
        </p:txBody>
      </p:sp>
      <p:pic>
        <p:nvPicPr>
          <p:cNvPr id="4" name="Afbeelding 3" descr="Afbeelding met logo, Lettertype, Graphics, tekst&#10;&#10;Automatisch gegenereerde beschrijving">
            <a:extLst>
              <a:ext uri="{FF2B5EF4-FFF2-40B4-BE49-F238E27FC236}">
                <a16:creationId xmlns:a16="http://schemas.microsoft.com/office/drawing/2014/main" id="{CD7D3936-6C40-69EE-BE0E-D6D3751A7C68}"/>
              </a:ext>
            </a:extLst>
          </p:cNvPr>
          <p:cNvPicPr>
            <a:picLocks noChangeAspect="1"/>
          </p:cNvPicPr>
          <p:nvPr userDrawn="1"/>
        </p:nvPicPr>
        <p:blipFill rotWithShape="1">
          <a:blip r:embed="rId3"/>
          <a:srcRect r="66868" b="2972"/>
          <a:stretch/>
        </p:blipFill>
        <p:spPr>
          <a:xfrm>
            <a:off x="403438" y="5905244"/>
            <a:ext cx="782182" cy="780364"/>
          </a:xfrm>
          <a:prstGeom prst="rect">
            <a:avLst/>
          </a:prstGeom>
        </p:spPr>
      </p:pic>
    </p:spTree>
    <p:extLst>
      <p:ext uri="{BB962C8B-B14F-4D97-AF65-F5344CB8AC3E}">
        <p14:creationId xmlns:p14="http://schemas.microsoft.com/office/powerpoint/2010/main" val="2602078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hthoek met één afgeronde hoek 9">
            <a:extLst>
              <a:ext uri="{FF2B5EF4-FFF2-40B4-BE49-F238E27FC236}">
                <a16:creationId xmlns:a16="http://schemas.microsoft.com/office/drawing/2014/main" id="{0F8BC4C1-0906-73F1-4F1B-A18A220B7CF0}"/>
              </a:ext>
            </a:extLst>
          </p:cNvPr>
          <p:cNvSpPr/>
          <p:nvPr userDrawn="1"/>
        </p:nvSpPr>
        <p:spPr>
          <a:xfrm rot="10800000">
            <a:off x="7018420" y="298443"/>
            <a:ext cx="4957011" cy="1778436"/>
          </a:xfrm>
          <a:prstGeom prst="round1Rect">
            <a:avLst>
              <a:gd name="adj" fmla="val 11255"/>
            </a:avLst>
          </a:prstGeom>
          <a:gradFill flip="none" rotWithShape="0">
            <a:gsLst>
              <a:gs pos="50000">
                <a:srgbClr val="D3104C"/>
              </a:gs>
              <a:gs pos="0">
                <a:srgbClr val="F53C46"/>
              </a:gs>
              <a:gs pos="100000">
                <a:srgbClr val="B40F4B"/>
              </a:gs>
            </a:gsLst>
            <a:path path="circle">
              <a:fillToRect l="100000" b="10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ndertitel 2">
            <a:extLst>
              <a:ext uri="{FF2B5EF4-FFF2-40B4-BE49-F238E27FC236}">
                <a16:creationId xmlns:a16="http://schemas.microsoft.com/office/drawing/2014/main" id="{545DC1C5-86E6-34E5-3115-B54B78D2A7D5}"/>
              </a:ext>
            </a:extLst>
          </p:cNvPr>
          <p:cNvSpPr>
            <a:spLocks noGrp="1"/>
          </p:cNvSpPr>
          <p:nvPr>
            <p:ph type="subTitle" idx="1"/>
          </p:nvPr>
        </p:nvSpPr>
        <p:spPr>
          <a:xfrm>
            <a:off x="7231210" y="298443"/>
            <a:ext cx="4480797" cy="1778435"/>
          </a:xfrm>
        </p:spPr>
        <p:txBody>
          <a:bodyPr anchor="ctr">
            <a:normAutofit/>
          </a:bodyPr>
          <a:lstStyle>
            <a:lvl1pPr marL="0" indent="0" algn="l">
              <a:buNone/>
              <a:defRPr sz="22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pic>
        <p:nvPicPr>
          <p:cNvPr id="2" name="Afbeelding 1" descr="Afbeelding met logo, Lettertype, Graphics, tekst&#10;&#10;Automatisch gegenereerde beschrijving">
            <a:extLst>
              <a:ext uri="{FF2B5EF4-FFF2-40B4-BE49-F238E27FC236}">
                <a16:creationId xmlns:a16="http://schemas.microsoft.com/office/drawing/2014/main" id="{43CC8121-3852-641D-C1AD-D4AAEB96FB76}"/>
              </a:ext>
            </a:extLst>
          </p:cNvPr>
          <p:cNvPicPr>
            <a:picLocks noChangeAspect="1"/>
          </p:cNvPicPr>
          <p:nvPr userDrawn="1"/>
        </p:nvPicPr>
        <p:blipFill rotWithShape="1">
          <a:blip r:embed="rId3"/>
          <a:srcRect r="66868" b="2972"/>
          <a:stretch/>
        </p:blipFill>
        <p:spPr>
          <a:xfrm>
            <a:off x="403438" y="5905244"/>
            <a:ext cx="782182" cy="780364"/>
          </a:xfrm>
          <a:prstGeom prst="rect">
            <a:avLst/>
          </a:prstGeom>
        </p:spPr>
      </p:pic>
    </p:spTree>
    <p:extLst>
      <p:ext uri="{BB962C8B-B14F-4D97-AF65-F5344CB8AC3E}">
        <p14:creationId xmlns:p14="http://schemas.microsoft.com/office/powerpoint/2010/main" val="3177608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el en object">
    <p:bg>
      <p:bgPr>
        <a:solidFill>
          <a:srgbClr val="D40E4C"/>
        </a:solidFill>
        <a:effectLst/>
      </p:bgPr>
    </p:bg>
    <p:spTree>
      <p:nvGrpSpPr>
        <p:cNvPr id="1" name=""/>
        <p:cNvGrpSpPr/>
        <p:nvPr/>
      </p:nvGrpSpPr>
      <p:grpSpPr>
        <a:xfrm>
          <a:off x="0" y="0"/>
          <a:ext cx="0" cy="0"/>
          <a:chOff x="0" y="0"/>
          <a:chExt cx="0" cy="0"/>
        </a:xfrm>
      </p:grpSpPr>
      <p:pic>
        <p:nvPicPr>
          <p:cNvPr id="2" name="Afbeelding 1" descr="Afbeelding met logo, Lettertype, Graphics, tekst&#10;&#10;Automatisch gegenereerde beschrijving">
            <a:extLst>
              <a:ext uri="{FF2B5EF4-FFF2-40B4-BE49-F238E27FC236}">
                <a16:creationId xmlns:a16="http://schemas.microsoft.com/office/drawing/2014/main" id="{AD120B3C-6E8D-8872-5E93-ACEA0F754A47}"/>
              </a:ext>
            </a:extLst>
          </p:cNvPr>
          <p:cNvPicPr>
            <a:picLocks noChangeAspect="1"/>
          </p:cNvPicPr>
          <p:nvPr userDrawn="1"/>
        </p:nvPicPr>
        <p:blipFill>
          <a:blip r:embed="rId2"/>
          <a:stretch>
            <a:fillRect/>
          </a:stretch>
        </p:blipFill>
        <p:spPr>
          <a:xfrm>
            <a:off x="1048321" y="2584463"/>
            <a:ext cx="4957929" cy="1689074"/>
          </a:xfrm>
          <a:prstGeom prst="rect">
            <a:avLst/>
          </a:prstGeom>
        </p:spPr>
      </p:pic>
      <p:pic>
        <p:nvPicPr>
          <p:cNvPr id="5" name="Afbeelding 4">
            <a:extLst>
              <a:ext uri="{FF2B5EF4-FFF2-40B4-BE49-F238E27FC236}">
                <a16:creationId xmlns:a16="http://schemas.microsoft.com/office/drawing/2014/main" id="{98E9E587-5986-EE13-52E0-5AE59C80ED82}"/>
              </a:ext>
            </a:extLst>
          </p:cNvPr>
          <p:cNvPicPr>
            <a:picLocks noChangeAspect="1"/>
          </p:cNvPicPr>
          <p:nvPr userDrawn="1"/>
        </p:nvPicPr>
        <p:blipFill>
          <a:blip r:embed="rId3"/>
          <a:stretch>
            <a:fillRect/>
          </a:stretch>
        </p:blipFill>
        <p:spPr>
          <a:xfrm>
            <a:off x="6420984" y="2876447"/>
            <a:ext cx="4377402" cy="1115261"/>
          </a:xfrm>
          <a:prstGeom prst="rect">
            <a:avLst/>
          </a:prstGeom>
        </p:spPr>
      </p:pic>
    </p:spTree>
    <p:extLst>
      <p:ext uri="{BB962C8B-B14F-4D97-AF65-F5344CB8AC3E}">
        <p14:creationId xmlns:p14="http://schemas.microsoft.com/office/powerpoint/2010/main" val="456262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AFDAC5A5-CA53-657F-12FA-C5010133B5FE}"/>
              </a:ext>
            </a:extLst>
          </p:cNvPr>
          <p:cNvSpPr/>
          <p:nvPr userDrawn="1"/>
        </p:nvSpPr>
        <p:spPr>
          <a:xfrm>
            <a:off x="0" y="5696262"/>
            <a:ext cx="12192000"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6BD6F11C-F184-79BE-9A46-1DD8CFCDD73C}"/>
              </a:ext>
            </a:extLst>
          </p:cNvPr>
          <p:cNvSpPr/>
          <p:nvPr userDrawn="1"/>
        </p:nvSpPr>
        <p:spPr>
          <a:xfrm>
            <a:off x="0" y="5696262"/>
            <a:ext cx="12261148"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met één afgeronde hoek 10">
            <a:extLst>
              <a:ext uri="{FF2B5EF4-FFF2-40B4-BE49-F238E27FC236}">
                <a16:creationId xmlns:a16="http://schemas.microsoft.com/office/drawing/2014/main" id="{5541994C-3F50-2CEB-D1AD-D304D297DC04}"/>
              </a:ext>
            </a:extLst>
          </p:cNvPr>
          <p:cNvSpPr/>
          <p:nvPr userDrawn="1"/>
        </p:nvSpPr>
        <p:spPr>
          <a:xfrm>
            <a:off x="256447" y="293527"/>
            <a:ext cx="4103915" cy="3896960"/>
          </a:xfrm>
          <a:prstGeom prst="round1Rect">
            <a:avLst>
              <a:gd name="adj" fmla="val 7518"/>
            </a:avLst>
          </a:prstGeom>
          <a:gradFill>
            <a:gsLst>
              <a:gs pos="50000">
                <a:srgbClr val="D3104C"/>
              </a:gs>
              <a:gs pos="0">
                <a:srgbClr val="F53C46"/>
              </a:gs>
              <a:gs pos="100000">
                <a:srgbClr val="B40F4B"/>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447738" y="566585"/>
            <a:ext cx="3618058" cy="1555369"/>
          </a:xfrm>
        </p:spPr>
        <p:txBody>
          <a:bodyPr anchor="t">
            <a:normAutofit/>
          </a:bodyPr>
          <a:lstStyle>
            <a:lvl1pPr algn="l">
              <a:defRPr sz="3000" b="1" i="0">
                <a:solidFill>
                  <a:schemeClr val="bg1"/>
                </a:solidFill>
                <a:latin typeface="Poppins SemiBold" pitchFamily="2" charset="77"/>
                <a:cs typeface="Poppins SemiBold" pitchFamily="2"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447738" y="2242007"/>
            <a:ext cx="3618058" cy="1200768"/>
          </a:xfr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23" name="Rechthoek met één afgeronde hoek 22">
            <a:extLst>
              <a:ext uri="{FF2B5EF4-FFF2-40B4-BE49-F238E27FC236}">
                <a16:creationId xmlns:a16="http://schemas.microsoft.com/office/drawing/2014/main" id="{C0CE8717-9950-3CB0-9E50-1BBAC7AB694E}"/>
              </a:ext>
            </a:extLst>
          </p:cNvPr>
          <p:cNvSpPr/>
          <p:nvPr userDrawn="1"/>
        </p:nvSpPr>
        <p:spPr>
          <a:xfrm rot="10800000">
            <a:off x="256446" y="3869636"/>
            <a:ext cx="4103915" cy="653271"/>
          </a:xfrm>
          <a:prstGeom prst="round1Rect">
            <a:avLst>
              <a:gd name="adj" fmla="val 28398"/>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447738" y="3890733"/>
            <a:ext cx="3618058" cy="632176"/>
          </a:xfrm>
          <a:prstGeom prst="rect">
            <a:avLst/>
          </a:prstGeom>
        </p:spPr>
        <p:txBody>
          <a:bodyPr anchor="ctr"/>
          <a:lstStyle>
            <a:lvl1pPr algn="l">
              <a:defRPr sz="1800">
                <a:solidFill>
                  <a:srgbClr val="F8EFE3"/>
                </a:solidFill>
                <a:latin typeface="Poppins" pitchFamily="2" charset="77"/>
                <a:cs typeface="Poppins" pitchFamily="2" charset="77"/>
              </a:defRPr>
            </a:lvl1pPr>
          </a:lstStyle>
          <a:p>
            <a:fld id="{A3D0C5C5-6D0D-E049-8191-2F7523841EF6}" type="datetime1">
              <a:rPr lang="nl-NL" smtClean="0"/>
              <a:pPr/>
              <a:t>4-3-2025</a:t>
            </a:fld>
            <a:endParaRPr lang="nl-NL"/>
          </a:p>
        </p:txBody>
      </p:sp>
      <p:pic>
        <p:nvPicPr>
          <p:cNvPr id="7" name="Afbeelding 6" descr="Afbeelding met logo, Lettertype, Graphics, tekst&#10;&#10;Automatisch gegenereerde beschrijving">
            <a:extLst>
              <a:ext uri="{FF2B5EF4-FFF2-40B4-BE49-F238E27FC236}">
                <a16:creationId xmlns:a16="http://schemas.microsoft.com/office/drawing/2014/main" id="{1C080A4C-8C13-ED18-8756-9DA22AD3BB4D}"/>
              </a:ext>
            </a:extLst>
          </p:cNvPr>
          <p:cNvPicPr>
            <a:picLocks noChangeAspect="1"/>
          </p:cNvPicPr>
          <p:nvPr userDrawn="1"/>
        </p:nvPicPr>
        <p:blipFill>
          <a:blip r:embed="rId3"/>
          <a:stretch>
            <a:fillRect/>
          </a:stretch>
        </p:blipFill>
        <p:spPr>
          <a:xfrm>
            <a:off x="382575" y="5828421"/>
            <a:ext cx="2648677" cy="902355"/>
          </a:xfrm>
          <a:prstGeom prst="rect">
            <a:avLst/>
          </a:prstGeom>
        </p:spPr>
      </p:pic>
      <p:pic>
        <p:nvPicPr>
          <p:cNvPr id="6" name="Graphic 5">
            <a:extLst>
              <a:ext uri="{FF2B5EF4-FFF2-40B4-BE49-F238E27FC236}">
                <a16:creationId xmlns:a16="http://schemas.microsoft.com/office/drawing/2014/main" id="{17430271-D467-A4F5-3A0A-0D8F1546B07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89020" y="5978767"/>
            <a:ext cx="2362199" cy="601578"/>
          </a:xfrm>
          <a:prstGeom prst="rect">
            <a:avLst/>
          </a:prstGeom>
        </p:spPr>
      </p:pic>
    </p:spTree>
    <p:extLst>
      <p:ext uri="{BB962C8B-B14F-4D97-AF65-F5344CB8AC3E}">
        <p14:creationId xmlns:p14="http://schemas.microsoft.com/office/powerpoint/2010/main" val="2227322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eldia">
    <p:bg>
      <p:bgPr>
        <a:blipFill>
          <a:blip r:embed="rId2"/>
          <a:stretch>
            <a:fillRect/>
          </a:stretch>
        </a:blipFill>
        <a:effectLst/>
      </p:bgPr>
    </p:bg>
    <p:spTree>
      <p:nvGrpSpPr>
        <p:cNvPr id="1" name=""/>
        <p:cNvGrpSpPr/>
        <p:nvPr/>
      </p:nvGrpSpPr>
      <p:grpSpPr>
        <a:xfrm>
          <a:off x="0" y="0"/>
          <a:ext cx="0" cy="0"/>
          <a:chOff x="0" y="0"/>
          <a:chExt cx="0" cy="0"/>
        </a:xfrm>
      </p:grpSpPr>
      <p:sp>
        <p:nvSpPr>
          <p:cNvPr id="28" name="Rechthoek 27">
            <a:extLst>
              <a:ext uri="{FF2B5EF4-FFF2-40B4-BE49-F238E27FC236}">
                <a16:creationId xmlns:a16="http://schemas.microsoft.com/office/drawing/2014/main" id="{6BD6F11C-F184-79BE-9A46-1DD8CFCDD73C}"/>
              </a:ext>
            </a:extLst>
          </p:cNvPr>
          <p:cNvSpPr/>
          <p:nvPr userDrawn="1"/>
        </p:nvSpPr>
        <p:spPr>
          <a:xfrm>
            <a:off x="0" y="5696262"/>
            <a:ext cx="12192000"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met één afgeronde hoek 10">
            <a:extLst>
              <a:ext uri="{FF2B5EF4-FFF2-40B4-BE49-F238E27FC236}">
                <a16:creationId xmlns:a16="http://schemas.microsoft.com/office/drawing/2014/main" id="{5541994C-3F50-2CEB-D1AD-D304D297DC04}"/>
              </a:ext>
            </a:extLst>
          </p:cNvPr>
          <p:cNvSpPr/>
          <p:nvPr userDrawn="1"/>
        </p:nvSpPr>
        <p:spPr>
          <a:xfrm>
            <a:off x="1" y="293527"/>
            <a:ext cx="4360362" cy="3896960"/>
          </a:xfrm>
          <a:prstGeom prst="round1Rect">
            <a:avLst>
              <a:gd name="adj" fmla="val 7518"/>
            </a:avLst>
          </a:prstGeom>
          <a:gradFill>
            <a:gsLst>
              <a:gs pos="50000">
                <a:srgbClr val="D3104C"/>
              </a:gs>
              <a:gs pos="0">
                <a:srgbClr val="F53C46"/>
              </a:gs>
              <a:gs pos="100000">
                <a:srgbClr val="B40F4B"/>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447738" y="566585"/>
            <a:ext cx="3618058" cy="1555369"/>
          </a:xfrm>
        </p:spPr>
        <p:txBody>
          <a:bodyPr anchor="t">
            <a:normAutofit/>
          </a:bodyPr>
          <a:lstStyle>
            <a:lvl1pPr algn="l">
              <a:defRPr sz="3000" b="0">
                <a:solidFill>
                  <a:schemeClr val="bg1"/>
                </a:solidFill>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447738" y="2242007"/>
            <a:ext cx="3618058" cy="1200768"/>
          </a:xfr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23" name="Rechthoek met één afgeronde hoek 22">
            <a:extLst>
              <a:ext uri="{FF2B5EF4-FFF2-40B4-BE49-F238E27FC236}">
                <a16:creationId xmlns:a16="http://schemas.microsoft.com/office/drawing/2014/main" id="{C0CE8717-9950-3CB0-9E50-1BBAC7AB694E}"/>
              </a:ext>
            </a:extLst>
          </p:cNvPr>
          <p:cNvSpPr/>
          <p:nvPr userDrawn="1"/>
        </p:nvSpPr>
        <p:spPr>
          <a:xfrm rot="10800000">
            <a:off x="-1" y="3869635"/>
            <a:ext cx="4065795" cy="653271"/>
          </a:xfrm>
          <a:prstGeom prst="round1Rect">
            <a:avLst>
              <a:gd name="adj" fmla="val 28398"/>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450241" y="3890733"/>
            <a:ext cx="3352501" cy="632176"/>
          </a:xfrm>
          <a:prstGeom prst="rect">
            <a:avLst/>
          </a:prstGeom>
        </p:spPr>
        <p:txBody>
          <a:bodyPr anchor="ctr"/>
          <a:lstStyle>
            <a:lvl1pPr>
              <a:defRPr sz="1800">
                <a:solidFill>
                  <a:srgbClr val="F8EFE3"/>
                </a:solidFill>
                <a:latin typeface="Poppins" pitchFamily="2" charset="77"/>
                <a:cs typeface="Poppins" pitchFamily="2" charset="77"/>
              </a:defRPr>
            </a:lvl1pPr>
          </a:lstStyle>
          <a:p>
            <a:fld id="{9E981BCE-7D96-5F45-8DF2-1689FA05C445}" type="datetime1">
              <a:rPr lang="nl-NL" smtClean="0"/>
              <a:pPr/>
              <a:t>4-3-2025</a:t>
            </a:fld>
            <a:endParaRPr lang="nl-NL"/>
          </a:p>
        </p:txBody>
      </p:sp>
      <p:pic>
        <p:nvPicPr>
          <p:cNvPr id="9" name="Afbeelding 8" descr="Afbeelding met logo, Lettertype, Graphics, tekst&#10;&#10;Automatisch gegenereerde beschrijving">
            <a:extLst>
              <a:ext uri="{FF2B5EF4-FFF2-40B4-BE49-F238E27FC236}">
                <a16:creationId xmlns:a16="http://schemas.microsoft.com/office/drawing/2014/main" id="{35E61A7D-48C1-7C2B-4AC4-9FE69813EFD9}"/>
              </a:ext>
            </a:extLst>
          </p:cNvPr>
          <p:cNvPicPr>
            <a:picLocks noChangeAspect="1"/>
          </p:cNvPicPr>
          <p:nvPr userDrawn="1"/>
        </p:nvPicPr>
        <p:blipFill>
          <a:blip r:embed="rId3"/>
          <a:stretch>
            <a:fillRect/>
          </a:stretch>
        </p:blipFill>
        <p:spPr>
          <a:xfrm>
            <a:off x="382575" y="5828421"/>
            <a:ext cx="2648677" cy="902355"/>
          </a:xfrm>
          <a:prstGeom prst="rect">
            <a:avLst/>
          </a:prstGeom>
        </p:spPr>
      </p:pic>
    </p:spTree>
    <p:extLst>
      <p:ext uri="{BB962C8B-B14F-4D97-AF65-F5344CB8AC3E}">
        <p14:creationId xmlns:p14="http://schemas.microsoft.com/office/powerpoint/2010/main" val="565978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EFB1F64-3AE0-C5F7-E090-B5B97F897F22}"/>
              </a:ext>
            </a:extLst>
          </p:cNvPr>
          <p:cNvSpPr/>
          <p:nvPr userDrawn="1"/>
        </p:nvSpPr>
        <p:spPr>
          <a:xfrm>
            <a:off x="0" y="5696262"/>
            <a:ext cx="12192000"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met één afgeronde hoek 2">
            <a:extLst>
              <a:ext uri="{FF2B5EF4-FFF2-40B4-BE49-F238E27FC236}">
                <a16:creationId xmlns:a16="http://schemas.microsoft.com/office/drawing/2014/main" id="{32EA18B7-6E07-2216-2D5F-8BF10FDF97D3}"/>
              </a:ext>
            </a:extLst>
          </p:cNvPr>
          <p:cNvSpPr/>
          <p:nvPr userDrawn="1"/>
        </p:nvSpPr>
        <p:spPr>
          <a:xfrm rot="10800000" flipH="1">
            <a:off x="0" y="-7"/>
            <a:ext cx="11756493" cy="1403133"/>
          </a:xfrm>
          <a:prstGeom prst="round1Rect">
            <a:avLst>
              <a:gd name="adj" fmla="val 35768"/>
            </a:avLst>
          </a:prstGeom>
          <a:gradFill flip="none" rotWithShape="1">
            <a:gsLst>
              <a:gs pos="50000">
                <a:srgbClr val="D3104C"/>
              </a:gs>
              <a:gs pos="0">
                <a:srgbClr val="F53C46"/>
              </a:gs>
              <a:gs pos="100000">
                <a:srgbClr val="B40F4B"/>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itel 1">
            <a:extLst>
              <a:ext uri="{FF2B5EF4-FFF2-40B4-BE49-F238E27FC236}">
                <a16:creationId xmlns:a16="http://schemas.microsoft.com/office/drawing/2014/main" id="{C6CDB125-2171-CF4A-A5A6-E0AB9EAEBE5C}"/>
              </a:ext>
            </a:extLst>
          </p:cNvPr>
          <p:cNvSpPr>
            <a:spLocks noGrp="1"/>
          </p:cNvSpPr>
          <p:nvPr>
            <p:ph type="ctrTitle"/>
          </p:nvPr>
        </p:nvSpPr>
        <p:spPr>
          <a:xfrm>
            <a:off x="435507" y="223187"/>
            <a:ext cx="11183679" cy="627671"/>
          </a:xfrm>
        </p:spPr>
        <p:txBody>
          <a:bodyPr anchor="ctr">
            <a:normAutofit/>
          </a:bodyPr>
          <a:lstStyle>
            <a:lvl1pPr algn="l">
              <a:defRPr sz="3000" b="1" i="0">
                <a:solidFill>
                  <a:schemeClr val="bg1"/>
                </a:solidFill>
                <a:latin typeface="Poppins SemiBold" pitchFamily="2" charset="77"/>
                <a:cs typeface="Poppins SemiBold" pitchFamily="2" charset="77"/>
              </a:defRPr>
            </a:lvl1pPr>
          </a:lstStyle>
          <a:p>
            <a:r>
              <a:rPr lang="en-US"/>
              <a:t>Click to edit Master title style</a:t>
            </a:r>
            <a:endParaRPr lang="nl-NL"/>
          </a:p>
        </p:txBody>
      </p:sp>
      <p:sp>
        <p:nvSpPr>
          <p:cNvPr id="23" name="Ondertitel 2">
            <a:extLst>
              <a:ext uri="{FF2B5EF4-FFF2-40B4-BE49-F238E27FC236}">
                <a16:creationId xmlns:a16="http://schemas.microsoft.com/office/drawing/2014/main" id="{120A5374-852A-D84D-A706-8154ECB10FEB}"/>
              </a:ext>
            </a:extLst>
          </p:cNvPr>
          <p:cNvSpPr>
            <a:spLocks noGrp="1"/>
          </p:cNvSpPr>
          <p:nvPr>
            <p:ph type="subTitle" idx="1"/>
          </p:nvPr>
        </p:nvSpPr>
        <p:spPr>
          <a:xfrm>
            <a:off x="435507" y="850858"/>
            <a:ext cx="11183679" cy="481933"/>
          </a:xfrm>
        </p:spPr>
        <p:txBody>
          <a:bodyPr anchor="t">
            <a:noAutofit/>
          </a:bodyPr>
          <a:lstStyle>
            <a:lvl1pPr marL="0" indent="0" algn="l">
              <a:buNone/>
              <a:defRPr sz="22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pic>
        <p:nvPicPr>
          <p:cNvPr id="7" name="Afbeelding 6" descr="Afbeelding met logo, Lettertype, Graphics, tekst&#10;&#10;Automatisch gegenereerde beschrijving">
            <a:extLst>
              <a:ext uri="{FF2B5EF4-FFF2-40B4-BE49-F238E27FC236}">
                <a16:creationId xmlns:a16="http://schemas.microsoft.com/office/drawing/2014/main" id="{7917487E-74A8-9454-6FD0-ED4A1E0F4643}"/>
              </a:ext>
            </a:extLst>
          </p:cNvPr>
          <p:cNvPicPr>
            <a:picLocks noChangeAspect="1"/>
          </p:cNvPicPr>
          <p:nvPr userDrawn="1"/>
        </p:nvPicPr>
        <p:blipFill>
          <a:blip r:embed="rId3"/>
          <a:stretch>
            <a:fillRect/>
          </a:stretch>
        </p:blipFill>
        <p:spPr>
          <a:xfrm>
            <a:off x="382575" y="5828421"/>
            <a:ext cx="2648677" cy="902355"/>
          </a:xfrm>
          <a:prstGeom prst="rect">
            <a:avLst/>
          </a:prstGeom>
        </p:spPr>
      </p:pic>
      <p:sp>
        <p:nvSpPr>
          <p:cNvPr id="9" name="Tijdelijke aanduiding voor datum 3">
            <a:extLst>
              <a:ext uri="{FF2B5EF4-FFF2-40B4-BE49-F238E27FC236}">
                <a16:creationId xmlns:a16="http://schemas.microsoft.com/office/drawing/2014/main" id="{2EAB2B3C-021D-291D-FF3B-66D05C03800F}"/>
              </a:ext>
            </a:extLst>
          </p:cNvPr>
          <p:cNvSpPr>
            <a:spLocks noGrp="1"/>
          </p:cNvSpPr>
          <p:nvPr>
            <p:ph type="dt" sz="half" idx="10"/>
          </p:nvPr>
        </p:nvSpPr>
        <p:spPr>
          <a:xfrm>
            <a:off x="8875986" y="6083203"/>
            <a:ext cx="2743200" cy="392790"/>
          </a:xfrm>
          <a:prstGeom prst="rect">
            <a:avLst/>
          </a:prstGeom>
        </p:spPr>
        <p:txBody>
          <a:bodyPr anchor="ctr"/>
          <a:lstStyle>
            <a:lvl1pPr algn="r">
              <a:defRPr sz="1800">
                <a:solidFill>
                  <a:schemeClr val="bg1"/>
                </a:solidFill>
                <a:latin typeface="Poppins" pitchFamily="2" charset="77"/>
                <a:cs typeface="Poppins" pitchFamily="2" charset="77"/>
              </a:defRPr>
            </a:lvl1pPr>
          </a:lstStyle>
          <a:p>
            <a:fld id="{41F51A7E-800B-1F47-BF14-6211D457551C}" type="datetime1">
              <a:rPr lang="nl-NL" smtClean="0"/>
              <a:pPr/>
              <a:t>4-3-2025</a:t>
            </a:fld>
            <a:endParaRPr lang="nl-NL"/>
          </a:p>
        </p:txBody>
      </p:sp>
    </p:spTree>
    <p:extLst>
      <p:ext uri="{BB962C8B-B14F-4D97-AF65-F5344CB8AC3E}">
        <p14:creationId xmlns:p14="http://schemas.microsoft.com/office/powerpoint/2010/main" val="337481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hthoek met één afgeronde hoek 2">
            <a:extLst>
              <a:ext uri="{FF2B5EF4-FFF2-40B4-BE49-F238E27FC236}">
                <a16:creationId xmlns:a16="http://schemas.microsoft.com/office/drawing/2014/main" id="{F9F559CC-467D-B7BB-91F6-C06C67C95346}"/>
              </a:ext>
            </a:extLst>
          </p:cNvPr>
          <p:cNvSpPr/>
          <p:nvPr userDrawn="1"/>
        </p:nvSpPr>
        <p:spPr>
          <a:xfrm rot="10800000" flipH="1">
            <a:off x="0" y="-7"/>
            <a:ext cx="11756493" cy="1403133"/>
          </a:xfrm>
          <a:prstGeom prst="round1Rect">
            <a:avLst>
              <a:gd name="adj" fmla="val 35768"/>
            </a:avLst>
          </a:prstGeom>
          <a:gradFill flip="none" rotWithShape="1">
            <a:gsLst>
              <a:gs pos="50000">
                <a:srgbClr val="D3104C"/>
              </a:gs>
              <a:gs pos="0">
                <a:srgbClr val="F53C46"/>
              </a:gs>
              <a:gs pos="100000">
                <a:srgbClr val="B40F4B"/>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8875986" y="6083203"/>
            <a:ext cx="2743200" cy="392790"/>
          </a:xfrm>
          <a:prstGeom prst="rect">
            <a:avLst/>
          </a:prstGeom>
        </p:spPr>
        <p:txBody>
          <a:bodyPr anchor="ctr"/>
          <a:lstStyle>
            <a:lvl1pPr algn="r">
              <a:defRPr sz="1600">
                <a:solidFill>
                  <a:schemeClr val="bg1"/>
                </a:solidFill>
                <a:latin typeface="Poppins" pitchFamily="2" charset="77"/>
                <a:cs typeface="Poppins" pitchFamily="2" charset="77"/>
              </a:defRPr>
            </a:lvl1pPr>
          </a:lstStyle>
          <a:p>
            <a:fld id="{41F51A7E-800B-1F47-BF14-6211D457551C}" type="datetime1">
              <a:rPr lang="nl-NL" smtClean="0"/>
              <a:t>4-3-2025</a:t>
            </a:fld>
            <a:endParaRPr lang="nl-NL"/>
          </a:p>
        </p:txBody>
      </p:sp>
      <p:pic>
        <p:nvPicPr>
          <p:cNvPr id="11" name="Afbeelding 10" descr="Afbeelding met logo, Lettertype, Graphics, tekst&#10;&#10;Automatisch gegenereerde beschrijving">
            <a:extLst>
              <a:ext uri="{FF2B5EF4-FFF2-40B4-BE49-F238E27FC236}">
                <a16:creationId xmlns:a16="http://schemas.microsoft.com/office/drawing/2014/main" id="{39CBEB1A-EEAE-C910-FFE0-CEBFCE3C91D7}"/>
              </a:ext>
            </a:extLst>
          </p:cNvPr>
          <p:cNvPicPr>
            <a:picLocks noChangeAspect="1"/>
          </p:cNvPicPr>
          <p:nvPr userDrawn="1"/>
        </p:nvPicPr>
        <p:blipFill>
          <a:blip r:embed="rId3"/>
          <a:stretch>
            <a:fillRect/>
          </a:stretch>
        </p:blipFill>
        <p:spPr>
          <a:xfrm>
            <a:off x="382575" y="5828421"/>
            <a:ext cx="2648677" cy="902355"/>
          </a:xfrm>
          <a:prstGeom prst="rect">
            <a:avLst/>
          </a:prstGeom>
        </p:spPr>
      </p:pic>
      <p:sp>
        <p:nvSpPr>
          <p:cNvPr id="12" name="Titel 1">
            <a:extLst>
              <a:ext uri="{FF2B5EF4-FFF2-40B4-BE49-F238E27FC236}">
                <a16:creationId xmlns:a16="http://schemas.microsoft.com/office/drawing/2014/main" id="{2CC68499-61E1-5382-CEC4-96FE0674EB1F}"/>
              </a:ext>
            </a:extLst>
          </p:cNvPr>
          <p:cNvSpPr>
            <a:spLocks noGrp="1"/>
          </p:cNvSpPr>
          <p:nvPr>
            <p:ph type="ctrTitle"/>
          </p:nvPr>
        </p:nvSpPr>
        <p:spPr>
          <a:xfrm>
            <a:off x="435507" y="223187"/>
            <a:ext cx="11183679" cy="627671"/>
          </a:xfrm>
        </p:spPr>
        <p:txBody>
          <a:bodyPr anchor="ctr">
            <a:normAutofit/>
          </a:bodyPr>
          <a:lstStyle>
            <a:lvl1pPr algn="l">
              <a:defRPr sz="3000" b="0">
                <a:solidFill>
                  <a:schemeClr val="bg1"/>
                </a:solidFill>
              </a:defRPr>
            </a:lvl1pPr>
          </a:lstStyle>
          <a:p>
            <a:r>
              <a:rPr lang="en-US"/>
              <a:t>Click to edit Master title style</a:t>
            </a:r>
            <a:endParaRPr lang="nl-NL"/>
          </a:p>
        </p:txBody>
      </p:sp>
      <p:sp>
        <p:nvSpPr>
          <p:cNvPr id="13" name="Ondertitel 2">
            <a:extLst>
              <a:ext uri="{FF2B5EF4-FFF2-40B4-BE49-F238E27FC236}">
                <a16:creationId xmlns:a16="http://schemas.microsoft.com/office/drawing/2014/main" id="{C73A2662-2612-9659-D1A9-E81021415690}"/>
              </a:ext>
            </a:extLst>
          </p:cNvPr>
          <p:cNvSpPr>
            <a:spLocks noGrp="1"/>
          </p:cNvSpPr>
          <p:nvPr>
            <p:ph type="subTitle" idx="1"/>
          </p:nvPr>
        </p:nvSpPr>
        <p:spPr>
          <a:xfrm>
            <a:off x="435507" y="850858"/>
            <a:ext cx="11183679" cy="481933"/>
          </a:xfrm>
        </p:spPr>
        <p:txBody>
          <a:bodyPr anchor="t">
            <a:no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Tekstvak 13">
            <a:extLst>
              <a:ext uri="{FF2B5EF4-FFF2-40B4-BE49-F238E27FC236}">
                <a16:creationId xmlns:a16="http://schemas.microsoft.com/office/drawing/2014/main" id="{1066C1A6-CC2E-A039-CB99-D71E5AF16864}"/>
              </a:ext>
            </a:extLst>
          </p:cNvPr>
          <p:cNvSpPr txBox="1"/>
          <p:nvPr userDrawn="1"/>
        </p:nvSpPr>
        <p:spPr>
          <a:xfrm>
            <a:off x="203200" y="-508000"/>
            <a:ext cx="0" cy="0"/>
          </a:xfrm>
          <a:prstGeom prst="rect">
            <a:avLst/>
          </a:prstGeom>
        </p:spPr>
        <p:txBody>
          <a:bodyPr vert="horz" wrap="none" lIns="91440" tIns="45720" rIns="91440" bIns="45720" rtlCol="0" anchor="ctr">
            <a:normAutofit fontScale="25000" lnSpcReduction="20000"/>
          </a:bodyPr>
          <a:lstStyle/>
          <a:p>
            <a:pPr algn="l"/>
            <a:endParaRPr lang="nl-NL" b="0" i="0">
              <a:solidFill>
                <a:srgbClr val="F8EFE3"/>
              </a:solidFill>
              <a:latin typeface="Poppins Medium" pitchFamily="2" charset="77"/>
              <a:cs typeface="Poppins Medium" pitchFamily="2" charset="77"/>
            </a:endParaRPr>
          </a:p>
        </p:txBody>
      </p:sp>
    </p:spTree>
    <p:extLst>
      <p:ext uri="{BB962C8B-B14F-4D97-AF65-F5344CB8AC3E}">
        <p14:creationId xmlns:p14="http://schemas.microsoft.com/office/powerpoint/2010/main" val="238556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B9820299-6F4E-5B2D-133F-DE589B7230B0}"/>
              </a:ext>
            </a:extLst>
          </p:cNvPr>
          <p:cNvSpPr/>
          <p:nvPr userDrawn="1"/>
        </p:nvSpPr>
        <p:spPr>
          <a:xfrm>
            <a:off x="0" y="5696262"/>
            <a:ext cx="12192000"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met één afgeronde hoek 9">
            <a:extLst>
              <a:ext uri="{FF2B5EF4-FFF2-40B4-BE49-F238E27FC236}">
                <a16:creationId xmlns:a16="http://schemas.microsoft.com/office/drawing/2014/main" id="{F1F313BC-5F69-ACC5-CA42-01DE37DE458E}"/>
              </a:ext>
            </a:extLst>
          </p:cNvPr>
          <p:cNvSpPr/>
          <p:nvPr userDrawn="1"/>
        </p:nvSpPr>
        <p:spPr>
          <a:xfrm rot="10800000" flipH="1">
            <a:off x="0" y="1403127"/>
            <a:ext cx="3806780" cy="653271"/>
          </a:xfrm>
          <a:prstGeom prst="round1Rect">
            <a:avLst>
              <a:gd name="adj" fmla="val 28398"/>
            </a:avLst>
          </a:prstGeom>
          <a:solidFill>
            <a:srgbClr val="00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met één afgeronde hoek 4">
            <a:extLst>
              <a:ext uri="{FF2B5EF4-FFF2-40B4-BE49-F238E27FC236}">
                <a16:creationId xmlns:a16="http://schemas.microsoft.com/office/drawing/2014/main" id="{43AE8583-9566-41B7-79EA-B8F2766310EC}"/>
              </a:ext>
            </a:extLst>
          </p:cNvPr>
          <p:cNvSpPr/>
          <p:nvPr userDrawn="1"/>
        </p:nvSpPr>
        <p:spPr>
          <a:xfrm rot="10800000" flipH="1">
            <a:off x="0" y="-7"/>
            <a:ext cx="11756493" cy="1403133"/>
          </a:xfrm>
          <a:prstGeom prst="round1Rect">
            <a:avLst>
              <a:gd name="adj" fmla="val 35768"/>
            </a:avLst>
          </a:prstGeom>
          <a:gradFill flip="none" rotWithShape="1">
            <a:gsLst>
              <a:gs pos="50000">
                <a:srgbClr val="D3104C"/>
              </a:gs>
              <a:gs pos="0">
                <a:srgbClr val="F53C46"/>
              </a:gs>
              <a:gs pos="100000">
                <a:srgbClr val="B40F4B"/>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1">
            <a:extLst>
              <a:ext uri="{FF2B5EF4-FFF2-40B4-BE49-F238E27FC236}">
                <a16:creationId xmlns:a16="http://schemas.microsoft.com/office/drawing/2014/main" id="{532657D4-14BC-601A-7E2C-30971774FD08}"/>
              </a:ext>
            </a:extLst>
          </p:cNvPr>
          <p:cNvSpPr>
            <a:spLocks noGrp="1"/>
          </p:cNvSpPr>
          <p:nvPr>
            <p:ph type="ctrTitle"/>
          </p:nvPr>
        </p:nvSpPr>
        <p:spPr>
          <a:xfrm>
            <a:off x="435507" y="223187"/>
            <a:ext cx="11183679" cy="627671"/>
          </a:xfrm>
        </p:spPr>
        <p:txBody>
          <a:bodyPr anchor="ctr">
            <a:normAutofit/>
          </a:bodyPr>
          <a:lstStyle>
            <a:lvl1pPr algn="l">
              <a:defRPr sz="3000" b="0">
                <a:solidFill>
                  <a:schemeClr val="bg1"/>
                </a:solidFill>
              </a:defRPr>
            </a:lvl1pPr>
          </a:lstStyle>
          <a:p>
            <a:r>
              <a:rPr lang="en-US"/>
              <a:t>Click to edit Master title style</a:t>
            </a:r>
            <a:endParaRPr lang="nl-NL"/>
          </a:p>
        </p:txBody>
      </p:sp>
      <p:sp>
        <p:nvSpPr>
          <p:cNvPr id="7" name="Ondertitel 2">
            <a:extLst>
              <a:ext uri="{FF2B5EF4-FFF2-40B4-BE49-F238E27FC236}">
                <a16:creationId xmlns:a16="http://schemas.microsoft.com/office/drawing/2014/main" id="{D2EB5527-B3CA-7612-7C75-FF519144BC0E}"/>
              </a:ext>
            </a:extLst>
          </p:cNvPr>
          <p:cNvSpPr>
            <a:spLocks noGrp="1"/>
          </p:cNvSpPr>
          <p:nvPr>
            <p:ph type="subTitle" idx="1"/>
          </p:nvPr>
        </p:nvSpPr>
        <p:spPr>
          <a:xfrm>
            <a:off x="435507" y="850858"/>
            <a:ext cx="11183679" cy="481933"/>
          </a:xfrm>
        </p:spPr>
        <p:txBody>
          <a:bodyPr anchor="t">
            <a:no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pic>
        <p:nvPicPr>
          <p:cNvPr id="8" name="Afbeelding 7" descr="Afbeelding met logo, Lettertype, Graphics, tekst&#10;&#10;Automatisch gegenereerde beschrijving">
            <a:extLst>
              <a:ext uri="{FF2B5EF4-FFF2-40B4-BE49-F238E27FC236}">
                <a16:creationId xmlns:a16="http://schemas.microsoft.com/office/drawing/2014/main" id="{2DD87C83-3DAB-04C1-247F-412B5F4A6B6C}"/>
              </a:ext>
            </a:extLst>
          </p:cNvPr>
          <p:cNvPicPr>
            <a:picLocks noChangeAspect="1"/>
          </p:cNvPicPr>
          <p:nvPr userDrawn="1"/>
        </p:nvPicPr>
        <p:blipFill>
          <a:blip r:embed="rId3"/>
          <a:stretch>
            <a:fillRect/>
          </a:stretch>
        </p:blipFill>
        <p:spPr>
          <a:xfrm>
            <a:off x="382575" y="5828421"/>
            <a:ext cx="2648677" cy="902355"/>
          </a:xfrm>
          <a:prstGeom prst="rect">
            <a:avLst/>
          </a:prstGeom>
        </p:spPr>
      </p:pic>
      <p:sp>
        <p:nvSpPr>
          <p:cNvPr id="9" name="Tijdelijke aanduiding voor datum 3">
            <a:extLst>
              <a:ext uri="{FF2B5EF4-FFF2-40B4-BE49-F238E27FC236}">
                <a16:creationId xmlns:a16="http://schemas.microsoft.com/office/drawing/2014/main" id="{7903B3EE-5F75-04EA-5764-A487B97B1E40}"/>
              </a:ext>
            </a:extLst>
          </p:cNvPr>
          <p:cNvSpPr>
            <a:spLocks noGrp="1"/>
          </p:cNvSpPr>
          <p:nvPr>
            <p:ph type="dt" sz="half" idx="10"/>
          </p:nvPr>
        </p:nvSpPr>
        <p:spPr>
          <a:xfrm>
            <a:off x="435506" y="1533368"/>
            <a:ext cx="3135007" cy="392790"/>
          </a:xfrm>
          <a:prstGeom prst="rect">
            <a:avLst/>
          </a:prstGeom>
        </p:spPr>
        <p:txBody>
          <a:bodyPr anchor="ctr"/>
          <a:lstStyle>
            <a:lvl1pPr algn="l">
              <a:defRPr sz="1800">
                <a:solidFill>
                  <a:srgbClr val="F8EFE3"/>
                </a:solidFill>
                <a:latin typeface="Poppins" pitchFamily="2" charset="77"/>
                <a:cs typeface="Poppins" pitchFamily="2" charset="77"/>
              </a:defRPr>
            </a:lvl1pPr>
          </a:lstStyle>
          <a:p>
            <a:fld id="{41F51A7E-800B-1F47-BF14-6211D457551C}" type="datetime1">
              <a:rPr lang="nl-NL" smtClean="0"/>
              <a:pPr/>
              <a:t>4-3-2025</a:t>
            </a:fld>
            <a:endParaRPr lang="nl-NL"/>
          </a:p>
        </p:txBody>
      </p:sp>
      <p:pic>
        <p:nvPicPr>
          <p:cNvPr id="2" name="Graphic 1">
            <a:extLst>
              <a:ext uri="{FF2B5EF4-FFF2-40B4-BE49-F238E27FC236}">
                <a16:creationId xmlns:a16="http://schemas.microsoft.com/office/drawing/2014/main" id="{32F40401-957A-EE7E-A01A-D7C60867DD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89020" y="5978767"/>
            <a:ext cx="2362199" cy="601578"/>
          </a:xfrm>
          <a:prstGeom prst="rect">
            <a:avLst/>
          </a:prstGeom>
        </p:spPr>
      </p:pic>
    </p:spTree>
    <p:extLst>
      <p:ext uri="{BB962C8B-B14F-4D97-AF65-F5344CB8AC3E}">
        <p14:creationId xmlns:p14="http://schemas.microsoft.com/office/powerpoint/2010/main" val="45469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hthoek met één afgeronde hoek 12">
            <a:extLst>
              <a:ext uri="{FF2B5EF4-FFF2-40B4-BE49-F238E27FC236}">
                <a16:creationId xmlns:a16="http://schemas.microsoft.com/office/drawing/2014/main" id="{0CC34707-B423-74C2-FBC6-5A47322A93A6}"/>
              </a:ext>
            </a:extLst>
          </p:cNvPr>
          <p:cNvSpPr/>
          <p:nvPr userDrawn="1"/>
        </p:nvSpPr>
        <p:spPr>
          <a:xfrm rot="10800000" flipH="1">
            <a:off x="0" y="-7"/>
            <a:ext cx="11756493" cy="1403133"/>
          </a:xfrm>
          <a:prstGeom prst="round1Rect">
            <a:avLst>
              <a:gd name="adj" fmla="val 35768"/>
            </a:avLst>
          </a:prstGeom>
          <a:gradFill flip="none" rotWithShape="1">
            <a:gsLst>
              <a:gs pos="50000">
                <a:srgbClr val="D3104C"/>
              </a:gs>
              <a:gs pos="0">
                <a:srgbClr val="F53C46"/>
              </a:gs>
              <a:gs pos="100000">
                <a:srgbClr val="B40F4B"/>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96846E97-325D-F69D-50A6-C4E9E8C5B2D2}"/>
              </a:ext>
            </a:extLst>
          </p:cNvPr>
          <p:cNvSpPr/>
          <p:nvPr userDrawn="1"/>
        </p:nvSpPr>
        <p:spPr>
          <a:xfrm>
            <a:off x="0" y="5696262"/>
            <a:ext cx="12192000" cy="1161738"/>
          </a:xfrm>
          <a:prstGeom prst="rect">
            <a:avLst/>
          </a:prstGeom>
          <a:gradFill flip="none" rotWithShape="1">
            <a:gsLst>
              <a:gs pos="0">
                <a:schemeClr val="bg2">
                  <a:alpha val="14945"/>
                  <a:lumMod val="12000"/>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tel 1">
            <a:extLst>
              <a:ext uri="{FF2B5EF4-FFF2-40B4-BE49-F238E27FC236}">
                <a16:creationId xmlns:a16="http://schemas.microsoft.com/office/drawing/2014/main" id="{21EE841F-3AEB-632E-9027-0D4785D2BB6E}"/>
              </a:ext>
            </a:extLst>
          </p:cNvPr>
          <p:cNvSpPr>
            <a:spLocks noGrp="1"/>
          </p:cNvSpPr>
          <p:nvPr>
            <p:ph type="ctrTitle"/>
          </p:nvPr>
        </p:nvSpPr>
        <p:spPr>
          <a:xfrm>
            <a:off x="435507" y="223187"/>
            <a:ext cx="11183679" cy="627671"/>
          </a:xfrm>
        </p:spPr>
        <p:txBody>
          <a:bodyPr anchor="ctr">
            <a:normAutofit/>
          </a:bodyPr>
          <a:lstStyle>
            <a:lvl1pPr algn="l">
              <a:defRPr sz="3000" b="0">
                <a:solidFill>
                  <a:schemeClr val="bg1"/>
                </a:solidFill>
              </a:defRPr>
            </a:lvl1pPr>
          </a:lstStyle>
          <a:p>
            <a:r>
              <a:rPr lang="en-US"/>
              <a:t>Click to edit Master title style</a:t>
            </a:r>
            <a:endParaRPr lang="nl-NL"/>
          </a:p>
        </p:txBody>
      </p:sp>
      <p:sp>
        <p:nvSpPr>
          <p:cNvPr id="10" name="Ondertitel 2">
            <a:extLst>
              <a:ext uri="{FF2B5EF4-FFF2-40B4-BE49-F238E27FC236}">
                <a16:creationId xmlns:a16="http://schemas.microsoft.com/office/drawing/2014/main" id="{3B5DD92E-FDF8-71CE-DC37-104D3F4C7DAA}"/>
              </a:ext>
            </a:extLst>
          </p:cNvPr>
          <p:cNvSpPr>
            <a:spLocks noGrp="1"/>
          </p:cNvSpPr>
          <p:nvPr>
            <p:ph type="subTitle" idx="1"/>
          </p:nvPr>
        </p:nvSpPr>
        <p:spPr>
          <a:xfrm>
            <a:off x="435507" y="850858"/>
            <a:ext cx="11183679" cy="481933"/>
          </a:xfrm>
        </p:spPr>
        <p:txBody>
          <a:bodyPr anchor="t">
            <a:no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pic>
        <p:nvPicPr>
          <p:cNvPr id="14" name="Afbeelding 13" descr="Afbeelding met logo, Lettertype, Graphics, tekst&#10;&#10;Automatisch gegenereerde beschrijving">
            <a:extLst>
              <a:ext uri="{FF2B5EF4-FFF2-40B4-BE49-F238E27FC236}">
                <a16:creationId xmlns:a16="http://schemas.microsoft.com/office/drawing/2014/main" id="{BE15F159-BC9E-1AB5-4CA8-385E491D3424}"/>
              </a:ext>
            </a:extLst>
          </p:cNvPr>
          <p:cNvPicPr>
            <a:picLocks noChangeAspect="1"/>
          </p:cNvPicPr>
          <p:nvPr userDrawn="1"/>
        </p:nvPicPr>
        <p:blipFill>
          <a:blip r:embed="rId3"/>
          <a:stretch>
            <a:fillRect/>
          </a:stretch>
        </p:blipFill>
        <p:spPr>
          <a:xfrm>
            <a:off x="382575" y="5828421"/>
            <a:ext cx="2648677" cy="902355"/>
          </a:xfrm>
          <a:prstGeom prst="rect">
            <a:avLst/>
          </a:prstGeom>
        </p:spPr>
      </p:pic>
      <p:sp>
        <p:nvSpPr>
          <p:cNvPr id="16" name="Tijdelijke aanduiding voor datum 3">
            <a:extLst>
              <a:ext uri="{FF2B5EF4-FFF2-40B4-BE49-F238E27FC236}">
                <a16:creationId xmlns:a16="http://schemas.microsoft.com/office/drawing/2014/main" id="{AD36CCD5-DF0D-0832-CFEC-3943A03AD060}"/>
              </a:ext>
            </a:extLst>
          </p:cNvPr>
          <p:cNvSpPr>
            <a:spLocks noGrp="1"/>
          </p:cNvSpPr>
          <p:nvPr>
            <p:ph type="dt" sz="half" idx="10"/>
          </p:nvPr>
        </p:nvSpPr>
        <p:spPr>
          <a:xfrm>
            <a:off x="8875986" y="6083203"/>
            <a:ext cx="2743200" cy="392790"/>
          </a:xfrm>
          <a:prstGeom prst="rect">
            <a:avLst/>
          </a:prstGeom>
        </p:spPr>
        <p:txBody>
          <a:bodyPr anchor="ctr"/>
          <a:lstStyle>
            <a:lvl1pPr algn="r">
              <a:defRPr sz="1600">
                <a:solidFill>
                  <a:schemeClr val="bg1"/>
                </a:solidFill>
                <a:latin typeface="Poppins" pitchFamily="2" charset="77"/>
                <a:cs typeface="Poppins" pitchFamily="2" charset="77"/>
              </a:defRPr>
            </a:lvl1pPr>
          </a:lstStyle>
          <a:p>
            <a:fld id="{41F51A7E-800B-1F47-BF14-6211D457551C}" type="datetime1">
              <a:rPr lang="nl-NL" smtClean="0"/>
              <a:t>4-3-2025</a:t>
            </a:fld>
            <a:endParaRPr lang="nl-NL"/>
          </a:p>
        </p:txBody>
      </p:sp>
    </p:spTree>
    <p:extLst>
      <p:ext uri="{BB962C8B-B14F-4D97-AF65-F5344CB8AC3E}">
        <p14:creationId xmlns:p14="http://schemas.microsoft.com/office/powerpoint/2010/main" val="3022400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hthoek met één afgeronde hoek 15">
            <a:extLst>
              <a:ext uri="{FF2B5EF4-FFF2-40B4-BE49-F238E27FC236}">
                <a16:creationId xmlns:a16="http://schemas.microsoft.com/office/drawing/2014/main" id="{2C008E10-FCD7-04BE-566C-3FE41DF935BE}"/>
              </a:ext>
            </a:extLst>
          </p:cNvPr>
          <p:cNvSpPr/>
          <p:nvPr userDrawn="1"/>
        </p:nvSpPr>
        <p:spPr>
          <a:xfrm rot="10800000" flipH="1">
            <a:off x="0" y="-8"/>
            <a:ext cx="11756493" cy="1403133"/>
          </a:xfrm>
          <a:prstGeom prst="round1Rect">
            <a:avLst>
              <a:gd name="adj" fmla="val 35768"/>
            </a:avLst>
          </a:prstGeom>
          <a:gradFill flip="none" rotWithShape="1">
            <a:gsLst>
              <a:gs pos="50000">
                <a:srgbClr val="D3104C"/>
              </a:gs>
              <a:gs pos="0">
                <a:srgbClr val="F53C46"/>
              </a:gs>
              <a:gs pos="100000">
                <a:srgbClr val="B40F4B"/>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9326E062-9BA7-5ED0-FDDA-F42B5A55C2BC}"/>
              </a:ext>
            </a:extLst>
          </p:cNvPr>
          <p:cNvSpPr/>
          <p:nvPr userDrawn="1"/>
        </p:nvSpPr>
        <p:spPr>
          <a:xfrm>
            <a:off x="0" y="5696262"/>
            <a:ext cx="12192000" cy="1161738"/>
          </a:xfrm>
          <a:prstGeom prst="rect">
            <a:avLst/>
          </a:prstGeom>
          <a:gradFill flip="none" rotWithShape="1">
            <a:gsLst>
              <a:gs pos="0">
                <a:schemeClr val="bg2">
                  <a:lumMod val="12000"/>
                  <a:alpha val="45451"/>
                </a:schemeClr>
              </a:gs>
              <a:gs pos="100000">
                <a:schemeClr val="bg2">
                  <a:lumMod val="10000"/>
                  <a:alpha val="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atum 3">
            <a:extLst>
              <a:ext uri="{FF2B5EF4-FFF2-40B4-BE49-F238E27FC236}">
                <a16:creationId xmlns:a16="http://schemas.microsoft.com/office/drawing/2014/main" id="{00698C51-6FA2-B9B4-BC17-321E034DD477}"/>
              </a:ext>
            </a:extLst>
          </p:cNvPr>
          <p:cNvSpPr>
            <a:spLocks noGrp="1"/>
          </p:cNvSpPr>
          <p:nvPr>
            <p:ph type="dt" sz="half" idx="10"/>
          </p:nvPr>
        </p:nvSpPr>
        <p:spPr>
          <a:xfrm>
            <a:off x="9116153" y="6177990"/>
            <a:ext cx="2743200" cy="392790"/>
          </a:xfrm>
          <a:prstGeom prst="rect">
            <a:avLst/>
          </a:prstGeom>
        </p:spPr>
        <p:txBody>
          <a:bodyPr anchor="ctr"/>
          <a:lstStyle>
            <a:lvl1pPr algn="r">
              <a:defRPr sz="1600">
                <a:solidFill>
                  <a:schemeClr val="bg1"/>
                </a:solidFill>
                <a:latin typeface="Poppins" pitchFamily="2" charset="77"/>
                <a:cs typeface="Poppins" pitchFamily="2" charset="77"/>
              </a:defRPr>
            </a:lvl1pPr>
          </a:lstStyle>
          <a:p>
            <a:fld id="{41F51A7E-800B-1F47-BF14-6211D457551C}" type="datetime1">
              <a:rPr lang="nl-NL" smtClean="0"/>
              <a:t>4-3-2025</a:t>
            </a:fld>
            <a:endParaRPr lang="nl-NL"/>
          </a:p>
        </p:txBody>
      </p:sp>
      <p:sp>
        <p:nvSpPr>
          <p:cNvPr id="10" name="Titel 1">
            <a:extLst>
              <a:ext uri="{FF2B5EF4-FFF2-40B4-BE49-F238E27FC236}">
                <a16:creationId xmlns:a16="http://schemas.microsoft.com/office/drawing/2014/main" id="{586C666A-1179-C3E0-E4FC-AE3A7B4B8699}"/>
              </a:ext>
            </a:extLst>
          </p:cNvPr>
          <p:cNvSpPr>
            <a:spLocks noGrp="1"/>
          </p:cNvSpPr>
          <p:nvPr>
            <p:ph type="ctrTitle"/>
          </p:nvPr>
        </p:nvSpPr>
        <p:spPr>
          <a:xfrm>
            <a:off x="435507" y="223187"/>
            <a:ext cx="11183679" cy="627671"/>
          </a:xfrm>
        </p:spPr>
        <p:txBody>
          <a:bodyPr anchor="ctr">
            <a:normAutofit/>
          </a:bodyPr>
          <a:lstStyle>
            <a:lvl1pPr algn="l">
              <a:defRPr sz="3000" b="0">
                <a:solidFill>
                  <a:schemeClr val="bg1"/>
                </a:solidFill>
              </a:defRPr>
            </a:lvl1pPr>
          </a:lstStyle>
          <a:p>
            <a:r>
              <a:rPr lang="en-US"/>
              <a:t>Click to edit Master title style</a:t>
            </a:r>
            <a:endParaRPr lang="nl-NL"/>
          </a:p>
        </p:txBody>
      </p:sp>
      <p:sp>
        <p:nvSpPr>
          <p:cNvPr id="14" name="Ondertitel 2">
            <a:extLst>
              <a:ext uri="{FF2B5EF4-FFF2-40B4-BE49-F238E27FC236}">
                <a16:creationId xmlns:a16="http://schemas.microsoft.com/office/drawing/2014/main" id="{CCD3726C-250B-F2B8-28AE-FE9C65C382C2}"/>
              </a:ext>
            </a:extLst>
          </p:cNvPr>
          <p:cNvSpPr>
            <a:spLocks noGrp="1"/>
          </p:cNvSpPr>
          <p:nvPr>
            <p:ph type="subTitle" idx="1"/>
          </p:nvPr>
        </p:nvSpPr>
        <p:spPr>
          <a:xfrm>
            <a:off x="435507" y="850858"/>
            <a:ext cx="11183679" cy="481933"/>
          </a:xfrm>
        </p:spPr>
        <p:txBody>
          <a:bodyPr anchor="t">
            <a:no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pic>
        <p:nvPicPr>
          <p:cNvPr id="17" name="Afbeelding 16" descr="Afbeelding met logo, Lettertype, Graphics, tekst&#10;&#10;Automatisch gegenereerde beschrijving">
            <a:extLst>
              <a:ext uri="{FF2B5EF4-FFF2-40B4-BE49-F238E27FC236}">
                <a16:creationId xmlns:a16="http://schemas.microsoft.com/office/drawing/2014/main" id="{73B94473-B7AD-03A1-95C5-05A5191967FA}"/>
              </a:ext>
            </a:extLst>
          </p:cNvPr>
          <p:cNvPicPr>
            <a:picLocks noChangeAspect="1"/>
          </p:cNvPicPr>
          <p:nvPr userDrawn="1"/>
        </p:nvPicPr>
        <p:blipFill>
          <a:blip r:embed="rId3"/>
          <a:stretch>
            <a:fillRect/>
          </a:stretch>
        </p:blipFill>
        <p:spPr>
          <a:xfrm>
            <a:off x="382575" y="5828421"/>
            <a:ext cx="2648677" cy="902355"/>
          </a:xfrm>
          <a:prstGeom prst="rect">
            <a:avLst/>
          </a:prstGeom>
        </p:spPr>
      </p:pic>
    </p:spTree>
    <p:extLst>
      <p:ext uri="{BB962C8B-B14F-4D97-AF65-F5344CB8AC3E}">
        <p14:creationId xmlns:p14="http://schemas.microsoft.com/office/powerpoint/2010/main" val="1192400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EFE3"/>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46DE98B-1EF6-9B49-A614-24BD8D5B40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B95E89F-39D4-6246-B49F-71F2D0FA29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61D9893-69ED-511A-9B54-E24B0F69CBD6}"/>
              </a:ext>
            </a:extLst>
          </p:cNvPr>
          <p:cNvSpPr>
            <a:spLocks noGrp="1"/>
          </p:cNvSpPr>
          <p:nvPr>
            <p:ph type="dt" sz="half" idx="2"/>
          </p:nvPr>
        </p:nvSpPr>
        <p:spPr>
          <a:xfrm>
            <a:off x="8610600" y="6176787"/>
            <a:ext cx="2743200" cy="632176"/>
          </a:xfrm>
          <a:prstGeom prst="rect">
            <a:avLst/>
          </a:prstGeom>
        </p:spPr>
        <p:txBody>
          <a:bodyPr anchor="ctr"/>
          <a:lstStyle>
            <a:lvl1pPr algn="l">
              <a:defRPr sz="1600">
                <a:solidFill>
                  <a:srgbClr val="003340"/>
                </a:solidFill>
                <a:latin typeface="Poppins" pitchFamily="2" charset="77"/>
                <a:cs typeface="Poppins" pitchFamily="2" charset="77"/>
              </a:defRPr>
            </a:lvl1pPr>
          </a:lstStyle>
          <a:p>
            <a:fld id="{87476AC4-80F2-4E41-9C6D-CBA3175BF235}" type="datetime1">
              <a:rPr lang="nl-NL" smtClean="0"/>
              <a:pPr/>
              <a:t>4-3-2025</a:t>
            </a:fld>
            <a:endParaRPr lang="nl-NL"/>
          </a:p>
        </p:txBody>
      </p:sp>
    </p:spTree>
    <p:extLst>
      <p:ext uri="{BB962C8B-B14F-4D97-AF65-F5344CB8AC3E}">
        <p14:creationId xmlns:p14="http://schemas.microsoft.com/office/powerpoint/2010/main" val="2710300984"/>
      </p:ext>
    </p:extLst>
  </p:cSld>
  <p:clrMap bg1="lt1" tx1="dk1" bg2="lt2" tx2="dk2" accent1="accent1" accent2="accent2" accent3="accent3" accent4="accent4" accent5="accent5" accent6="accent6" hlink="hlink" folHlink="folHlink"/>
  <p:sldLayoutIdLst>
    <p:sldLayoutId id="2147483681" r:id="rId1"/>
    <p:sldLayoutId id="2147483686" r:id="rId2"/>
    <p:sldLayoutId id="2147483690" r:id="rId3"/>
    <p:sldLayoutId id="2147483682" r:id="rId4"/>
    <p:sldLayoutId id="2147483661" r:id="rId5"/>
    <p:sldLayoutId id="2147483688" r:id="rId6"/>
    <p:sldLayoutId id="2147483692" r:id="rId7"/>
    <p:sldLayoutId id="2147483673" r:id="rId8"/>
    <p:sldLayoutId id="2147483691" r:id="rId9"/>
    <p:sldLayoutId id="2147483660" r:id="rId10"/>
    <p:sldLayoutId id="2147483678" r:id="rId11"/>
    <p:sldLayoutId id="2147483698" r:id="rId12"/>
    <p:sldLayoutId id="2147483679" r:id="rId13"/>
    <p:sldLayoutId id="2147483694" r:id="rId14"/>
    <p:sldLayoutId id="2147483650" r:id="rId15"/>
    <p:sldLayoutId id="2147483663" r:id="rId16"/>
    <p:sldLayoutId id="2147483652" r:id="rId17"/>
    <p:sldLayoutId id="2147483653" r:id="rId18"/>
    <p:sldLayoutId id="2147483696" r:id="rId19"/>
    <p:sldLayoutId id="2147483697" r:id="rId20"/>
    <p:sldLayoutId id="2147483666" r:id="rId21"/>
    <p:sldLayoutId id="2147483677" r:id="rId22"/>
    <p:sldLayoutId id="2147483689" r:id="rId23"/>
    <p:sldLayoutId id="2147483672" r:id="rId24"/>
  </p:sldLayoutIdLst>
  <p:hf hdr="0" ftr="0"/>
  <p:txStyles>
    <p:titleStyle>
      <a:lvl1pPr algn="l" defTabSz="914400" rtl="0" eaLnBrk="1" latinLnBrk="0" hangingPunct="1">
        <a:lnSpc>
          <a:spcPct val="90000"/>
        </a:lnSpc>
        <a:spcBef>
          <a:spcPct val="0"/>
        </a:spcBef>
        <a:buNone/>
        <a:defRPr sz="4200" b="1" i="0" kern="1200">
          <a:solidFill>
            <a:srgbClr val="0B485F"/>
          </a:solidFill>
          <a:latin typeface="Poppins SemiBold" pitchFamily="2" charset="77"/>
          <a:ea typeface="+mj-ea"/>
          <a:cs typeface="Poppins SemiBold" pitchFamily="2" charset="77"/>
        </a:defRPr>
      </a:lvl1pPr>
    </p:titleStyle>
    <p:bodyStyle>
      <a:lvl1pPr marL="228600" indent="-228600" algn="l" defTabSz="914400" rtl="0" eaLnBrk="1" latinLnBrk="0" hangingPunct="1">
        <a:lnSpc>
          <a:spcPct val="90000"/>
        </a:lnSpc>
        <a:spcBef>
          <a:spcPts val="1000"/>
        </a:spcBef>
        <a:buClr>
          <a:srgbClr val="D4104B"/>
        </a:buClr>
        <a:buFont typeface="Arial" panose="020B0604020202020204" pitchFamily="34" charset="0"/>
        <a:buChar char="•"/>
        <a:defRPr sz="2400" kern="1200">
          <a:solidFill>
            <a:srgbClr val="003340"/>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rgbClr val="D4104B"/>
        </a:buClr>
        <a:buFont typeface="Arial" panose="020B0604020202020204" pitchFamily="34" charset="0"/>
        <a:buChar char="•"/>
        <a:defRPr sz="2200" kern="1200">
          <a:solidFill>
            <a:srgbClr val="003340"/>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rgbClr val="D4104B"/>
        </a:buClr>
        <a:buFont typeface="Arial" panose="020B0604020202020204" pitchFamily="34" charset="0"/>
        <a:buChar char="•"/>
        <a:defRPr sz="2000" kern="1200">
          <a:solidFill>
            <a:srgbClr val="003340"/>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rgbClr val="D4104B"/>
        </a:buClr>
        <a:buFont typeface="Arial" panose="020B0604020202020204" pitchFamily="34" charset="0"/>
        <a:buChar char="•"/>
        <a:defRPr sz="1800" kern="1200">
          <a:solidFill>
            <a:srgbClr val="003340"/>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rgbClr val="D4104B"/>
        </a:buClr>
        <a:buFont typeface="Arial" panose="020B0604020202020204" pitchFamily="34" charset="0"/>
        <a:buChar char="•"/>
        <a:defRPr sz="1800" kern="1200">
          <a:solidFill>
            <a:srgbClr val="003340"/>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AE3FC-63DA-98D7-B18C-1E9CD6AF942B}"/>
              </a:ext>
            </a:extLst>
          </p:cNvPr>
          <p:cNvSpPr>
            <a:spLocks noGrp="1"/>
          </p:cNvSpPr>
          <p:nvPr>
            <p:ph type="ctrTitle"/>
          </p:nvPr>
        </p:nvSpPr>
        <p:spPr>
          <a:xfrm>
            <a:off x="-44450" y="1348517"/>
            <a:ext cx="4443307" cy="3165522"/>
          </a:xfrm>
        </p:spPr>
        <p:txBody>
          <a:bodyPr>
            <a:noAutofit/>
          </a:bodyPr>
          <a:lstStyle/>
          <a:p>
            <a:r>
              <a:rPr lang="nl-NL" dirty="0">
                <a:latin typeface="Poppins" panose="00000500000000000000" pitchFamily="2" charset="0"/>
                <a:cs typeface="Poppins" panose="00000500000000000000" pitchFamily="2" charset="0"/>
              </a:rPr>
              <a:t>Hoe geef je vorm aan ondersteuning van open leermaterialen?</a:t>
            </a:r>
            <a:br>
              <a:rPr lang="nl-NL" dirty="0">
                <a:latin typeface="Poppins" panose="00000500000000000000" pitchFamily="2" charset="0"/>
                <a:cs typeface="Poppins" panose="00000500000000000000" pitchFamily="2" charset="0"/>
              </a:rPr>
            </a:br>
            <a:br>
              <a:rPr lang="nl-NL" sz="1200" dirty="0">
                <a:latin typeface="Poppins" panose="00000500000000000000" pitchFamily="2" charset="0"/>
                <a:cs typeface="Poppins" panose="00000500000000000000" pitchFamily="2" charset="0"/>
              </a:rPr>
            </a:br>
            <a:r>
              <a:rPr lang="nl-NL" sz="1200" b="0" dirty="0">
                <a:latin typeface="Poppins" panose="00000500000000000000" pitchFamily="2" charset="0"/>
                <a:cs typeface="Poppins" panose="00000500000000000000" pitchFamily="2" charset="0"/>
              </a:rPr>
              <a:t>Elles Schaaphok &amp; Mariska Schouten </a:t>
            </a:r>
            <a:br>
              <a:rPr lang="nl-NL" sz="1200" b="0" dirty="0">
                <a:latin typeface="Poppins" panose="00000500000000000000" pitchFamily="2" charset="0"/>
                <a:cs typeface="Poppins" panose="00000500000000000000" pitchFamily="2" charset="0"/>
              </a:rPr>
            </a:br>
            <a:r>
              <a:rPr lang="nl-NL" sz="1200" b="0" dirty="0">
                <a:latin typeface="Poppins" panose="00000500000000000000" pitchFamily="2" charset="0"/>
                <a:cs typeface="Poppins" panose="00000500000000000000" pitchFamily="2" charset="0"/>
              </a:rPr>
              <a:t>Werkgroep BOOO</a:t>
            </a:r>
            <a:endParaRPr lang="nl-NL" b="0" dirty="0">
              <a:latin typeface="Poppins" panose="00000500000000000000" pitchFamily="2" charset="0"/>
              <a:cs typeface="Poppins" panose="00000500000000000000" pitchFamily="2" charset="0"/>
            </a:endParaRPr>
          </a:p>
        </p:txBody>
      </p:sp>
      <p:sp>
        <p:nvSpPr>
          <p:cNvPr id="4" name="Tijdelijke aanduiding voor datum 3">
            <a:extLst>
              <a:ext uri="{FF2B5EF4-FFF2-40B4-BE49-F238E27FC236}">
                <a16:creationId xmlns:a16="http://schemas.microsoft.com/office/drawing/2014/main" id="{3A2D91C0-631F-6416-FD60-AEBE220E4647}"/>
              </a:ext>
            </a:extLst>
          </p:cNvPr>
          <p:cNvSpPr>
            <a:spLocks noGrp="1"/>
          </p:cNvSpPr>
          <p:nvPr>
            <p:ph type="dt" sz="half" idx="10"/>
          </p:nvPr>
        </p:nvSpPr>
        <p:spPr/>
        <p:txBody>
          <a:bodyPr/>
          <a:lstStyle/>
          <a:p>
            <a:r>
              <a:rPr lang="nl-NL" dirty="0"/>
              <a:t>21-11-2024 </a:t>
            </a:r>
          </a:p>
        </p:txBody>
      </p:sp>
      <p:sp>
        <p:nvSpPr>
          <p:cNvPr id="6" name="Tekstvak 5">
            <a:extLst>
              <a:ext uri="{FF2B5EF4-FFF2-40B4-BE49-F238E27FC236}">
                <a16:creationId xmlns:a16="http://schemas.microsoft.com/office/drawing/2014/main" id="{BB4DCE0D-B543-6AB7-7CB0-9C8CC08878AE}"/>
              </a:ext>
            </a:extLst>
          </p:cNvPr>
          <p:cNvSpPr txBox="1"/>
          <p:nvPr/>
        </p:nvSpPr>
        <p:spPr>
          <a:xfrm>
            <a:off x="2920181" y="6410632"/>
            <a:ext cx="6430296" cy="415498"/>
          </a:xfrm>
          <a:prstGeom prst="rect">
            <a:avLst/>
          </a:prstGeom>
          <a:noFill/>
        </p:spPr>
        <p:txBody>
          <a:bodyPr wrap="square">
            <a:spAutoFit/>
          </a:bodyPr>
          <a:lstStyle/>
          <a:p>
            <a:pPr algn="l" fontAlgn="base"/>
            <a:r>
              <a:rPr lang="nl-NL" sz="1050" b="0" i="0" dirty="0">
                <a:solidFill>
                  <a:srgbClr val="000000"/>
                </a:solidFill>
                <a:effectLst/>
                <a:latin typeface="Aptos" panose="020B0004020202020204" pitchFamily="34" charset="0"/>
              </a:rPr>
              <a:t>M.u.v. de </a:t>
            </a:r>
            <a:r>
              <a:rPr lang="nl-NL" sz="1050" b="0" i="0" dirty="0" err="1">
                <a:solidFill>
                  <a:srgbClr val="000000"/>
                </a:solidFill>
                <a:effectLst/>
                <a:latin typeface="Aptos" panose="020B0004020202020204" pitchFamily="34" charset="0"/>
              </a:rPr>
              <a:t>gelicentieerde</a:t>
            </a:r>
            <a:r>
              <a:rPr lang="nl-NL" sz="1050" b="0" i="0" dirty="0">
                <a:solidFill>
                  <a:srgbClr val="000000"/>
                </a:solidFill>
                <a:effectLst/>
                <a:latin typeface="Aptos" panose="020B0004020202020204" pitchFamily="34" charset="0"/>
              </a:rPr>
              <a:t> content: PowerPoint sjabloon Hogeschool Rotterdam </a:t>
            </a:r>
          </a:p>
          <a:p>
            <a:pPr algn="l" fontAlgn="base"/>
            <a:r>
              <a:rPr lang="nl-NL" sz="1050" b="0" i="0" dirty="0">
                <a:solidFill>
                  <a:srgbClr val="000000"/>
                </a:solidFill>
                <a:effectLst/>
                <a:latin typeface="Aptos" panose="020B0004020202020204" pitchFamily="34" charset="0"/>
              </a:rPr>
              <a:t>en Windesheim logo </a:t>
            </a:r>
          </a:p>
        </p:txBody>
      </p:sp>
      <p:pic>
        <p:nvPicPr>
          <p:cNvPr id="11" name="Afbeelding 10">
            <a:extLst>
              <a:ext uri="{FF2B5EF4-FFF2-40B4-BE49-F238E27FC236}">
                <a16:creationId xmlns:a16="http://schemas.microsoft.com/office/drawing/2014/main" id="{12944F30-D446-DAAF-3BCE-32D0177AFF72}"/>
              </a:ext>
            </a:extLst>
          </p:cNvPr>
          <p:cNvPicPr>
            <a:picLocks noChangeAspect="1"/>
          </p:cNvPicPr>
          <p:nvPr/>
        </p:nvPicPr>
        <p:blipFill>
          <a:blip r:embed="rId3"/>
          <a:stretch>
            <a:fillRect/>
          </a:stretch>
        </p:blipFill>
        <p:spPr>
          <a:xfrm>
            <a:off x="3010792" y="6119128"/>
            <a:ext cx="866896" cy="276264"/>
          </a:xfrm>
          <a:prstGeom prst="rect">
            <a:avLst/>
          </a:prstGeom>
        </p:spPr>
      </p:pic>
    </p:spTree>
    <p:extLst>
      <p:ext uri="{BB962C8B-B14F-4D97-AF65-F5344CB8AC3E}">
        <p14:creationId xmlns:p14="http://schemas.microsoft.com/office/powerpoint/2010/main" val="423707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11">
            <a:extLst>
              <a:ext uri="{FF2B5EF4-FFF2-40B4-BE49-F238E27FC236}">
                <a16:creationId xmlns:a16="http://schemas.microsoft.com/office/drawing/2014/main" id="{9C80413D-1C5D-0FA6-878E-AF26EEA9A2EC}"/>
              </a:ext>
            </a:extLst>
          </p:cNvPr>
          <p:cNvPicPr>
            <a:picLocks noChangeAspect="1"/>
          </p:cNvPicPr>
          <p:nvPr/>
        </p:nvPicPr>
        <p:blipFill>
          <a:blip r:embed="rId3"/>
          <a:stretch>
            <a:fillRect/>
          </a:stretch>
        </p:blipFill>
        <p:spPr>
          <a:xfrm rot="12806873">
            <a:off x="252494" y="1717633"/>
            <a:ext cx="9055057" cy="4287129"/>
          </a:xfrm>
          <a:prstGeom prst="rect">
            <a:avLst/>
          </a:prstGeom>
        </p:spPr>
      </p:pic>
      <p:sp>
        <p:nvSpPr>
          <p:cNvPr id="2" name="Titel 1">
            <a:extLst>
              <a:ext uri="{FF2B5EF4-FFF2-40B4-BE49-F238E27FC236}">
                <a16:creationId xmlns:a16="http://schemas.microsoft.com/office/drawing/2014/main" id="{9C462CBB-E3A5-394A-572E-21F284F5969F}"/>
              </a:ext>
            </a:extLst>
          </p:cNvPr>
          <p:cNvSpPr txBox="1">
            <a:spLocks/>
          </p:cNvSpPr>
          <p:nvPr/>
        </p:nvSpPr>
        <p:spPr>
          <a:xfrm>
            <a:off x="5247861" y="1244496"/>
            <a:ext cx="6944139" cy="19861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chemeClr val="bg1"/>
                </a:solidFill>
                <a:latin typeface="Poppins" pitchFamily="2" charset="77"/>
                <a:ea typeface="+mj-ea"/>
                <a:cs typeface="Poppins"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altLang="nl-NL" sz="6336" b="1" i="0" u="none" strike="noStrike" kern="1200" cap="none" spc="0" normalizeH="0" baseline="0" noProof="0" dirty="0">
                <a:ln>
                  <a:noFill/>
                </a:ln>
                <a:solidFill>
                  <a:prstClr val="white"/>
                </a:solidFill>
                <a:effectLst/>
                <a:uLnTx/>
                <a:uFillTx/>
                <a:latin typeface="Poppins" panose="00000500000000000000" pitchFamily="2" charset="0"/>
                <a:ea typeface="+mj-ea"/>
                <a:cs typeface="Poppins" panose="00000500000000000000" pitchFamily="2" charset="0"/>
              </a:rPr>
              <a:t>Bij Hogeschool Windesheim</a:t>
            </a:r>
            <a:endParaRPr kumimoji="0" lang="nl-NL" altLang="nl-NL" sz="1000" b="1" i="0" u="none" strike="noStrike" kern="1200" cap="none" spc="0" normalizeH="0" baseline="0" noProof="0" dirty="0">
              <a:ln>
                <a:noFill/>
              </a:ln>
              <a:solidFill>
                <a:prstClr val="white"/>
              </a:solidFill>
              <a:effectLst/>
              <a:uLnTx/>
              <a:uFillTx/>
              <a:latin typeface="Poppins" panose="00000500000000000000" pitchFamily="2" charset="0"/>
              <a:ea typeface="+mj-ea"/>
              <a:cs typeface="Poppins" panose="00000500000000000000" pitchFamily="2" charset="0"/>
            </a:endParaRPr>
          </a:p>
        </p:txBody>
      </p:sp>
      <p:pic>
        <p:nvPicPr>
          <p:cNvPr id="7" name="Afbeelding 6">
            <a:extLst>
              <a:ext uri="{FF2B5EF4-FFF2-40B4-BE49-F238E27FC236}">
                <a16:creationId xmlns:a16="http://schemas.microsoft.com/office/drawing/2014/main" id="{CC6FCE12-259A-A867-D3B5-8AF75AD5C4AD}"/>
              </a:ext>
            </a:extLst>
          </p:cNvPr>
          <p:cNvPicPr>
            <a:picLocks noChangeAspect="1"/>
          </p:cNvPicPr>
          <p:nvPr/>
        </p:nvPicPr>
        <p:blipFill>
          <a:blip r:embed="rId4"/>
          <a:stretch>
            <a:fillRect/>
          </a:stretch>
        </p:blipFill>
        <p:spPr>
          <a:xfrm>
            <a:off x="1959506" y="1892220"/>
            <a:ext cx="1486107" cy="1143160"/>
          </a:xfrm>
          <a:prstGeom prst="rect">
            <a:avLst/>
          </a:prstGeom>
        </p:spPr>
      </p:pic>
      <p:sp>
        <p:nvSpPr>
          <p:cNvPr id="9" name="Tekstvak 8">
            <a:extLst>
              <a:ext uri="{FF2B5EF4-FFF2-40B4-BE49-F238E27FC236}">
                <a16:creationId xmlns:a16="http://schemas.microsoft.com/office/drawing/2014/main" id="{80DA77E5-2802-8C54-F28E-FA6C68A63A6C}"/>
              </a:ext>
            </a:extLst>
          </p:cNvPr>
          <p:cNvSpPr txBox="1"/>
          <p:nvPr/>
        </p:nvSpPr>
        <p:spPr>
          <a:xfrm flipH="1">
            <a:off x="10184130" y="6416752"/>
            <a:ext cx="2864358" cy="244106"/>
          </a:xfrm>
          <a:prstGeom prst="rect">
            <a:avLst/>
          </a:prstGeom>
          <a:noFill/>
        </p:spPr>
        <p:txBody>
          <a:bodyPr wrap="square">
            <a:spAutoFit/>
          </a:bodyPr>
          <a:lstStyle/>
          <a:p>
            <a:pPr>
              <a:lnSpc>
                <a:spcPct val="115000"/>
              </a:lnSpc>
              <a:spcAft>
                <a:spcPts val="800"/>
              </a:spcAft>
            </a:pPr>
            <a:r>
              <a:rPr lang="nl-NL" sz="900" kern="100" dirty="0">
                <a:effectLst/>
                <a:latin typeface="Poppins" panose="00000500000000000000" pitchFamily="2" charset="0"/>
                <a:ea typeface="Aptos" panose="020B0004020202020204" pitchFamily="34" charset="0"/>
                <a:cs typeface="Poppins" panose="00000500000000000000" pitchFamily="2" charset="0"/>
              </a:rPr>
              <a:t>Online afbeelding PowerPoint</a:t>
            </a:r>
          </a:p>
        </p:txBody>
      </p:sp>
    </p:spTree>
    <p:extLst>
      <p:ext uri="{BB962C8B-B14F-4D97-AF65-F5344CB8AC3E}">
        <p14:creationId xmlns:p14="http://schemas.microsoft.com/office/powerpoint/2010/main" val="1841075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255AA76-C5EB-9B01-0707-2829C8606ECA}"/>
              </a:ext>
            </a:extLst>
          </p:cNvPr>
          <p:cNvSpPr>
            <a:spLocks noGrp="1"/>
          </p:cNvSpPr>
          <p:nvPr>
            <p:ph type="title"/>
          </p:nvPr>
        </p:nvSpPr>
        <p:spPr/>
        <p:txBody>
          <a:bodyPr>
            <a:normAutofit/>
          </a:bodyPr>
          <a:lstStyle/>
          <a:p>
            <a:r>
              <a:rPr lang="nl-NL" sz="2500" dirty="0"/>
              <a:t>Tijdlijn</a:t>
            </a:r>
          </a:p>
        </p:txBody>
      </p:sp>
      <p:sp>
        <p:nvSpPr>
          <p:cNvPr id="4" name="TextBox 3">
            <a:extLst>
              <a:ext uri="{FF2B5EF4-FFF2-40B4-BE49-F238E27FC236}">
                <a16:creationId xmlns:a16="http://schemas.microsoft.com/office/drawing/2014/main" id="{A88F8AAE-2804-2E4A-460D-95D675C8BDA5}"/>
              </a:ext>
            </a:extLst>
          </p:cNvPr>
          <p:cNvSpPr txBox="1"/>
          <p:nvPr/>
        </p:nvSpPr>
        <p:spPr>
          <a:xfrm>
            <a:off x="72887" y="1028168"/>
            <a:ext cx="12046226" cy="4930196"/>
          </a:xfrm>
          <a:prstGeom prst="rect">
            <a:avLst/>
          </a:prstGeom>
          <a:noFill/>
        </p:spPr>
        <p:txBody>
          <a:bodyPr wrap="square">
            <a:spAutoFit/>
          </a:bodyPr>
          <a:lstStyle/>
          <a:p>
            <a:pPr>
              <a:lnSpc>
                <a:spcPct val="150000"/>
              </a:lnSpc>
            </a:pPr>
            <a:r>
              <a:rPr lang="nl-NL" sz="1600" dirty="0">
                <a:latin typeface="Poppins" panose="00000500000000000000" pitchFamily="2" charset="0"/>
                <a:cs typeface="Poppins" panose="00000500000000000000" pitchFamily="2" charset="0"/>
              </a:rPr>
              <a:t>Vanaf maart 2023:</a:t>
            </a:r>
          </a:p>
          <a:p>
            <a:pPr marL="285750" indent="-285750">
              <a:lnSpc>
                <a:spcPct val="150000"/>
              </a:lnSpc>
              <a:buClr>
                <a:srgbClr val="D40E4C"/>
              </a:buClr>
              <a:buFont typeface="Wingdings" panose="05000000000000000000" pitchFamily="2" charset="2"/>
              <a:buChar char="Ø"/>
            </a:pPr>
            <a:r>
              <a:rPr lang="nl-NL" sz="1500" dirty="0">
                <a:latin typeface="Poppins" panose="00000500000000000000" pitchFamily="2" charset="0"/>
                <a:cs typeface="Poppins" panose="00000500000000000000" pitchFamily="2" charset="0"/>
              </a:rPr>
              <a:t>Themabijeenkomsten binnen MC (bijv. open leermaterialen, open publiceren, systemen en platformen).</a:t>
            </a:r>
          </a:p>
          <a:p>
            <a:pPr marL="285750" indent="-285750">
              <a:lnSpc>
                <a:spcPct val="150000"/>
              </a:lnSpc>
              <a:buClr>
                <a:srgbClr val="D40E4C"/>
              </a:buClr>
              <a:buFont typeface="Wingdings" panose="05000000000000000000" pitchFamily="2" charset="2"/>
              <a:buChar char="Ø"/>
            </a:pPr>
            <a:r>
              <a:rPr lang="nl-NL" sz="1500" dirty="0">
                <a:latin typeface="Poppins" panose="00000500000000000000" pitchFamily="2" charset="0"/>
                <a:cs typeface="Poppins" panose="00000500000000000000" pitchFamily="2" charset="0"/>
              </a:rPr>
              <a:t>Weekstart content en andere teamoverleggen.</a:t>
            </a:r>
          </a:p>
          <a:p>
            <a:pPr marL="285750" indent="-285750">
              <a:lnSpc>
                <a:spcPct val="150000"/>
              </a:lnSpc>
              <a:buClr>
                <a:srgbClr val="D40E4C"/>
              </a:buClr>
              <a:buFont typeface="Wingdings" panose="05000000000000000000" pitchFamily="2" charset="2"/>
              <a:buChar char="Ø"/>
            </a:pPr>
            <a:r>
              <a:rPr lang="nl-NL" sz="1500" dirty="0">
                <a:latin typeface="Poppins" panose="00000500000000000000" pitchFamily="2" charset="0"/>
                <a:cs typeface="Poppins" panose="00000500000000000000" pitchFamily="2" charset="0"/>
              </a:rPr>
              <a:t>On the job.</a:t>
            </a:r>
          </a:p>
          <a:p>
            <a:pPr marL="285750" indent="-285750">
              <a:lnSpc>
                <a:spcPct val="150000"/>
              </a:lnSpc>
              <a:buClr>
                <a:srgbClr val="D40E4C"/>
              </a:buClr>
              <a:buFont typeface="Wingdings" panose="05000000000000000000" pitchFamily="2" charset="2"/>
              <a:buChar char="Ø"/>
            </a:pPr>
            <a:r>
              <a:rPr lang="nl-NL" sz="1500" dirty="0">
                <a:latin typeface="Poppins" panose="00000500000000000000" pitchFamily="2" charset="0"/>
                <a:cs typeface="Poppins" panose="00000500000000000000" pitchFamily="2" charset="0"/>
              </a:rPr>
              <a:t>Trainingen en cursussen (GO-cursus auteursrecht basis, gevorderd, AI).</a:t>
            </a:r>
          </a:p>
          <a:p>
            <a:pPr marL="285750" indent="-285750">
              <a:lnSpc>
                <a:spcPct val="150000"/>
              </a:lnSpc>
              <a:buClr>
                <a:srgbClr val="D40E4C"/>
              </a:buClr>
              <a:buFont typeface="Wingdings" panose="05000000000000000000" pitchFamily="2" charset="2"/>
              <a:buChar char="Ø"/>
            </a:pPr>
            <a:r>
              <a:rPr lang="nl-NL" sz="1500" dirty="0">
                <a:latin typeface="Poppins" panose="00000500000000000000" pitchFamily="2" charset="0"/>
                <a:cs typeface="Poppins" panose="00000500000000000000" pitchFamily="2" charset="0"/>
              </a:rPr>
              <a:t>Webinars (NRO open leermaterialen etc.). </a:t>
            </a:r>
          </a:p>
          <a:p>
            <a:pPr marL="285750" indent="-285750">
              <a:lnSpc>
                <a:spcPct val="150000"/>
              </a:lnSpc>
              <a:buClr>
                <a:srgbClr val="D40E4C"/>
              </a:buClr>
              <a:buFont typeface="Wingdings" panose="05000000000000000000" pitchFamily="2" charset="2"/>
              <a:buChar char="Ø"/>
            </a:pPr>
            <a:r>
              <a:rPr lang="nl-NL" sz="1500" dirty="0">
                <a:latin typeface="Poppins" panose="00000500000000000000" pitchFamily="2" charset="0"/>
                <a:cs typeface="Poppins" panose="00000500000000000000" pitchFamily="2" charset="0"/>
              </a:rPr>
              <a:t>Congressen (SURFonderwijsdagen, Media&amp;Learning etc.).</a:t>
            </a:r>
          </a:p>
          <a:p>
            <a:pPr marL="285750" indent="-285750">
              <a:lnSpc>
                <a:spcPct val="150000"/>
              </a:lnSpc>
              <a:buClr>
                <a:srgbClr val="D40E4C"/>
              </a:buClr>
              <a:buFont typeface="Wingdings" panose="05000000000000000000" pitchFamily="2" charset="2"/>
              <a:buChar char="Ø"/>
            </a:pPr>
            <a:r>
              <a:rPr lang="nl-NL" sz="1500" dirty="0">
                <a:latin typeface="Poppins" panose="00000500000000000000" pitchFamily="2" charset="0"/>
                <a:cs typeface="Poppins" panose="00000500000000000000" pitchFamily="2" charset="0"/>
              </a:rPr>
              <a:t>Op bezoek bij andere instellingen. </a:t>
            </a:r>
          </a:p>
          <a:p>
            <a:pPr marL="285750" indent="-285750">
              <a:lnSpc>
                <a:spcPct val="150000"/>
              </a:lnSpc>
              <a:buClr>
                <a:srgbClr val="D40E4C"/>
              </a:buClr>
              <a:buFont typeface="Wingdings" panose="05000000000000000000" pitchFamily="2" charset="2"/>
              <a:buChar char="Ø"/>
            </a:pPr>
            <a:r>
              <a:rPr lang="nl-NL" sz="1500" dirty="0">
                <a:latin typeface="Poppins" panose="00000500000000000000" pitchFamily="2" charset="0"/>
                <a:cs typeface="Poppins" panose="00000500000000000000" pitchFamily="2" charset="0"/>
              </a:rPr>
              <a:t>Aansluiten bij landelijke ontwikkelingen bijv. Npuls.</a:t>
            </a:r>
          </a:p>
          <a:p>
            <a:pPr marL="285750" indent="-285750">
              <a:lnSpc>
                <a:spcPct val="150000"/>
              </a:lnSpc>
              <a:buClr>
                <a:srgbClr val="D40E4C"/>
              </a:buClr>
              <a:buFont typeface="Wingdings" panose="05000000000000000000" pitchFamily="2" charset="2"/>
              <a:buChar char="Ø"/>
            </a:pPr>
            <a:r>
              <a:rPr lang="nl-NL" sz="1500" dirty="0">
                <a:latin typeface="Poppins" panose="00000500000000000000" pitchFamily="2" charset="0"/>
                <a:cs typeface="Poppins" panose="00000500000000000000" pitchFamily="2" charset="0"/>
              </a:rPr>
              <a:t>Deelnemen aan landelijke werkgroepen: werkgroep B-OOO, werkgroep licenties en projectgroep/werkgroep SamenDelen VPK.</a:t>
            </a:r>
          </a:p>
          <a:p>
            <a:pPr marL="285750" indent="-285750">
              <a:lnSpc>
                <a:spcPct val="150000"/>
              </a:lnSpc>
              <a:buClr>
                <a:srgbClr val="D40E4C"/>
              </a:buClr>
              <a:buFont typeface="Wingdings" panose="05000000000000000000" pitchFamily="2" charset="2"/>
              <a:buChar char="Ø"/>
            </a:pPr>
            <a:r>
              <a:rPr lang="nl-NL" sz="1500" dirty="0">
                <a:latin typeface="Poppins" panose="00000500000000000000" pitchFamily="2" charset="0"/>
                <a:cs typeface="Poppins" panose="00000500000000000000" pitchFamily="2" charset="0"/>
              </a:rPr>
              <a:t>Vakcommunity LLO edusources (sitemanager).</a:t>
            </a:r>
          </a:p>
          <a:p>
            <a:pPr marL="285750" indent="-285750">
              <a:lnSpc>
                <a:spcPct val="150000"/>
              </a:lnSpc>
              <a:buClr>
                <a:srgbClr val="D40E4C"/>
              </a:buClr>
              <a:buFont typeface="Wingdings" panose="05000000000000000000" pitchFamily="2" charset="2"/>
              <a:buChar char="Ø"/>
            </a:pPr>
            <a:r>
              <a:rPr lang="nl-NL" sz="1500" dirty="0">
                <a:latin typeface="Poppins" panose="00000500000000000000" pitchFamily="2" charset="0"/>
                <a:cs typeface="Poppins" panose="00000500000000000000" pitchFamily="2" charset="0"/>
              </a:rPr>
              <a:t>Alle IB-ers lid van community edusources. </a:t>
            </a:r>
          </a:p>
          <a:p>
            <a:pPr marL="285750" indent="-285750">
              <a:lnSpc>
                <a:spcPct val="150000"/>
              </a:lnSpc>
              <a:buClr>
                <a:srgbClr val="D40E4C"/>
              </a:buClr>
              <a:buFont typeface="Wingdings" panose="05000000000000000000" pitchFamily="2" charset="2"/>
              <a:buChar char="Ø"/>
            </a:pPr>
            <a:r>
              <a:rPr lang="nl-NL" sz="1500" dirty="0">
                <a:latin typeface="Poppins" panose="00000500000000000000" pitchFamily="2" charset="0"/>
                <a:cs typeface="Poppins" panose="00000500000000000000" pitchFamily="2" charset="0"/>
              </a:rPr>
              <a:t>Aansluiten bij Sleutelteam Windesheim Npuls.</a:t>
            </a:r>
          </a:p>
        </p:txBody>
      </p:sp>
      <p:sp>
        <p:nvSpPr>
          <p:cNvPr id="8" name="TextBox 7">
            <a:extLst>
              <a:ext uri="{FF2B5EF4-FFF2-40B4-BE49-F238E27FC236}">
                <a16:creationId xmlns:a16="http://schemas.microsoft.com/office/drawing/2014/main" id="{A5ABD69B-8329-8DE7-5417-147AD03B03E5}"/>
              </a:ext>
            </a:extLst>
          </p:cNvPr>
          <p:cNvSpPr txBox="1"/>
          <p:nvPr/>
        </p:nvSpPr>
        <p:spPr>
          <a:xfrm>
            <a:off x="1649897" y="6160462"/>
            <a:ext cx="9674086" cy="369332"/>
          </a:xfrm>
          <a:prstGeom prst="rect">
            <a:avLst/>
          </a:prstGeom>
          <a:noFill/>
        </p:spPr>
        <p:txBody>
          <a:bodyPr wrap="square">
            <a:spAutoFit/>
          </a:bodyPr>
          <a:lstStyle/>
          <a:p>
            <a:r>
              <a:rPr lang="nl-NL" sz="1800" dirty="0">
                <a:latin typeface="Poppins" panose="00000500000000000000" pitchFamily="2" charset="0"/>
                <a:cs typeface="Poppins" panose="00000500000000000000" pitchFamily="2" charset="0"/>
              </a:rPr>
              <a:t>Professionalisering is een continu proces op individueel, team- en collectief niveau</a:t>
            </a:r>
          </a:p>
        </p:txBody>
      </p:sp>
      <p:pic>
        <p:nvPicPr>
          <p:cNvPr id="9" name="Afbeelding 3">
            <a:extLst>
              <a:ext uri="{FF2B5EF4-FFF2-40B4-BE49-F238E27FC236}">
                <a16:creationId xmlns:a16="http://schemas.microsoft.com/office/drawing/2014/main" id="{136F0339-1882-996A-BEA2-4FC24279B9B7}"/>
              </a:ext>
            </a:extLst>
          </p:cNvPr>
          <p:cNvPicPr>
            <a:picLocks noChangeAspect="1"/>
          </p:cNvPicPr>
          <p:nvPr/>
        </p:nvPicPr>
        <p:blipFill>
          <a:blip r:embed="rId3"/>
          <a:stretch>
            <a:fillRect/>
          </a:stretch>
        </p:blipFill>
        <p:spPr>
          <a:xfrm>
            <a:off x="8026664" y="1754571"/>
            <a:ext cx="2190895" cy="2520000"/>
          </a:xfrm>
          <a:prstGeom prst="rect">
            <a:avLst/>
          </a:prstGeom>
        </p:spPr>
      </p:pic>
      <p:sp>
        <p:nvSpPr>
          <p:cNvPr id="5" name="Tekstvak 4">
            <a:extLst>
              <a:ext uri="{FF2B5EF4-FFF2-40B4-BE49-F238E27FC236}">
                <a16:creationId xmlns:a16="http://schemas.microsoft.com/office/drawing/2014/main" id="{C0F7B040-7906-D943-47F1-AABAAF0E99C9}"/>
              </a:ext>
            </a:extLst>
          </p:cNvPr>
          <p:cNvSpPr txBox="1"/>
          <p:nvPr/>
        </p:nvSpPr>
        <p:spPr>
          <a:xfrm flipH="1">
            <a:off x="10217559" y="3882982"/>
            <a:ext cx="1382733" cy="260969"/>
          </a:xfrm>
          <a:prstGeom prst="rect">
            <a:avLst/>
          </a:prstGeom>
          <a:noFill/>
        </p:spPr>
        <p:txBody>
          <a:bodyPr wrap="square">
            <a:spAutoFit/>
          </a:bodyPr>
          <a:lstStyle/>
          <a:p>
            <a:pPr>
              <a:lnSpc>
                <a:spcPct val="115000"/>
              </a:lnSpc>
              <a:spcAft>
                <a:spcPts val="800"/>
              </a:spcAft>
            </a:pPr>
            <a:r>
              <a:rPr lang="nl-NL" sz="1000" kern="100" dirty="0">
                <a:effectLst/>
                <a:latin typeface="Poppins" panose="00000500000000000000" pitchFamily="2" charset="0"/>
                <a:ea typeface="Aptos" panose="020B0004020202020204" pitchFamily="34" charset="0"/>
                <a:cs typeface="Poppins" panose="00000500000000000000" pitchFamily="2" charset="0"/>
              </a:rPr>
              <a:t>Eigen werk </a:t>
            </a:r>
            <a:r>
              <a:rPr lang="nl-NL" sz="1000" kern="100" dirty="0" err="1">
                <a:effectLst/>
                <a:latin typeface="Poppins" panose="00000500000000000000" pitchFamily="2" charset="0"/>
                <a:ea typeface="Aptos" panose="020B0004020202020204" pitchFamily="34" charset="0"/>
                <a:cs typeface="Poppins" panose="00000500000000000000" pitchFamily="2" charset="0"/>
              </a:rPr>
              <a:t>Canva</a:t>
            </a:r>
            <a:endParaRPr lang="nl-NL" sz="1000" kern="100" dirty="0">
              <a:effectLst/>
              <a:latin typeface="Poppins" panose="00000500000000000000" pitchFamily="2" charset="0"/>
              <a:ea typeface="Aptos" panose="020B0004020202020204" pitchFamily="34" charset="0"/>
              <a:cs typeface="Poppins" panose="00000500000000000000" pitchFamily="2" charset="0"/>
            </a:endParaRPr>
          </a:p>
        </p:txBody>
      </p:sp>
    </p:spTree>
    <p:extLst>
      <p:ext uri="{BB962C8B-B14F-4D97-AF65-F5344CB8AC3E}">
        <p14:creationId xmlns:p14="http://schemas.microsoft.com/office/powerpoint/2010/main" val="100986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FC217C-4412-F41D-4FCF-52F76FCADEEE}"/>
              </a:ext>
            </a:extLst>
          </p:cNvPr>
          <p:cNvSpPr>
            <a:spLocks noGrp="1"/>
          </p:cNvSpPr>
          <p:nvPr>
            <p:ph type="title"/>
          </p:nvPr>
        </p:nvSpPr>
        <p:spPr/>
        <p:txBody>
          <a:bodyPr>
            <a:normAutofit/>
          </a:bodyPr>
          <a:lstStyle/>
          <a:p>
            <a:r>
              <a:rPr lang="en-GB" sz="2500" b="0" i="0" dirty="0" err="1">
                <a:solidFill>
                  <a:schemeClr val="bg1"/>
                </a:solidFill>
                <a:latin typeface="Poppins SemiBold" panose="00000700000000000000" pitchFamily="2" charset="0"/>
                <a:cs typeface="Poppins SemiBold" panose="00000700000000000000" pitchFamily="2" charset="0"/>
              </a:rPr>
              <a:t>Ervaringen</a:t>
            </a:r>
            <a:r>
              <a:rPr lang="en-GB" sz="2500" b="0" i="0" dirty="0">
                <a:solidFill>
                  <a:schemeClr val="bg1"/>
                </a:solidFill>
                <a:latin typeface="Poppins SemiBold" panose="00000700000000000000" pitchFamily="2" charset="0"/>
                <a:cs typeface="Poppins SemiBold" panose="00000700000000000000" pitchFamily="2" charset="0"/>
              </a:rPr>
              <a:t> en </a:t>
            </a:r>
            <a:r>
              <a:rPr lang="en-GB" sz="2500" b="0" i="0" dirty="0" err="1">
                <a:solidFill>
                  <a:schemeClr val="bg1"/>
                </a:solidFill>
                <a:latin typeface="Poppins SemiBold" panose="00000700000000000000" pitchFamily="2" charset="0"/>
                <a:cs typeface="Poppins SemiBold" panose="00000700000000000000" pitchFamily="2" charset="0"/>
              </a:rPr>
              <a:t>inzichten</a:t>
            </a:r>
            <a:endParaRPr lang="en-NL" sz="2500" dirty="0">
              <a:latin typeface="Poppins SemiBold" panose="00000700000000000000" pitchFamily="2" charset="0"/>
              <a:cs typeface="Poppins SemiBold" panose="00000700000000000000" pitchFamily="2" charset="0"/>
            </a:endParaRPr>
          </a:p>
        </p:txBody>
      </p:sp>
      <p:sp>
        <p:nvSpPr>
          <p:cNvPr id="2" name="TextBox 1">
            <a:extLst>
              <a:ext uri="{FF2B5EF4-FFF2-40B4-BE49-F238E27FC236}">
                <a16:creationId xmlns:a16="http://schemas.microsoft.com/office/drawing/2014/main" id="{06D2CFAC-D05D-0EAA-3099-5064D5972FA7}"/>
              </a:ext>
            </a:extLst>
          </p:cNvPr>
          <p:cNvSpPr txBox="1"/>
          <p:nvPr/>
        </p:nvSpPr>
        <p:spPr>
          <a:xfrm>
            <a:off x="69574" y="1194021"/>
            <a:ext cx="12052851" cy="4636936"/>
          </a:xfrm>
          <a:prstGeom prst="rect">
            <a:avLst/>
          </a:prstGeom>
        </p:spPr>
        <p:txBody>
          <a:bodyPr vert="horz" wrap="square" lIns="91440" tIns="45720" rIns="91440" bIns="45720" rtlCol="0" anchor="ctr">
            <a:normAutofit fontScale="25000" lnSpcReduction="20000"/>
          </a:bodyPr>
          <a:lstStyle/>
          <a:p>
            <a:pPr marL="685800" indent="-685800">
              <a:lnSpc>
                <a:spcPct val="170000"/>
              </a:lnSpc>
              <a:spcAft>
                <a:spcPts val="800"/>
              </a:spcAft>
              <a:buClr>
                <a:srgbClr val="D40E4C"/>
              </a:buClr>
              <a:buFont typeface="Wingdings" panose="05000000000000000000" pitchFamily="2" charset="2"/>
              <a:buChar char="Ø"/>
            </a:pPr>
            <a:endParaRPr lang="nl-NL" sz="5600" b="1" kern="100" dirty="0">
              <a:effectLst/>
              <a:latin typeface="Poppins" panose="00000500000000000000" pitchFamily="2" charset="0"/>
              <a:ea typeface="Aptos" panose="020B0004020202020204" pitchFamily="34" charset="0"/>
              <a:cs typeface="Poppins" panose="00000500000000000000" pitchFamily="2" charset="0"/>
            </a:endParaRPr>
          </a:p>
          <a:p>
            <a:pPr marL="685800" indent="-685800">
              <a:lnSpc>
                <a:spcPct val="170000"/>
              </a:lnSpc>
              <a:spcAft>
                <a:spcPts val="800"/>
              </a:spcAft>
              <a:buClr>
                <a:srgbClr val="D40E4C"/>
              </a:buClr>
              <a:buFont typeface="Wingdings" panose="05000000000000000000" pitchFamily="2" charset="2"/>
              <a:buChar char="Ø"/>
            </a:pPr>
            <a:r>
              <a:rPr lang="nl-NL" sz="6800" kern="100" dirty="0">
                <a:latin typeface="Poppins" panose="00000500000000000000" pitchFamily="2" charset="0"/>
                <a:ea typeface="Aptos" panose="020B0004020202020204" pitchFamily="34" charset="0"/>
                <a:cs typeface="Poppins" panose="00000500000000000000" pitchFamily="2" charset="0"/>
              </a:rPr>
              <a:t>Onwetendheid.</a:t>
            </a:r>
            <a:endParaRPr lang="nl-NL" sz="6800" kern="100" dirty="0">
              <a:effectLst/>
              <a:latin typeface="Poppins" panose="00000500000000000000" pitchFamily="2" charset="0"/>
              <a:ea typeface="Aptos" panose="020B0004020202020204" pitchFamily="34" charset="0"/>
              <a:cs typeface="Poppins" panose="00000500000000000000" pitchFamily="2" charset="0"/>
            </a:endParaRPr>
          </a:p>
          <a:p>
            <a:pPr marL="685800" indent="-685800">
              <a:lnSpc>
                <a:spcPct val="170000"/>
              </a:lnSpc>
              <a:spcAft>
                <a:spcPts val="800"/>
              </a:spcAft>
              <a:buClr>
                <a:srgbClr val="D40E4C"/>
              </a:buClr>
              <a:buFont typeface="Wingdings" panose="05000000000000000000" pitchFamily="2" charset="2"/>
              <a:buChar char="Ø"/>
            </a:pPr>
            <a:r>
              <a:rPr lang="nl-NL" sz="6800" kern="100" dirty="0">
                <a:effectLst/>
                <a:latin typeface="Poppins" panose="00000500000000000000" pitchFamily="2" charset="0"/>
                <a:ea typeface="Aptos" panose="020B0004020202020204" pitchFamily="34" charset="0"/>
                <a:cs typeface="Poppins" panose="00000500000000000000" pitchFamily="2" charset="0"/>
              </a:rPr>
              <a:t>Geen antwoord hebben op de vraag in het (begin) van het proces: Hoe ga jij open leermaterialen toepassen binnen jouw werkzaamheden? </a:t>
            </a:r>
          </a:p>
          <a:p>
            <a:pPr marL="685800" indent="-685800">
              <a:lnSpc>
                <a:spcPct val="170000"/>
              </a:lnSpc>
              <a:spcAft>
                <a:spcPts val="800"/>
              </a:spcAft>
              <a:buClr>
                <a:srgbClr val="D40E4C"/>
              </a:buClr>
              <a:buFont typeface="Wingdings" panose="05000000000000000000" pitchFamily="2" charset="2"/>
              <a:buChar char="Ø"/>
            </a:pPr>
            <a:r>
              <a:rPr lang="nl-NL" sz="6800" kern="100" dirty="0">
                <a:effectLst/>
                <a:latin typeface="Poppins" panose="00000500000000000000" pitchFamily="2" charset="0"/>
                <a:ea typeface="Aptos" panose="020B0004020202020204" pitchFamily="34" charset="0"/>
                <a:cs typeface="Poppins" panose="00000500000000000000" pitchFamily="2" charset="0"/>
              </a:rPr>
              <a:t>“Het niet kunnen plaatsen” / “ik begrijp niet wat je bedoeld?” / “het is niet mijn ding” . </a:t>
            </a:r>
          </a:p>
          <a:p>
            <a:pPr marL="685800" indent="-685800">
              <a:lnSpc>
                <a:spcPct val="170000"/>
              </a:lnSpc>
              <a:spcAft>
                <a:spcPts val="800"/>
              </a:spcAft>
              <a:buClr>
                <a:srgbClr val="D40E4C"/>
              </a:buClr>
              <a:buFont typeface="Wingdings" panose="05000000000000000000" pitchFamily="2" charset="2"/>
              <a:buChar char="Ø"/>
            </a:pPr>
            <a:r>
              <a:rPr lang="nl-NL" sz="6800" dirty="0">
                <a:latin typeface="Poppins" panose="00000500000000000000" pitchFamily="2" charset="0"/>
                <a:cs typeface="Poppins" panose="00000500000000000000" pitchFamily="2" charset="0"/>
              </a:rPr>
              <a:t>"Ik snap dat dit heel belangrijk is, maar ik zie in mijn werk geen aanknopingspunten om hier iets aan te doen“.</a:t>
            </a:r>
            <a:endParaRPr lang="nl-NL" sz="6800" kern="100" dirty="0">
              <a:effectLst/>
              <a:latin typeface="Poppins" panose="00000500000000000000" pitchFamily="2" charset="0"/>
              <a:ea typeface="Aptos" panose="020B0004020202020204" pitchFamily="34" charset="0"/>
              <a:cs typeface="Poppins" panose="00000500000000000000" pitchFamily="2" charset="0"/>
            </a:endParaRPr>
          </a:p>
          <a:p>
            <a:pPr marL="685800" indent="-685800">
              <a:lnSpc>
                <a:spcPct val="170000"/>
              </a:lnSpc>
              <a:spcAft>
                <a:spcPts val="800"/>
              </a:spcAft>
              <a:buClr>
                <a:srgbClr val="D40E4C"/>
              </a:buClr>
              <a:buFont typeface="Wingdings" panose="05000000000000000000" pitchFamily="2" charset="2"/>
              <a:buChar char="Ø"/>
            </a:pPr>
            <a:r>
              <a:rPr lang="nl-NL" sz="6800" dirty="0">
                <a:latin typeface="Poppins" panose="00000500000000000000" pitchFamily="2" charset="0"/>
                <a:cs typeface="Poppins" panose="00000500000000000000" pitchFamily="2" charset="0"/>
              </a:rPr>
              <a:t>Een dialoog voeren over toegang tot onderwijsmaterialen opent alle deuren. </a:t>
            </a:r>
          </a:p>
          <a:p>
            <a:pPr marL="685800" indent="-685800">
              <a:lnSpc>
                <a:spcPct val="170000"/>
              </a:lnSpc>
              <a:spcAft>
                <a:spcPts val="800"/>
              </a:spcAft>
              <a:buClr>
                <a:srgbClr val="D40E4C"/>
              </a:buClr>
              <a:buFont typeface="Wingdings" panose="05000000000000000000" pitchFamily="2" charset="2"/>
              <a:buChar char="Ø"/>
            </a:pPr>
            <a:r>
              <a:rPr lang="nl-NL" sz="6800" kern="100" dirty="0">
                <a:effectLst/>
                <a:latin typeface="Poppins" panose="00000500000000000000" pitchFamily="2" charset="0"/>
                <a:ea typeface="Aptos" panose="020B0004020202020204" pitchFamily="34" charset="0"/>
                <a:cs typeface="Poppins" panose="00000500000000000000" pitchFamily="2" charset="0"/>
              </a:rPr>
              <a:t>Interdisciplinair werken met MMP: meer inzicht in de complexiteit </a:t>
            </a:r>
            <a:r>
              <a:rPr lang="nl-NL" sz="6800" kern="100" dirty="0">
                <a:latin typeface="Poppins" panose="00000500000000000000" pitchFamily="2" charset="0"/>
                <a:ea typeface="Aptos" panose="020B0004020202020204" pitchFamily="34" charset="0"/>
                <a:cs typeface="Poppins" panose="00000500000000000000" pitchFamily="2" charset="0"/>
              </a:rPr>
              <a:t>van </a:t>
            </a:r>
            <a:r>
              <a:rPr lang="nl-NL" sz="6800" kern="100" dirty="0">
                <a:effectLst/>
                <a:latin typeface="Poppins" panose="00000500000000000000" pitchFamily="2" charset="0"/>
                <a:ea typeface="Aptos" panose="020B0004020202020204" pitchFamily="34" charset="0"/>
                <a:cs typeface="Poppins" panose="00000500000000000000" pitchFamily="2" charset="0"/>
              </a:rPr>
              <a:t>open leermaterialen.</a:t>
            </a:r>
            <a:endParaRPr lang="nl-NL" sz="6800" dirty="0">
              <a:latin typeface="Poppins" panose="00000500000000000000" pitchFamily="2" charset="0"/>
              <a:cs typeface="Poppins" panose="00000500000000000000" pitchFamily="2" charset="0"/>
            </a:endParaRPr>
          </a:p>
          <a:p>
            <a:pPr marL="685800" indent="-685800">
              <a:lnSpc>
                <a:spcPct val="170000"/>
              </a:lnSpc>
              <a:spcAft>
                <a:spcPts val="800"/>
              </a:spcAft>
              <a:buClr>
                <a:srgbClr val="D40E4C"/>
              </a:buClr>
              <a:buFont typeface="Wingdings" panose="05000000000000000000" pitchFamily="2" charset="2"/>
              <a:buChar char="Ø"/>
            </a:pPr>
            <a:r>
              <a:rPr lang="nl-NL" sz="6800" dirty="0">
                <a:latin typeface="Poppins" panose="00000500000000000000" pitchFamily="2" charset="0"/>
                <a:cs typeface="Poppins" panose="00000500000000000000" pitchFamily="2" charset="0"/>
              </a:rPr>
              <a:t>Integrale aanpak: iedereen van de bibliotheek betrekken om écht aan de slag te gaan.</a:t>
            </a:r>
            <a:endParaRPr lang="nl-NL" sz="6800" kern="100" dirty="0">
              <a:effectLst/>
              <a:latin typeface="Poppins" panose="00000500000000000000" pitchFamily="2" charset="0"/>
              <a:ea typeface="Aptos" panose="020B0004020202020204" pitchFamily="34" charset="0"/>
              <a:cs typeface="Poppins" panose="00000500000000000000" pitchFamily="2" charset="0"/>
            </a:endParaRPr>
          </a:p>
          <a:p>
            <a:pPr marL="685800" indent="-685800">
              <a:lnSpc>
                <a:spcPct val="170000"/>
              </a:lnSpc>
              <a:spcAft>
                <a:spcPts val="800"/>
              </a:spcAft>
              <a:buClr>
                <a:srgbClr val="D40E4C"/>
              </a:buClr>
              <a:buFont typeface="Wingdings" panose="05000000000000000000" pitchFamily="2" charset="2"/>
              <a:buChar char="Ø"/>
            </a:pPr>
            <a:r>
              <a:rPr lang="nl-NL" sz="6800" kern="100" dirty="0">
                <a:effectLst/>
                <a:latin typeface="Poppins" panose="00000500000000000000" pitchFamily="2" charset="0"/>
                <a:ea typeface="Aptos" panose="020B0004020202020204" pitchFamily="34" charset="0"/>
                <a:cs typeface="Poppins" panose="00000500000000000000" pitchFamily="2" charset="0"/>
              </a:rPr>
              <a:t>Rol van de leidinggevende is </a:t>
            </a:r>
            <a:r>
              <a:rPr lang="nl-NL" sz="6800" kern="100" dirty="0">
                <a:latin typeface="Poppins" panose="00000500000000000000" pitchFamily="2" charset="0"/>
                <a:ea typeface="Aptos" panose="020B0004020202020204" pitchFamily="34" charset="0"/>
                <a:cs typeface="Poppins" panose="00000500000000000000" pitchFamily="2" charset="0"/>
              </a:rPr>
              <a:t>cruciaal</a:t>
            </a:r>
            <a:r>
              <a:rPr lang="nl-NL" sz="6800" kern="100" dirty="0">
                <a:effectLst/>
                <a:latin typeface="Poppins" panose="00000500000000000000" pitchFamily="2" charset="0"/>
                <a:ea typeface="Aptos" panose="020B0004020202020204" pitchFamily="34" charset="0"/>
                <a:cs typeface="Poppins" panose="00000500000000000000" pitchFamily="2" charset="0"/>
              </a:rPr>
              <a:t>. Het zorgen voor een verbonden team en het betreken van </a:t>
            </a:r>
            <a:r>
              <a:rPr lang="nl-NL" sz="6800" kern="100">
                <a:effectLst/>
                <a:latin typeface="Poppins" panose="00000500000000000000" pitchFamily="2" charset="0"/>
                <a:ea typeface="Aptos" panose="020B0004020202020204" pitchFamily="34" charset="0"/>
                <a:cs typeface="Poppins" panose="00000500000000000000" pitchFamily="2" charset="0"/>
              </a:rPr>
              <a:t>iedereen daarbij.</a:t>
            </a:r>
            <a:endParaRPr lang="nl-NL" sz="6800" kern="100" dirty="0">
              <a:effectLst/>
              <a:latin typeface="Poppins" panose="00000500000000000000" pitchFamily="2" charset="0"/>
              <a:ea typeface="Aptos" panose="020B0004020202020204" pitchFamily="34" charset="0"/>
              <a:cs typeface="Poppins" panose="00000500000000000000" pitchFamily="2" charset="0"/>
            </a:endParaRPr>
          </a:p>
          <a:p>
            <a:pPr>
              <a:lnSpc>
                <a:spcPct val="115000"/>
              </a:lnSpc>
              <a:spcAft>
                <a:spcPts val="800"/>
              </a:spcAft>
            </a:pPr>
            <a:endParaRPr lang="nl-NL" sz="4400" kern="100" dirty="0">
              <a:effectLst/>
              <a:latin typeface="Poppins" panose="00000500000000000000" pitchFamily="2" charset="0"/>
              <a:ea typeface="Aptos" panose="020B0004020202020204" pitchFamily="34" charset="0"/>
              <a:cs typeface="Poppins" panose="00000500000000000000" pitchFamily="2" charset="0"/>
            </a:endParaRPr>
          </a:p>
          <a:p>
            <a:pPr algn="l"/>
            <a:endParaRPr lang="en-NL" b="0" i="0" dirty="0">
              <a:solidFill>
                <a:srgbClr val="000000"/>
              </a:solidFill>
              <a:latin typeface="Poppins Medium" pitchFamily="2" charset="77"/>
              <a:cs typeface="Poppins Medium" pitchFamily="2" charset="77"/>
            </a:endParaRPr>
          </a:p>
        </p:txBody>
      </p:sp>
    </p:spTree>
    <p:extLst>
      <p:ext uri="{BB962C8B-B14F-4D97-AF65-F5344CB8AC3E}">
        <p14:creationId xmlns:p14="http://schemas.microsoft.com/office/powerpoint/2010/main" val="2402901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CD6A26E1-E520-A629-D7C4-02112E3CED70}"/>
              </a:ext>
            </a:extLst>
          </p:cNvPr>
          <p:cNvSpPr>
            <a:spLocks noGrp="1"/>
          </p:cNvSpPr>
          <p:nvPr>
            <p:ph type="title"/>
          </p:nvPr>
        </p:nvSpPr>
        <p:spPr>
          <a:xfrm>
            <a:off x="441766" y="0"/>
            <a:ext cx="11162318" cy="1029589"/>
          </a:xfrm>
        </p:spPr>
        <p:txBody>
          <a:bodyPr>
            <a:normAutofit/>
          </a:bodyPr>
          <a:lstStyle/>
          <a:p>
            <a:r>
              <a:rPr lang="en-US" sz="2500" dirty="0" err="1"/>
              <a:t>Vragen</a:t>
            </a:r>
            <a:r>
              <a:rPr lang="en-US" sz="2500" dirty="0"/>
              <a:t>?</a:t>
            </a:r>
          </a:p>
        </p:txBody>
      </p:sp>
    </p:spTree>
    <p:extLst>
      <p:ext uri="{BB962C8B-B14F-4D97-AF65-F5344CB8AC3E}">
        <p14:creationId xmlns:p14="http://schemas.microsoft.com/office/powerpoint/2010/main" val="1975353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4E5385-2A06-9840-EEFE-2417615532ED}"/>
              </a:ext>
            </a:extLst>
          </p:cNvPr>
          <p:cNvSpPr txBox="1">
            <a:spLocks/>
          </p:cNvSpPr>
          <p:nvPr/>
        </p:nvSpPr>
        <p:spPr>
          <a:xfrm>
            <a:off x="7597361" y="1269000"/>
            <a:ext cx="4239039" cy="1028804"/>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000" b="1" kern="1200">
                <a:solidFill>
                  <a:schemeClr val="bg1"/>
                </a:solidFill>
                <a:latin typeface="Poppins" pitchFamily="2" charset="77"/>
                <a:ea typeface="+mj-ea"/>
                <a:cs typeface="Poppins"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altLang="nl-NL" sz="6336" b="1" i="0" u="none" strike="noStrike" kern="1200" cap="none" spc="0" normalizeH="0" baseline="0" noProof="0" dirty="0">
                <a:ln>
                  <a:noFill/>
                </a:ln>
                <a:solidFill>
                  <a:prstClr val="white"/>
                </a:solidFill>
                <a:effectLst/>
                <a:uLnTx/>
                <a:uFillTx/>
                <a:latin typeface="Poppins" panose="00000500000000000000" pitchFamily="2" charset="0"/>
                <a:ea typeface="+mj-ea"/>
                <a:cs typeface="Poppins" panose="00000500000000000000" pitchFamily="2" charset="0"/>
              </a:rPr>
              <a:t>In gesprek</a:t>
            </a:r>
            <a:endParaRPr kumimoji="0" lang="nl-NL" altLang="nl-NL" sz="1000" b="1" i="0" u="none" strike="noStrike" kern="1200" cap="none" spc="0" normalizeH="0" baseline="0" noProof="0" dirty="0">
              <a:ln>
                <a:noFill/>
              </a:ln>
              <a:solidFill>
                <a:prstClr val="white"/>
              </a:solidFill>
              <a:effectLst/>
              <a:uLnTx/>
              <a:uFillTx/>
              <a:latin typeface="Poppins" panose="00000500000000000000" pitchFamily="2" charset="0"/>
              <a:ea typeface="+mj-ea"/>
              <a:cs typeface="Poppins" panose="00000500000000000000" pitchFamily="2" charset="0"/>
            </a:endParaRPr>
          </a:p>
        </p:txBody>
      </p:sp>
      <p:pic>
        <p:nvPicPr>
          <p:cNvPr id="4" name="Picture 3" descr="Person looking at computer screen">
            <a:extLst>
              <a:ext uri="{FF2B5EF4-FFF2-40B4-BE49-F238E27FC236}">
                <a16:creationId xmlns:a16="http://schemas.microsoft.com/office/drawing/2014/main" id="{C18EC6A3-381A-F90D-50FD-31A2D23C38D0}"/>
              </a:ext>
            </a:extLst>
          </p:cNvPr>
          <p:cNvPicPr>
            <a:picLocks noChangeAspect="1"/>
          </p:cNvPicPr>
          <p:nvPr/>
        </p:nvPicPr>
        <p:blipFill>
          <a:blip r:embed="rId3"/>
          <a:stretch>
            <a:fillRect/>
          </a:stretch>
        </p:blipFill>
        <p:spPr>
          <a:xfrm>
            <a:off x="946150" y="1269000"/>
            <a:ext cx="6480000" cy="4320000"/>
          </a:xfrm>
          <a:prstGeom prst="rect">
            <a:avLst/>
          </a:prstGeom>
        </p:spPr>
      </p:pic>
      <p:sp>
        <p:nvSpPr>
          <p:cNvPr id="6" name="Tekstvak 5">
            <a:extLst>
              <a:ext uri="{FF2B5EF4-FFF2-40B4-BE49-F238E27FC236}">
                <a16:creationId xmlns:a16="http://schemas.microsoft.com/office/drawing/2014/main" id="{46FA2CEE-91F0-1F1E-C56C-6D37954166DC}"/>
              </a:ext>
            </a:extLst>
          </p:cNvPr>
          <p:cNvSpPr txBox="1"/>
          <p:nvPr/>
        </p:nvSpPr>
        <p:spPr>
          <a:xfrm>
            <a:off x="5486400" y="5673872"/>
            <a:ext cx="2304288" cy="260969"/>
          </a:xfrm>
          <a:prstGeom prst="rect">
            <a:avLst/>
          </a:prstGeom>
          <a:noFill/>
        </p:spPr>
        <p:txBody>
          <a:bodyPr wrap="square">
            <a:spAutoFit/>
          </a:bodyPr>
          <a:lstStyle/>
          <a:p>
            <a:pPr>
              <a:lnSpc>
                <a:spcPct val="115000"/>
              </a:lnSpc>
              <a:spcAft>
                <a:spcPts val="800"/>
              </a:spcAft>
            </a:pPr>
            <a:r>
              <a:rPr lang="nl-NL" sz="1000" kern="100" dirty="0">
                <a:effectLst/>
                <a:latin typeface="Poppins" panose="00000500000000000000" pitchFamily="2" charset="0"/>
                <a:ea typeface="Aptos" panose="020B0004020202020204" pitchFamily="34" charset="0"/>
                <a:cs typeface="Poppins" panose="00000500000000000000" pitchFamily="2" charset="0"/>
              </a:rPr>
              <a:t>Online afbeelding PowerPoint</a:t>
            </a:r>
          </a:p>
        </p:txBody>
      </p:sp>
    </p:spTree>
    <p:extLst>
      <p:ext uri="{BB962C8B-B14F-4D97-AF65-F5344CB8AC3E}">
        <p14:creationId xmlns:p14="http://schemas.microsoft.com/office/powerpoint/2010/main" val="4065464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BB4ECA5-EC2D-3289-94CF-05192A362A82}"/>
              </a:ext>
            </a:extLst>
          </p:cNvPr>
          <p:cNvPicPr>
            <a:picLocks noChangeAspect="1"/>
          </p:cNvPicPr>
          <p:nvPr/>
        </p:nvPicPr>
        <p:blipFill>
          <a:blip r:embed="rId3"/>
          <a:stretch>
            <a:fillRect/>
          </a:stretch>
        </p:blipFill>
        <p:spPr>
          <a:xfrm>
            <a:off x="1244324" y="1289155"/>
            <a:ext cx="9569965" cy="4617509"/>
          </a:xfrm>
          <a:prstGeom prst="rect">
            <a:avLst/>
          </a:prstGeom>
          <a:noFill/>
        </p:spPr>
      </p:pic>
      <p:sp>
        <p:nvSpPr>
          <p:cNvPr id="3" name="Titel 2">
            <a:extLst>
              <a:ext uri="{FF2B5EF4-FFF2-40B4-BE49-F238E27FC236}">
                <a16:creationId xmlns:a16="http://schemas.microsoft.com/office/drawing/2014/main" id="{4255AA76-C5EB-9B01-0707-2829C8606ECA}"/>
              </a:ext>
            </a:extLst>
          </p:cNvPr>
          <p:cNvSpPr>
            <a:spLocks noGrp="1"/>
          </p:cNvSpPr>
          <p:nvPr>
            <p:ph type="title"/>
          </p:nvPr>
        </p:nvSpPr>
        <p:spPr>
          <a:xfrm>
            <a:off x="441766" y="0"/>
            <a:ext cx="11162318" cy="1029589"/>
          </a:xfrm>
        </p:spPr>
        <p:txBody>
          <a:bodyPr anchor="ctr">
            <a:normAutofit/>
          </a:bodyPr>
          <a:lstStyle/>
          <a:p>
            <a:r>
              <a:rPr lang="en-GB" sz="2800" b="0" i="0"/>
              <a:t>Wat </a:t>
            </a:r>
            <a:r>
              <a:rPr lang="en-GB" sz="2800" b="0" i="0" err="1"/>
              <a:t>wordt</a:t>
            </a:r>
            <a:r>
              <a:rPr lang="en-GB" sz="2800" b="0" i="0"/>
              <a:t> </a:t>
            </a:r>
            <a:r>
              <a:rPr lang="en-GB" sz="2800" b="0" i="0" err="1"/>
              <a:t>binnen</a:t>
            </a:r>
            <a:r>
              <a:rPr lang="en-GB" sz="2800" b="0" i="0"/>
              <a:t> </a:t>
            </a:r>
            <a:r>
              <a:rPr lang="en-GB" sz="2800" b="0" i="0" err="1"/>
              <a:t>jullie</a:t>
            </a:r>
            <a:r>
              <a:rPr lang="en-GB" sz="2800" b="0" i="0"/>
              <a:t> </a:t>
            </a:r>
            <a:r>
              <a:rPr lang="en-GB" sz="2800" b="0" i="0" err="1"/>
              <a:t>afdeling</a:t>
            </a:r>
            <a:r>
              <a:rPr lang="en-GB" sz="2800" b="0" i="0"/>
              <a:t>/</a:t>
            </a:r>
            <a:r>
              <a:rPr lang="en-GB" sz="2800" b="0" i="0" err="1"/>
              <a:t>dienst</a:t>
            </a:r>
            <a:r>
              <a:rPr lang="en-GB" sz="2800" b="0" i="0"/>
              <a:t> voor de </a:t>
            </a:r>
            <a:r>
              <a:rPr lang="en-GB" sz="2800" b="0" i="0" err="1"/>
              <a:t>bibliotheekmedewerkers</a:t>
            </a:r>
            <a:r>
              <a:rPr lang="en-GB" sz="2800" b="0" i="0"/>
              <a:t> </a:t>
            </a:r>
            <a:r>
              <a:rPr lang="en-GB" sz="2800" b="0" i="0" err="1"/>
              <a:t>aan</a:t>
            </a:r>
            <a:r>
              <a:rPr lang="en-GB" sz="2800" b="0" i="0"/>
              <a:t> </a:t>
            </a:r>
            <a:r>
              <a:rPr lang="en-GB" sz="2800" b="0" i="0" err="1"/>
              <a:t>professionalisering</a:t>
            </a:r>
            <a:r>
              <a:rPr lang="en-GB" sz="2800" b="0" i="0"/>
              <a:t> </a:t>
            </a:r>
            <a:r>
              <a:rPr lang="en-GB" sz="2800" b="0" i="0" err="1"/>
              <a:t>geboden</a:t>
            </a:r>
            <a:r>
              <a:rPr lang="en-GB" sz="2800" b="0" i="0"/>
              <a:t>?</a:t>
            </a:r>
            <a:endParaRPr lang="nl-NL" sz="2800"/>
          </a:p>
        </p:txBody>
      </p:sp>
    </p:spTree>
    <p:extLst>
      <p:ext uri="{BB962C8B-B14F-4D97-AF65-F5344CB8AC3E}">
        <p14:creationId xmlns:p14="http://schemas.microsoft.com/office/powerpoint/2010/main" val="2906888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B6295C-AFE6-8B5E-8397-10D34138AB45}"/>
              </a:ext>
            </a:extLst>
          </p:cNvPr>
          <p:cNvSpPr>
            <a:spLocks noGrp="1"/>
          </p:cNvSpPr>
          <p:nvPr>
            <p:ph idx="1"/>
          </p:nvPr>
        </p:nvSpPr>
        <p:spPr>
          <a:xfrm>
            <a:off x="522542" y="2243687"/>
            <a:ext cx="11146915" cy="3142129"/>
          </a:xfrm>
        </p:spPr>
        <p:txBody>
          <a:bodyPr>
            <a:normAutofit/>
          </a:bodyPr>
          <a:lstStyle/>
          <a:p>
            <a:r>
              <a:rPr lang="nl-NL" sz="2200" i="1" dirty="0"/>
              <a:t>De ondersteuning bij open leermaterialen moet onderdeel uit maken van de professionele ontwikkeling van alle bibliotheekmedewerkers.</a:t>
            </a:r>
          </a:p>
          <a:p>
            <a:endParaRPr lang="nl-NL" sz="2200" i="1" dirty="0"/>
          </a:p>
          <a:p>
            <a:endParaRPr lang="nl-NL" sz="2200" i="1" dirty="0"/>
          </a:p>
          <a:p>
            <a:pPr algn="ctr"/>
            <a:r>
              <a:rPr lang="nl-NL" sz="3200" i="1" dirty="0"/>
              <a:t>Ja of Nee </a:t>
            </a:r>
          </a:p>
          <a:p>
            <a:pPr algn="ctr"/>
            <a:endParaRPr lang="nl-NL" sz="1600" i="1" dirty="0"/>
          </a:p>
          <a:p>
            <a:pPr algn="ctr"/>
            <a:r>
              <a:rPr lang="nl-NL" sz="1600" i="1" dirty="0"/>
              <a:t>Iedereen reageerde met een </a:t>
            </a:r>
            <a:r>
              <a:rPr lang="nl-NL" sz="3200" i="1" dirty="0"/>
              <a:t>ja </a:t>
            </a:r>
          </a:p>
          <a:p>
            <a:endParaRPr lang="nl-NL" sz="2200" i="1" dirty="0"/>
          </a:p>
          <a:p>
            <a:endParaRPr lang="nl-NL" sz="2200" i="1" dirty="0"/>
          </a:p>
          <a:p>
            <a:endParaRPr lang="nl-NL" sz="2200" i="1" dirty="0"/>
          </a:p>
          <a:p>
            <a:endParaRPr lang="en-NL" dirty="0"/>
          </a:p>
        </p:txBody>
      </p:sp>
      <p:sp>
        <p:nvSpPr>
          <p:cNvPr id="3" name="Title 2">
            <a:extLst>
              <a:ext uri="{FF2B5EF4-FFF2-40B4-BE49-F238E27FC236}">
                <a16:creationId xmlns:a16="http://schemas.microsoft.com/office/drawing/2014/main" id="{435E0D87-0013-8BA2-32F8-A6588CB72F11}"/>
              </a:ext>
            </a:extLst>
          </p:cNvPr>
          <p:cNvSpPr>
            <a:spLocks noGrp="1"/>
          </p:cNvSpPr>
          <p:nvPr>
            <p:ph type="title"/>
          </p:nvPr>
        </p:nvSpPr>
        <p:spPr/>
        <p:txBody>
          <a:bodyPr>
            <a:normAutofit/>
          </a:bodyPr>
          <a:lstStyle/>
          <a:p>
            <a:r>
              <a:rPr lang="en-GB" sz="2500" dirty="0"/>
              <a:t>Stelling</a:t>
            </a:r>
            <a:endParaRPr lang="en-NL" sz="2500" dirty="0"/>
          </a:p>
        </p:txBody>
      </p:sp>
    </p:spTree>
    <p:extLst>
      <p:ext uri="{BB962C8B-B14F-4D97-AF65-F5344CB8AC3E}">
        <p14:creationId xmlns:p14="http://schemas.microsoft.com/office/powerpoint/2010/main" val="2842207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of package with blank tag">
            <a:extLst>
              <a:ext uri="{FF2B5EF4-FFF2-40B4-BE49-F238E27FC236}">
                <a16:creationId xmlns:a16="http://schemas.microsoft.com/office/drawing/2014/main" id="{39DDB0A8-5CA4-7C5A-BDE4-2C43405E3BD3}"/>
              </a:ext>
            </a:extLst>
          </p:cNvPr>
          <p:cNvPicPr>
            <a:picLocks noChangeAspect="1"/>
          </p:cNvPicPr>
          <p:nvPr/>
        </p:nvPicPr>
        <p:blipFill>
          <a:blip r:embed="rId3"/>
          <a:stretch>
            <a:fillRect/>
          </a:stretch>
        </p:blipFill>
        <p:spPr>
          <a:xfrm>
            <a:off x="1347315" y="189000"/>
            <a:ext cx="9497371" cy="6480000"/>
          </a:xfrm>
          <a:prstGeom prst="rect">
            <a:avLst/>
          </a:prstGeom>
        </p:spPr>
      </p:pic>
      <p:sp>
        <p:nvSpPr>
          <p:cNvPr id="5" name="TextBox 4">
            <a:extLst>
              <a:ext uri="{FF2B5EF4-FFF2-40B4-BE49-F238E27FC236}">
                <a16:creationId xmlns:a16="http://schemas.microsoft.com/office/drawing/2014/main" id="{633F2F2D-1D44-E79D-8DD7-83A2E751C53E}"/>
              </a:ext>
            </a:extLst>
          </p:cNvPr>
          <p:cNvSpPr txBox="1"/>
          <p:nvPr/>
        </p:nvSpPr>
        <p:spPr>
          <a:xfrm rot="883717">
            <a:off x="6400800" y="4203700"/>
            <a:ext cx="2597150" cy="1238250"/>
          </a:xfrm>
          <a:prstGeom prst="rect">
            <a:avLst/>
          </a:prstGeom>
        </p:spPr>
        <p:txBody>
          <a:bodyPr vert="horz" wrap="square" lIns="91440" tIns="45720" rIns="91440" bIns="45720" rtlCol="0" anchor="ctr">
            <a:noAutofit/>
          </a:bodyPr>
          <a:lstStyle/>
          <a:p>
            <a:pPr algn="l"/>
            <a:r>
              <a:rPr lang="en-GB" sz="4000" b="0" i="0" dirty="0" err="1">
                <a:solidFill>
                  <a:srgbClr val="D40E4C"/>
                </a:solidFill>
                <a:latin typeface="Poppins Medium" pitchFamily="2" charset="77"/>
                <a:cs typeface="Poppins Medium" pitchFamily="2" charset="77"/>
              </a:rPr>
              <a:t>Afsluiting</a:t>
            </a:r>
            <a:endParaRPr lang="en-NL" sz="4000" b="0" i="0" dirty="0">
              <a:solidFill>
                <a:srgbClr val="D40E4C"/>
              </a:solidFill>
              <a:latin typeface="Poppins Medium" pitchFamily="2" charset="77"/>
              <a:cs typeface="Poppins Medium" pitchFamily="2" charset="77"/>
            </a:endParaRPr>
          </a:p>
        </p:txBody>
      </p:sp>
      <p:sp>
        <p:nvSpPr>
          <p:cNvPr id="3" name="Tekstvak 2">
            <a:extLst>
              <a:ext uri="{FF2B5EF4-FFF2-40B4-BE49-F238E27FC236}">
                <a16:creationId xmlns:a16="http://schemas.microsoft.com/office/drawing/2014/main" id="{53FAA831-A726-1A55-9A65-5B4572FFDA8F}"/>
              </a:ext>
            </a:extLst>
          </p:cNvPr>
          <p:cNvSpPr txBox="1"/>
          <p:nvPr/>
        </p:nvSpPr>
        <p:spPr>
          <a:xfrm>
            <a:off x="9857162" y="6607262"/>
            <a:ext cx="6094476" cy="260584"/>
          </a:xfrm>
          <a:prstGeom prst="rect">
            <a:avLst/>
          </a:prstGeom>
          <a:noFill/>
        </p:spPr>
        <p:txBody>
          <a:bodyPr wrap="square">
            <a:spAutoFit/>
          </a:bodyPr>
          <a:lstStyle/>
          <a:p>
            <a:pPr>
              <a:lnSpc>
                <a:spcPct val="115000"/>
              </a:lnSpc>
              <a:spcAft>
                <a:spcPts val="800"/>
              </a:spcAft>
            </a:pPr>
            <a:r>
              <a:rPr lang="nl-NL" sz="1000" kern="100" dirty="0">
                <a:effectLst/>
                <a:latin typeface="Poppins" panose="00000500000000000000" pitchFamily="2" charset="0"/>
                <a:ea typeface="Aptos" panose="020B0004020202020204" pitchFamily="34" charset="0"/>
                <a:cs typeface="Poppins" panose="00000500000000000000" pitchFamily="2" charset="0"/>
              </a:rPr>
              <a:t>Online afbeelding PowerPoint</a:t>
            </a:r>
          </a:p>
        </p:txBody>
      </p:sp>
    </p:spTree>
    <p:extLst>
      <p:ext uri="{BB962C8B-B14F-4D97-AF65-F5344CB8AC3E}">
        <p14:creationId xmlns:p14="http://schemas.microsoft.com/office/powerpoint/2010/main" val="1509811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255AA76-C5EB-9B01-0707-2829C8606ECA}"/>
              </a:ext>
            </a:extLst>
          </p:cNvPr>
          <p:cNvSpPr>
            <a:spLocks noGrp="1"/>
          </p:cNvSpPr>
          <p:nvPr>
            <p:ph type="title"/>
          </p:nvPr>
        </p:nvSpPr>
        <p:spPr/>
        <p:txBody>
          <a:bodyPr/>
          <a:lstStyle/>
          <a:p>
            <a:r>
              <a:rPr lang="nl-NL" dirty="0"/>
              <a:t>Hoe nu verder . . .</a:t>
            </a:r>
          </a:p>
        </p:txBody>
      </p:sp>
      <p:sp>
        <p:nvSpPr>
          <p:cNvPr id="2" name="TextBox 1">
            <a:extLst>
              <a:ext uri="{FF2B5EF4-FFF2-40B4-BE49-F238E27FC236}">
                <a16:creationId xmlns:a16="http://schemas.microsoft.com/office/drawing/2014/main" id="{956602C4-9CCC-C291-5A01-98E48F9A2A32}"/>
              </a:ext>
            </a:extLst>
          </p:cNvPr>
          <p:cNvSpPr txBox="1"/>
          <p:nvPr/>
        </p:nvSpPr>
        <p:spPr>
          <a:xfrm>
            <a:off x="1365250" y="1841500"/>
            <a:ext cx="9144000" cy="1352550"/>
          </a:xfrm>
          <a:prstGeom prst="rect">
            <a:avLst/>
          </a:prstGeom>
        </p:spPr>
        <p:txBody>
          <a:bodyPr vert="horz" wrap="square" lIns="91440" tIns="45720" rIns="91440" bIns="45720" rtlCol="0" anchor="ctr">
            <a:normAutofit lnSpcReduction="10000"/>
          </a:bodyPr>
          <a:lstStyle/>
          <a:p>
            <a:pPr marL="285750" indent="-285750" algn="l">
              <a:lnSpc>
                <a:spcPct val="150000"/>
              </a:lnSpc>
              <a:buClr>
                <a:srgbClr val="D40E4C"/>
              </a:buClr>
              <a:buFont typeface="Wingdings" panose="05000000000000000000" pitchFamily="2" charset="2"/>
              <a:buChar char="Ø"/>
            </a:pPr>
            <a:r>
              <a:rPr lang="en-GB" sz="2000" b="0" i="0" dirty="0" err="1">
                <a:solidFill>
                  <a:srgbClr val="000000"/>
                </a:solidFill>
                <a:latin typeface="Poppins Medium" pitchFamily="2" charset="77"/>
                <a:cs typeface="Poppins Medium" pitchFamily="2" charset="77"/>
              </a:rPr>
              <a:t>Vertalen</a:t>
            </a:r>
            <a:r>
              <a:rPr lang="en-GB" sz="2000" b="0" i="0" dirty="0">
                <a:solidFill>
                  <a:srgbClr val="000000"/>
                </a:solidFill>
                <a:latin typeface="Poppins Medium" pitchFamily="2" charset="77"/>
                <a:cs typeface="Poppins Medium" pitchFamily="2" charset="77"/>
              </a:rPr>
              <a:t> </a:t>
            </a:r>
            <a:r>
              <a:rPr lang="en-GB" sz="2000" b="0" i="0" dirty="0" err="1">
                <a:solidFill>
                  <a:srgbClr val="000000"/>
                </a:solidFill>
                <a:latin typeface="Poppins Medium" pitchFamily="2" charset="77"/>
                <a:cs typeface="Poppins Medium" pitchFamily="2" charset="77"/>
              </a:rPr>
              <a:t>OpenUp</a:t>
            </a:r>
            <a:r>
              <a:rPr lang="en-GB" sz="2000" b="0" i="0" dirty="0">
                <a:solidFill>
                  <a:srgbClr val="000000"/>
                </a:solidFill>
                <a:latin typeface="Poppins Medium" pitchFamily="2" charset="77"/>
                <a:cs typeface="Poppins Medium" pitchFamily="2" charset="77"/>
              </a:rPr>
              <a:t> </a:t>
            </a:r>
            <a:r>
              <a:rPr lang="en-GB" sz="2000" b="0" i="0" dirty="0" err="1">
                <a:solidFill>
                  <a:srgbClr val="000000"/>
                </a:solidFill>
                <a:latin typeface="Poppins Medium" pitchFamily="2" charset="77"/>
                <a:cs typeface="Poppins Medium" pitchFamily="2" charset="77"/>
              </a:rPr>
              <a:t>Impactscan</a:t>
            </a:r>
            <a:r>
              <a:rPr lang="en-GB" sz="2000" b="0" i="0" dirty="0">
                <a:solidFill>
                  <a:srgbClr val="000000"/>
                </a:solidFill>
                <a:latin typeface="Poppins Medium" pitchFamily="2" charset="77"/>
                <a:cs typeface="Poppins Medium" pitchFamily="2" charset="77"/>
              </a:rPr>
              <a:t> voor </a:t>
            </a:r>
            <a:r>
              <a:rPr lang="en-GB" sz="2000" b="0" i="0" dirty="0" err="1">
                <a:solidFill>
                  <a:srgbClr val="000000"/>
                </a:solidFill>
                <a:latin typeface="Poppins Medium" pitchFamily="2" charset="77"/>
                <a:cs typeface="Poppins Medium" pitchFamily="2" charset="77"/>
              </a:rPr>
              <a:t>implementatie</a:t>
            </a:r>
            <a:r>
              <a:rPr lang="en-GB" sz="2000" b="0" i="0" dirty="0">
                <a:solidFill>
                  <a:srgbClr val="000000"/>
                </a:solidFill>
                <a:latin typeface="Poppins Medium" pitchFamily="2" charset="77"/>
                <a:cs typeface="Poppins Medium" pitchFamily="2" charset="77"/>
              </a:rPr>
              <a:t> </a:t>
            </a:r>
            <a:r>
              <a:rPr lang="en-GB" sz="2000" b="0" i="0" dirty="0" err="1">
                <a:solidFill>
                  <a:srgbClr val="000000"/>
                </a:solidFill>
                <a:latin typeface="Poppins Medium" pitchFamily="2" charset="77"/>
                <a:cs typeface="Poppins Medium" pitchFamily="2" charset="77"/>
              </a:rPr>
              <a:t>binnen</a:t>
            </a:r>
            <a:r>
              <a:rPr lang="en-GB" sz="2000" b="0" i="0" dirty="0">
                <a:solidFill>
                  <a:srgbClr val="000000"/>
                </a:solidFill>
                <a:latin typeface="Poppins Medium" pitchFamily="2" charset="77"/>
                <a:cs typeface="Poppins Medium" pitchFamily="2" charset="77"/>
              </a:rPr>
              <a:t> </a:t>
            </a:r>
            <a:r>
              <a:rPr lang="en-GB" sz="2000" b="0" i="0" dirty="0" err="1">
                <a:solidFill>
                  <a:srgbClr val="000000"/>
                </a:solidFill>
                <a:latin typeface="Poppins Medium" pitchFamily="2" charset="77"/>
                <a:cs typeface="Poppins Medium" pitchFamily="2" charset="77"/>
              </a:rPr>
              <a:t>bibliotheken</a:t>
            </a:r>
            <a:endParaRPr lang="en-GB" sz="2000" b="0" i="0" dirty="0">
              <a:solidFill>
                <a:srgbClr val="000000"/>
              </a:solidFill>
              <a:latin typeface="Poppins Medium" pitchFamily="2" charset="77"/>
              <a:cs typeface="Poppins Medium" pitchFamily="2" charset="77"/>
            </a:endParaRPr>
          </a:p>
          <a:p>
            <a:pPr marL="285750" indent="-285750" algn="l">
              <a:lnSpc>
                <a:spcPct val="150000"/>
              </a:lnSpc>
              <a:buClr>
                <a:srgbClr val="D40E4C"/>
              </a:buClr>
              <a:buFont typeface="Wingdings" panose="05000000000000000000" pitchFamily="2" charset="2"/>
              <a:buChar char="Ø"/>
            </a:pPr>
            <a:r>
              <a:rPr lang="en-GB" sz="2000" dirty="0">
                <a:solidFill>
                  <a:srgbClr val="000000"/>
                </a:solidFill>
                <a:latin typeface="Poppins Medium" pitchFamily="2" charset="77"/>
                <a:cs typeface="Poppins Medium" pitchFamily="2" charset="77"/>
              </a:rPr>
              <a:t>En . . . ?</a:t>
            </a:r>
            <a:r>
              <a:rPr lang="en-GB" sz="2000" b="0" i="0" dirty="0">
                <a:solidFill>
                  <a:srgbClr val="000000"/>
                </a:solidFill>
                <a:latin typeface="Poppins Medium" pitchFamily="2" charset="77"/>
                <a:cs typeface="Poppins Medium" pitchFamily="2" charset="77"/>
              </a:rPr>
              <a:t> </a:t>
            </a:r>
            <a:endParaRPr lang="en-NL" sz="2000" b="0" i="0" dirty="0">
              <a:solidFill>
                <a:srgbClr val="000000"/>
              </a:solidFill>
              <a:latin typeface="Poppins Medium" pitchFamily="2" charset="77"/>
              <a:cs typeface="Poppins Medium" pitchFamily="2" charset="77"/>
            </a:endParaRPr>
          </a:p>
        </p:txBody>
      </p:sp>
    </p:spTree>
    <p:extLst>
      <p:ext uri="{BB962C8B-B14F-4D97-AF65-F5344CB8AC3E}">
        <p14:creationId xmlns:p14="http://schemas.microsoft.com/office/powerpoint/2010/main" val="2341442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752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94568-1F48-2941-6844-A0D784DE415B}"/>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FD00FFD3-1A29-D40B-70DD-D3D007B7ECB5}"/>
              </a:ext>
            </a:extLst>
          </p:cNvPr>
          <p:cNvSpPr txBox="1">
            <a:spLocks/>
          </p:cNvSpPr>
          <p:nvPr/>
        </p:nvSpPr>
        <p:spPr>
          <a:xfrm>
            <a:off x="727485" y="853991"/>
            <a:ext cx="10309853" cy="664721"/>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4000" b="1" kern="1200">
                <a:solidFill>
                  <a:schemeClr val="bg1"/>
                </a:solidFill>
                <a:latin typeface="Poppins" pitchFamily="2" charset="77"/>
                <a:ea typeface="+mj-ea"/>
                <a:cs typeface="Poppins" pitchFamily="2" charset="77"/>
              </a:defRPr>
            </a:lvl1pPr>
          </a:lstStyle>
          <a:p>
            <a:r>
              <a:rPr lang="nl-NL" sz="5400">
                <a:latin typeface="Poppins" panose="00000500000000000000" pitchFamily="2" charset="0"/>
                <a:cs typeface="Poppins" panose="00000500000000000000" pitchFamily="2" charset="0"/>
              </a:rPr>
              <a:t>PROGRAMMA</a:t>
            </a:r>
          </a:p>
        </p:txBody>
      </p:sp>
      <p:sp>
        <p:nvSpPr>
          <p:cNvPr id="2" name="TextBox 1">
            <a:extLst>
              <a:ext uri="{FF2B5EF4-FFF2-40B4-BE49-F238E27FC236}">
                <a16:creationId xmlns:a16="http://schemas.microsoft.com/office/drawing/2014/main" id="{9D0E5EEC-E9B5-2535-B1B1-728C36D75778}"/>
              </a:ext>
            </a:extLst>
          </p:cNvPr>
          <p:cNvSpPr txBox="1"/>
          <p:nvPr/>
        </p:nvSpPr>
        <p:spPr>
          <a:xfrm>
            <a:off x="742280" y="2199736"/>
            <a:ext cx="5760788" cy="2458528"/>
          </a:xfrm>
          <a:prstGeom prst="rect">
            <a:avLst/>
          </a:prstGeom>
        </p:spPr>
        <p:txBody>
          <a:bodyPr vert="horz" wrap="square" lIns="91440" tIns="45720" rIns="91440" bIns="45720" rtlCol="0" anchor="ctr">
            <a:normAutofit/>
          </a:bodyPr>
          <a:lstStyle/>
          <a:p>
            <a:pPr marL="342900" indent="-342900" algn="l">
              <a:lnSpc>
                <a:spcPct val="150000"/>
              </a:lnSpc>
              <a:buFont typeface="+mj-lt"/>
              <a:buAutoNum type="arabicPeriod"/>
            </a:pPr>
            <a:r>
              <a:rPr lang="en-GB" sz="2000" b="0" i="0" dirty="0" err="1">
                <a:solidFill>
                  <a:srgbClr val="F8EFE3"/>
                </a:solidFill>
                <a:latin typeface="Poppins Medium" pitchFamily="2" charset="77"/>
                <a:cs typeface="Poppins Medium" pitchFamily="2" charset="77"/>
              </a:rPr>
              <a:t>Introductie</a:t>
            </a:r>
            <a:r>
              <a:rPr lang="en-GB" sz="2000" b="0" i="0" dirty="0">
                <a:solidFill>
                  <a:srgbClr val="F8EFE3"/>
                </a:solidFill>
                <a:latin typeface="Poppins Medium" pitchFamily="2" charset="77"/>
                <a:cs typeface="Poppins Medium" pitchFamily="2" charset="77"/>
              </a:rPr>
              <a:t> </a:t>
            </a:r>
          </a:p>
          <a:p>
            <a:pPr marL="342900" indent="-342900" algn="l">
              <a:lnSpc>
                <a:spcPct val="150000"/>
              </a:lnSpc>
              <a:buFont typeface="+mj-lt"/>
              <a:buAutoNum type="arabicPeriod"/>
            </a:pPr>
            <a:r>
              <a:rPr lang="en-GB" sz="2000" dirty="0" err="1">
                <a:solidFill>
                  <a:srgbClr val="F8EFE3"/>
                </a:solidFill>
                <a:latin typeface="Poppins Medium" pitchFamily="2" charset="77"/>
                <a:cs typeface="Poppins Medium" pitchFamily="2" charset="77"/>
              </a:rPr>
              <a:t>Bij</a:t>
            </a:r>
            <a:r>
              <a:rPr lang="en-GB" sz="2000" dirty="0">
                <a:solidFill>
                  <a:srgbClr val="F8EFE3"/>
                </a:solidFill>
                <a:latin typeface="Poppins Medium" pitchFamily="2" charset="77"/>
                <a:cs typeface="Poppins Medium" pitchFamily="2" charset="77"/>
              </a:rPr>
              <a:t> Hogeschool Rotterdam </a:t>
            </a:r>
          </a:p>
          <a:p>
            <a:pPr marL="342900" indent="-342900" algn="l">
              <a:lnSpc>
                <a:spcPct val="150000"/>
              </a:lnSpc>
              <a:buFont typeface="+mj-lt"/>
              <a:buAutoNum type="arabicPeriod"/>
            </a:pPr>
            <a:r>
              <a:rPr lang="en-GB" sz="2000" b="0" i="0" dirty="0" err="1">
                <a:solidFill>
                  <a:srgbClr val="F8EFE3"/>
                </a:solidFill>
                <a:latin typeface="Poppins Medium" pitchFamily="2" charset="77"/>
                <a:cs typeface="Poppins Medium" pitchFamily="2" charset="77"/>
              </a:rPr>
              <a:t>Bij</a:t>
            </a:r>
            <a:r>
              <a:rPr lang="en-GB" sz="2000" b="0" i="0" dirty="0">
                <a:solidFill>
                  <a:srgbClr val="F8EFE3"/>
                </a:solidFill>
                <a:latin typeface="Poppins Medium" pitchFamily="2" charset="77"/>
                <a:cs typeface="Poppins Medium" pitchFamily="2" charset="77"/>
              </a:rPr>
              <a:t> </a:t>
            </a:r>
            <a:r>
              <a:rPr lang="en-GB" sz="2000" b="0" i="0" dirty="0" err="1">
                <a:solidFill>
                  <a:srgbClr val="F8EFE3"/>
                </a:solidFill>
                <a:latin typeface="Poppins Medium" pitchFamily="2" charset="77"/>
                <a:cs typeface="Poppins Medium" pitchFamily="2" charset="77"/>
              </a:rPr>
              <a:t>Windesheim</a:t>
            </a:r>
            <a:r>
              <a:rPr lang="en-GB" sz="2000" b="0" i="0" dirty="0">
                <a:solidFill>
                  <a:srgbClr val="F8EFE3"/>
                </a:solidFill>
                <a:latin typeface="Poppins Medium" pitchFamily="2" charset="77"/>
                <a:cs typeface="Poppins Medium" pitchFamily="2" charset="77"/>
              </a:rPr>
              <a:t> </a:t>
            </a:r>
          </a:p>
          <a:p>
            <a:pPr marL="342900" indent="-342900" algn="l">
              <a:lnSpc>
                <a:spcPct val="150000"/>
              </a:lnSpc>
              <a:buFont typeface="+mj-lt"/>
              <a:buAutoNum type="arabicPeriod"/>
            </a:pPr>
            <a:r>
              <a:rPr lang="en-GB" sz="2000" dirty="0">
                <a:solidFill>
                  <a:srgbClr val="F8EFE3"/>
                </a:solidFill>
                <a:latin typeface="Poppins Medium" pitchFamily="2" charset="77"/>
                <a:cs typeface="Poppins Medium" pitchFamily="2" charset="77"/>
              </a:rPr>
              <a:t>In </a:t>
            </a:r>
            <a:r>
              <a:rPr lang="en-GB" sz="2000" dirty="0" err="1">
                <a:solidFill>
                  <a:srgbClr val="F8EFE3"/>
                </a:solidFill>
                <a:latin typeface="Poppins Medium" pitchFamily="2" charset="77"/>
                <a:cs typeface="Poppins Medium" pitchFamily="2" charset="77"/>
              </a:rPr>
              <a:t>gesprek</a:t>
            </a:r>
            <a:endParaRPr lang="en-GB" sz="2000" dirty="0">
              <a:solidFill>
                <a:srgbClr val="F8EFE3"/>
              </a:solidFill>
              <a:latin typeface="Poppins Medium" pitchFamily="2" charset="77"/>
              <a:cs typeface="Poppins Medium" pitchFamily="2" charset="77"/>
            </a:endParaRPr>
          </a:p>
          <a:p>
            <a:pPr marL="342900" indent="-342900" algn="l">
              <a:lnSpc>
                <a:spcPct val="150000"/>
              </a:lnSpc>
              <a:buFont typeface="+mj-lt"/>
              <a:buAutoNum type="arabicPeriod"/>
            </a:pPr>
            <a:r>
              <a:rPr lang="en-GB" sz="2000" b="0" i="0" dirty="0" err="1">
                <a:solidFill>
                  <a:srgbClr val="F8EFE3"/>
                </a:solidFill>
                <a:latin typeface="Poppins Medium" pitchFamily="2" charset="77"/>
                <a:cs typeface="Poppins Medium" pitchFamily="2" charset="77"/>
              </a:rPr>
              <a:t>Afsluiting</a:t>
            </a:r>
            <a:r>
              <a:rPr lang="en-GB" sz="2000" b="0" i="0" dirty="0">
                <a:solidFill>
                  <a:srgbClr val="F8EFE3"/>
                </a:solidFill>
                <a:latin typeface="Poppins Medium" pitchFamily="2" charset="77"/>
                <a:cs typeface="Poppins Medium" pitchFamily="2" charset="77"/>
              </a:rPr>
              <a:t> </a:t>
            </a:r>
          </a:p>
          <a:p>
            <a:pPr algn="l"/>
            <a:endParaRPr lang="en-NL" b="0" i="0" dirty="0">
              <a:solidFill>
                <a:srgbClr val="F8EFE3"/>
              </a:solidFill>
              <a:latin typeface="Poppins Medium" pitchFamily="2" charset="77"/>
              <a:cs typeface="Poppins Medium" pitchFamily="2" charset="77"/>
            </a:endParaRPr>
          </a:p>
        </p:txBody>
      </p:sp>
    </p:spTree>
    <p:extLst>
      <p:ext uri="{BB962C8B-B14F-4D97-AF65-F5344CB8AC3E}">
        <p14:creationId xmlns:p14="http://schemas.microsoft.com/office/powerpoint/2010/main" val="2463264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BB266-7287-FA6A-F88A-0BBDBBDE797B}"/>
              </a:ext>
            </a:extLst>
          </p:cNvPr>
          <p:cNvSpPr txBox="1">
            <a:spLocks/>
          </p:cNvSpPr>
          <p:nvPr/>
        </p:nvSpPr>
        <p:spPr>
          <a:xfrm>
            <a:off x="5764696" y="1133571"/>
            <a:ext cx="6944139" cy="19861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chemeClr val="bg1"/>
                </a:solidFill>
                <a:latin typeface="Poppins" pitchFamily="2" charset="77"/>
                <a:ea typeface="+mj-ea"/>
                <a:cs typeface="Poppins"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altLang="nl-NL" sz="6336" b="1" i="0" u="none" strike="noStrike" kern="1200" cap="none" spc="0" normalizeH="0" baseline="0" noProof="0" dirty="0">
                <a:ln>
                  <a:noFill/>
                </a:ln>
                <a:solidFill>
                  <a:prstClr val="white"/>
                </a:solidFill>
                <a:effectLst/>
                <a:uLnTx/>
                <a:uFillTx/>
                <a:latin typeface="Poppins" panose="00000500000000000000" pitchFamily="2" charset="0"/>
                <a:ea typeface="+mj-ea"/>
                <a:cs typeface="Poppins" panose="00000500000000000000" pitchFamily="2" charset="0"/>
              </a:rPr>
              <a:t>Introductie</a:t>
            </a:r>
            <a:endParaRPr kumimoji="0" lang="nl-NL" altLang="nl-NL" sz="1000" b="1" i="0" u="none" strike="noStrike" kern="1200" cap="none" spc="0" normalizeH="0" baseline="0" noProof="0" dirty="0">
              <a:ln>
                <a:noFill/>
              </a:ln>
              <a:solidFill>
                <a:prstClr val="white"/>
              </a:solidFill>
              <a:effectLst/>
              <a:uLnTx/>
              <a:uFillTx/>
              <a:latin typeface="Poppins" panose="00000500000000000000" pitchFamily="2" charset="0"/>
              <a:ea typeface="+mj-ea"/>
              <a:cs typeface="Poppins" panose="00000500000000000000" pitchFamily="2" charset="0"/>
            </a:endParaRPr>
          </a:p>
        </p:txBody>
      </p:sp>
      <p:pic>
        <p:nvPicPr>
          <p:cNvPr id="4" name="Picture 3" descr="Open white gift box tied with red ribbon">
            <a:extLst>
              <a:ext uri="{FF2B5EF4-FFF2-40B4-BE49-F238E27FC236}">
                <a16:creationId xmlns:a16="http://schemas.microsoft.com/office/drawing/2014/main" id="{AAE804A3-3CB7-0644-F0F6-FEE45BF234BD}"/>
              </a:ext>
            </a:extLst>
          </p:cNvPr>
          <p:cNvPicPr>
            <a:picLocks noChangeAspect="1"/>
          </p:cNvPicPr>
          <p:nvPr/>
        </p:nvPicPr>
        <p:blipFill>
          <a:blip r:embed="rId3"/>
          <a:stretch>
            <a:fillRect/>
          </a:stretch>
        </p:blipFill>
        <p:spPr>
          <a:xfrm>
            <a:off x="400008" y="1133571"/>
            <a:ext cx="5280000" cy="3960000"/>
          </a:xfrm>
          <a:prstGeom prst="rect">
            <a:avLst/>
          </a:prstGeom>
          <a:effectLst>
            <a:softEdge rad="317500"/>
          </a:effectLst>
        </p:spPr>
      </p:pic>
      <p:sp>
        <p:nvSpPr>
          <p:cNvPr id="5" name="Tekstvak 4">
            <a:extLst>
              <a:ext uri="{FF2B5EF4-FFF2-40B4-BE49-F238E27FC236}">
                <a16:creationId xmlns:a16="http://schemas.microsoft.com/office/drawing/2014/main" id="{0CCD639F-3A02-F8D5-9693-1A36C26B95A5}"/>
              </a:ext>
            </a:extLst>
          </p:cNvPr>
          <p:cNvSpPr txBox="1"/>
          <p:nvPr/>
        </p:nvSpPr>
        <p:spPr>
          <a:xfrm>
            <a:off x="3380292" y="4963279"/>
            <a:ext cx="2188403" cy="260969"/>
          </a:xfrm>
          <a:prstGeom prst="rect">
            <a:avLst/>
          </a:prstGeom>
          <a:noFill/>
        </p:spPr>
        <p:txBody>
          <a:bodyPr wrap="square">
            <a:spAutoFit/>
          </a:bodyPr>
          <a:lstStyle/>
          <a:p>
            <a:pPr>
              <a:lnSpc>
                <a:spcPct val="115000"/>
              </a:lnSpc>
              <a:spcAft>
                <a:spcPts val="800"/>
              </a:spcAft>
            </a:pPr>
            <a:r>
              <a:rPr lang="nl-NL" sz="1000" kern="100" dirty="0">
                <a:effectLst/>
                <a:latin typeface="Poppins" panose="00000500000000000000" pitchFamily="2" charset="0"/>
                <a:ea typeface="Aptos" panose="020B0004020202020204" pitchFamily="34" charset="0"/>
                <a:cs typeface="Poppins" panose="00000500000000000000" pitchFamily="2" charset="0"/>
              </a:rPr>
              <a:t>Online afbeelding PowerPoint</a:t>
            </a:r>
          </a:p>
        </p:txBody>
      </p:sp>
    </p:spTree>
    <p:extLst>
      <p:ext uri="{BB962C8B-B14F-4D97-AF65-F5344CB8AC3E}">
        <p14:creationId xmlns:p14="http://schemas.microsoft.com/office/powerpoint/2010/main" val="2703752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255AA76-C5EB-9B01-0707-2829C8606ECA}"/>
              </a:ext>
            </a:extLst>
          </p:cNvPr>
          <p:cNvSpPr>
            <a:spLocks noGrp="1"/>
          </p:cNvSpPr>
          <p:nvPr>
            <p:ph type="title"/>
          </p:nvPr>
        </p:nvSpPr>
        <p:spPr/>
        <p:txBody>
          <a:bodyPr>
            <a:normAutofit/>
          </a:bodyPr>
          <a:lstStyle/>
          <a:p>
            <a:r>
              <a:rPr lang="nl-NL" sz="2500" dirty="0"/>
              <a:t>Waarom deze workshop?</a:t>
            </a:r>
          </a:p>
        </p:txBody>
      </p:sp>
      <p:sp>
        <p:nvSpPr>
          <p:cNvPr id="4" name="TextBox 3">
            <a:extLst>
              <a:ext uri="{FF2B5EF4-FFF2-40B4-BE49-F238E27FC236}">
                <a16:creationId xmlns:a16="http://schemas.microsoft.com/office/drawing/2014/main" id="{6E7A3B36-3EE2-F965-ED87-E0D055E5E21E}"/>
              </a:ext>
            </a:extLst>
          </p:cNvPr>
          <p:cNvSpPr txBox="1"/>
          <p:nvPr/>
        </p:nvSpPr>
        <p:spPr>
          <a:xfrm>
            <a:off x="1577975" y="2155959"/>
            <a:ext cx="9036050" cy="2546082"/>
          </a:xfrm>
          <a:prstGeom prst="rect">
            <a:avLst/>
          </a:prstGeom>
          <a:noFill/>
        </p:spPr>
        <p:txBody>
          <a:bodyPr wrap="square">
            <a:spAutoFit/>
          </a:bodyPr>
          <a:lstStyle/>
          <a:p>
            <a:pPr>
              <a:lnSpc>
                <a:spcPct val="150000"/>
              </a:lnSpc>
            </a:pPr>
            <a:r>
              <a:rPr lang="nl-NL" b="0" i="0" dirty="0">
                <a:solidFill>
                  <a:srgbClr val="000000"/>
                </a:solidFill>
                <a:effectLst/>
                <a:latin typeface="Poppins" panose="00000500000000000000" pitchFamily="2" charset="0"/>
                <a:cs typeface="Poppins" panose="00000500000000000000" pitchFamily="2" charset="0"/>
              </a:rPr>
              <a:t>Steeds meer hoger onderwijsinstellingen commiteren zich aan het ontwikkelen en (her)gebruiken van open leermaterialen. Helaas missen ze vaak een structurele vorm van ondersteuning, of is deze niet zichtbaar genoeg. De bibliotheken zijn de ideale plek om deze ondersteuning te bieden. Deze is daar in sommige gevallen al belegd. Maar hoe geef je daar dan vorm aan?</a:t>
            </a:r>
            <a:r>
              <a:rPr lang="nl-NL" dirty="0">
                <a:solidFill>
                  <a:srgbClr val="000000"/>
                </a:solidFill>
                <a:latin typeface="Poppins" panose="00000500000000000000" pitchFamily="2" charset="0"/>
                <a:cs typeface="Poppins" panose="00000500000000000000" pitchFamily="2" charset="0"/>
              </a:rPr>
              <a:t> En hoe zorg je dat deze ondersteuning zichtbaar wordt?</a:t>
            </a:r>
            <a:r>
              <a:rPr lang="nl-NL" b="0" i="0" dirty="0">
                <a:solidFill>
                  <a:srgbClr val="000000"/>
                </a:solidFill>
                <a:effectLst/>
                <a:latin typeface="Poppins" panose="00000500000000000000" pitchFamily="2" charset="0"/>
                <a:cs typeface="Poppins" panose="00000500000000000000" pitchFamily="2" charset="0"/>
              </a:rPr>
              <a:t> </a:t>
            </a:r>
            <a:endParaRPr lang="en-NL"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556053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DF0224-0F65-F0FE-F0B1-063FA305E7FF}"/>
              </a:ext>
            </a:extLst>
          </p:cNvPr>
          <p:cNvSpPr>
            <a:spLocks noGrp="1"/>
          </p:cNvSpPr>
          <p:nvPr>
            <p:ph type="title"/>
          </p:nvPr>
        </p:nvSpPr>
        <p:spPr/>
        <p:txBody>
          <a:bodyPr>
            <a:normAutofit/>
          </a:bodyPr>
          <a:lstStyle/>
          <a:p>
            <a:r>
              <a:rPr lang="en-GB" sz="2500" dirty="0" err="1"/>
              <a:t>Professionalisering</a:t>
            </a:r>
            <a:endParaRPr lang="en-NL" sz="2500" dirty="0"/>
          </a:p>
        </p:txBody>
      </p:sp>
      <p:sp>
        <p:nvSpPr>
          <p:cNvPr id="4" name="Content Placeholder 3">
            <a:extLst>
              <a:ext uri="{FF2B5EF4-FFF2-40B4-BE49-F238E27FC236}">
                <a16:creationId xmlns:a16="http://schemas.microsoft.com/office/drawing/2014/main" id="{84589514-0E2D-C1E2-98B6-5D94F2E77B07}"/>
              </a:ext>
            </a:extLst>
          </p:cNvPr>
          <p:cNvSpPr txBox="1">
            <a:spLocks noGrp="1"/>
          </p:cNvSpPr>
          <p:nvPr>
            <p:ph idx="1"/>
          </p:nvPr>
        </p:nvSpPr>
        <p:spPr>
          <a:xfrm>
            <a:off x="523081" y="1917700"/>
            <a:ext cx="11145838" cy="4616450"/>
          </a:xfrm>
          <a:prstGeom prst="rect">
            <a:avLst/>
          </a:prstGeom>
        </p:spPr>
        <p:txBody>
          <a:bodyPr vert="horz" wrap="square" lIns="91440" tIns="45720" rIns="91440" bIns="45720" rtlCol="0" anchor="ctr">
            <a:normAutofit/>
          </a:bodyPr>
          <a:lstStyle/>
          <a:p>
            <a:pPr algn="l">
              <a:lnSpc>
                <a:spcPct val="150000"/>
              </a:lnSpc>
            </a:pPr>
            <a:r>
              <a:rPr lang="nl-NL" sz="1800" b="0" i="0" dirty="0">
                <a:solidFill>
                  <a:srgbClr val="000000"/>
                </a:solidFill>
                <a:effectLst/>
                <a:latin typeface="Poppins" panose="00000500000000000000" pitchFamily="2" charset="0"/>
                <a:cs typeface="Poppins" panose="00000500000000000000" pitchFamily="2" charset="0"/>
              </a:rPr>
              <a:t>De eerste stap naar een structurele en zichtbare vorm van ondersteuning bij het ontwikkelen en (her)gebruiken van open leermaterialen binnen je onderwijsinstelling is het professionaliseren van de bibliotheekmedewerkers. Bij Hogeschool Rotterdam en Hogeschool Windesheim zijn hierin de eerste stappen al gezet. </a:t>
            </a:r>
            <a:r>
              <a:rPr lang="nl-NL" sz="1800" dirty="0">
                <a:solidFill>
                  <a:srgbClr val="000000"/>
                </a:solidFill>
                <a:latin typeface="Poppins" panose="00000500000000000000" pitchFamily="2" charset="0"/>
                <a:cs typeface="Poppins" panose="00000500000000000000" pitchFamily="2" charset="0"/>
              </a:rPr>
              <a:t>Vandaag delen wij onze ervaringen en inzichten met jullie.</a:t>
            </a:r>
            <a:endParaRPr lang="en-NL" sz="1800" b="0" i="0" dirty="0">
              <a:solidFill>
                <a:srgbClr val="F8EFE3"/>
              </a:solidFill>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61190D09-D199-56F4-C51B-06AED498B36E}"/>
              </a:ext>
            </a:extLst>
          </p:cNvPr>
          <p:cNvSpPr txBox="1"/>
          <p:nvPr/>
        </p:nvSpPr>
        <p:spPr>
          <a:xfrm>
            <a:off x="3242904" y="1644650"/>
            <a:ext cx="5556250" cy="863600"/>
          </a:xfrm>
          <a:prstGeom prst="rect">
            <a:avLst/>
          </a:prstGeom>
        </p:spPr>
        <p:txBody>
          <a:bodyPr vert="horz" wrap="square" lIns="91440" tIns="45720" rIns="91440" bIns="45720" rtlCol="0" anchor="ctr">
            <a:normAutofit/>
          </a:bodyPr>
          <a:lstStyle/>
          <a:p>
            <a:pPr algn="l"/>
            <a:r>
              <a:rPr lang="en-GB" sz="2400" b="0" i="0" dirty="0" err="1">
                <a:solidFill>
                  <a:srgbClr val="D40E4C"/>
                </a:solidFill>
                <a:latin typeface="Poppins Medium" pitchFamily="2" charset="77"/>
                <a:cs typeface="Poppins Medium" pitchFamily="2" charset="77"/>
              </a:rPr>
              <a:t>Verbeter</a:t>
            </a:r>
            <a:r>
              <a:rPr lang="en-GB" sz="2400" b="0" i="0" dirty="0">
                <a:solidFill>
                  <a:srgbClr val="D40E4C"/>
                </a:solidFill>
                <a:latin typeface="Poppins Medium" pitchFamily="2" charset="77"/>
                <a:cs typeface="Poppins Medium" pitchFamily="2" charset="77"/>
              </a:rPr>
              <a:t> de </a:t>
            </a:r>
            <a:r>
              <a:rPr lang="en-GB" sz="2400" b="0" i="0" dirty="0" err="1">
                <a:solidFill>
                  <a:srgbClr val="D40E4C"/>
                </a:solidFill>
                <a:latin typeface="Poppins Medium" pitchFamily="2" charset="77"/>
                <a:cs typeface="Poppins Medium" pitchFamily="2" charset="77"/>
              </a:rPr>
              <a:t>wereld</a:t>
            </a:r>
            <a:r>
              <a:rPr lang="en-GB" sz="2400" b="0" i="0" dirty="0">
                <a:solidFill>
                  <a:srgbClr val="D40E4C"/>
                </a:solidFill>
                <a:latin typeface="Poppins Medium" pitchFamily="2" charset="77"/>
                <a:cs typeface="Poppins Medium" pitchFamily="2" charset="77"/>
              </a:rPr>
              <a:t>, begin </a:t>
            </a:r>
            <a:r>
              <a:rPr lang="en-GB" sz="2400" b="0" i="0" dirty="0" err="1">
                <a:solidFill>
                  <a:srgbClr val="D40E4C"/>
                </a:solidFill>
                <a:latin typeface="Poppins Medium" pitchFamily="2" charset="77"/>
                <a:cs typeface="Poppins Medium" pitchFamily="2" charset="77"/>
              </a:rPr>
              <a:t>bij</a:t>
            </a:r>
            <a:r>
              <a:rPr lang="en-GB" sz="2400" b="0" i="0" dirty="0">
                <a:solidFill>
                  <a:srgbClr val="D40E4C"/>
                </a:solidFill>
                <a:latin typeface="Poppins Medium" pitchFamily="2" charset="77"/>
                <a:cs typeface="Poppins Medium" pitchFamily="2" charset="77"/>
              </a:rPr>
              <a:t> </a:t>
            </a:r>
            <a:r>
              <a:rPr lang="en-GB" sz="2400" b="0" i="0" dirty="0" err="1">
                <a:solidFill>
                  <a:srgbClr val="D40E4C"/>
                </a:solidFill>
                <a:latin typeface="Poppins Medium" pitchFamily="2" charset="77"/>
                <a:cs typeface="Poppins Medium" pitchFamily="2" charset="77"/>
              </a:rPr>
              <a:t>jezelf</a:t>
            </a:r>
            <a:endParaRPr lang="en-GB" sz="2400" b="0" i="0" dirty="0">
              <a:solidFill>
                <a:srgbClr val="D40E4C"/>
              </a:solidFill>
              <a:latin typeface="Poppins Medium" pitchFamily="2" charset="77"/>
              <a:cs typeface="Poppins Medium" pitchFamily="2" charset="77"/>
            </a:endParaRPr>
          </a:p>
          <a:p>
            <a:pPr algn="l"/>
            <a:r>
              <a:rPr lang="en-GB" dirty="0">
                <a:solidFill>
                  <a:srgbClr val="D40E4C"/>
                </a:solidFill>
                <a:latin typeface="Poppins Medium" pitchFamily="2" charset="77"/>
                <a:cs typeface="Poppins Medium" pitchFamily="2" charset="77"/>
              </a:rPr>
              <a:t>	met </a:t>
            </a:r>
            <a:r>
              <a:rPr lang="en-GB" dirty="0" err="1">
                <a:solidFill>
                  <a:srgbClr val="D40E4C"/>
                </a:solidFill>
                <a:latin typeface="Poppins Medium" pitchFamily="2" charset="77"/>
                <a:cs typeface="Poppins Medium" pitchFamily="2" charset="77"/>
              </a:rPr>
              <a:t>opgestroopte</a:t>
            </a:r>
            <a:r>
              <a:rPr lang="en-GB" dirty="0">
                <a:solidFill>
                  <a:srgbClr val="D40E4C"/>
                </a:solidFill>
                <a:latin typeface="Poppins Medium" pitchFamily="2" charset="77"/>
                <a:cs typeface="Poppins Medium" pitchFamily="2" charset="77"/>
              </a:rPr>
              <a:t> </a:t>
            </a:r>
            <a:r>
              <a:rPr lang="en-GB" dirty="0" err="1">
                <a:solidFill>
                  <a:srgbClr val="D40E4C"/>
                </a:solidFill>
                <a:latin typeface="Poppins Medium" pitchFamily="2" charset="77"/>
                <a:cs typeface="Poppins Medium" pitchFamily="2" charset="77"/>
              </a:rPr>
              <a:t>mouwen</a:t>
            </a:r>
            <a:r>
              <a:rPr lang="en-GB" dirty="0">
                <a:solidFill>
                  <a:srgbClr val="D40E4C"/>
                </a:solidFill>
                <a:latin typeface="Poppins Medium" pitchFamily="2" charset="77"/>
                <a:cs typeface="Poppins Medium" pitchFamily="2" charset="77"/>
              </a:rPr>
              <a:t> ;p</a:t>
            </a:r>
            <a:endParaRPr lang="en-NL" b="0" i="0" dirty="0">
              <a:solidFill>
                <a:srgbClr val="D40E4C"/>
              </a:solidFill>
              <a:latin typeface="Poppins Medium" pitchFamily="2" charset="77"/>
              <a:cs typeface="Poppins Medium" pitchFamily="2" charset="77"/>
            </a:endParaRPr>
          </a:p>
        </p:txBody>
      </p:sp>
    </p:spTree>
    <p:extLst>
      <p:ext uri="{BB962C8B-B14F-4D97-AF65-F5344CB8AC3E}">
        <p14:creationId xmlns:p14="http://schemas.microsoft.com/office/powerpoint/2010/main" val="425311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11">
            <a:extLst>
              <a:ext uri="{FF2B5EF4-FFF2-40B4-BE49-F238E27FC236}">
                <a16:creationId xmlns:a16="http://schemas.microsoft.com/office/drawing/2014/main" id="{0EE11695-6A90-64C2-3158-F0822C1A1043}"/>
              </a:ext>
            </a:extLst>
          </p:cNvPr>
          <p:cNvPicPr>
            <a:picLocks noChangeAspect="1"/>
          </p:cNvPicPr>
          <p:nvPr/>
        </p:nvPicPr>
        <p:blipFill>
          <a:blip r:embed="rId3"/>
          <a:stretch>
            <a:fillRect/>
          </a:stretch>
        </p:blipFill>
        <p:spPr>
          <a:xfrm rot="12806873">
            <a:off x="252494" y="1717633"/>
            <a:ext cx="9055057" cy="4287129"/>
          </a:xfrm>
          <a:prstGeom prst="rect">
            <a:avLst/>
          </a:prstGeom>
        </p:spPr>
      </p:pic>
      <p:sp>
        <p:nvSpPr>
          <p:cNvPr id="2" name="Titel 1">
            <a:extLst>
              <a:ext uri="{FF2B5EF4-FFF2-40B4-BE49-F238E27FC236}">
                <a16:creationId xmlns:a16="http://schemas.microsoft.com/office/drawing/2014/main" id="{AD85ED6A-F3F7-9707-7872-C0720E1D23CA}"/>
              </a:ext>
            </a:extLst>
          </p:cNvPr>
          <p:cNvSpPr txBox="1">
            <a:spLocks/>
          </p:cNvSpPr>
          <p:nvPr/>
        </p:nvSpPr>
        <p:spPr>
          <a:xfrm>
            <a:off x="5247861" y="1244496"/>
            <a:ext cx="6944139" cy="19861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chemeClr val="bg1"/>
                </a:solidFill>
                <a:latin typeface="Poppins" pitchFamily="2" charset="77"/>
                <a:ea typeface="+mj-ea"/>
                <a:cs typeface="Poppins" pitchFamily="2" charset="77"/>
              </a:defRPr>
            </a:lvl1pPr>
          </a:lstStyle>
          <a:p>
            <a:r>
              <a:rPr lang="nl-NL" altLang="nl-NL" sz="6336">
                <a:solidFill>
                  <a:prstClr val="white"/>
                </a:solidFill>
                <a:latin typeface="Poppins" panose="00000500000000000000" pitchFamily="2" charset="0"/>
                <a:cs typeface="Poppins" panose="00000500000000000000" pitchFamily="2" charset="0"/>
              </a:rPr>
              <a:t>Bij Hogeschool Rotterdam</a:t>
            </a:r>
          </a:p>
        </p:txBody>
      </p:sp>
      <p:pic>
        <p:nvPicPr>
          <p:cNvPr id="8" name="Picture 7">
            <a:extLst>
              <a:ext uri="{FF2B5EF4-FFF2-40B4-BE49-F238E27FC236}">
                <a16:creationId xmlns:a16="http://schemas.microsoft.com/office/drawing/2014/main" id="{FC7BA7AF-AE4F-6E0C-4B32-B9950B383C18}"/>
              </a:ext>
            </a:extLst>
          </p:cNvPr>
          <p:cNvPicPr>
            <a:picLocks noChangeAspect="1"/>
          </p:cNvPicPr>
          <p:nvPr/>
        </p:nvPicPr>
        <p:blipFill>
          <a:blip r:embed="rId4"/>
          <a:stretch>
            <a:fillRect/>
          </a:stretch>
        </p:blipFill>
        <p:spPr>
          <a:xfrm>
            <a:off x="2082709" y="1871573"/>
            <a:ext cx="1295581" cy="1286054"/>
          </a:xfrm>
          <a:prstGeom prst="rect">
            <a:avLst/>
          </a:prstGeom>
        </p:spPr>
      </p:pic>
      <p:sp>
        <p:nvSpPr>
          <p:cNvPr id="5" name="Tekstvak 4">
            <a:extLst>
              <a:ext uri="{FF2B5EF4-FFF2-40B4-BE49-F238E27FC236}">
                <a16:creationId xmlns:a16="http://schemas.microsoft.com/office/drawing/2014/main" id="{9DEC0AC5-8581-AD17-F99D-48FEAB64C989}"/>
              </a:ext>
            </a:extLst>
          </p:cNvPr>
          <p:cNvSpPr txBox="1"/>
          <p:nvPr/>
        </p:nvSpPr>
        <p:spPr>
          <a:xfrm>
            <a:off x="9844277" y="6440215"/>
            <a:ext cx="2347723" cy="262336"/>
          </a:xfrm>
          <a:prstGeom prst="rect">
            <a:avLst/>
          </a:prstGeom>
          <a:noFill/>
        </p:spPr>
        <p:txBody>
          <a:bodyPr wrap="square">
            <a:spAutoFit/>
          </a:bodyPr>
          <a:lstStyle/>
          <a:p>
            <a:pPr>
              <a:lnSpc>
                <a:spcPct val="115000"/>
              </a:lnSpc>
              <a:spcAft>
                <a:spcPts val="800"/>
              </a:spcAft>
            </a:pPr>
            <a:r>
              <a:rPr lang="nl-NL" sz="1000" kern="100" dirty="0">
                <a:effectLst/>
                <a:latin typeface="Poppins" panose="00000500000000000000" pitchFamily="2" charset="0"/>
                <a:ea typeface="Aptos" panose="020B0004020202020204" pitchFamily="34" charset="0"/>
                <a:cs typeface="Poppins" panose="00000500000000000000" pitchFamily="2" charset="0"/>
              </a:rPr>
              <a:t>Online afbeelding PowerPoint</a:t>
            </a:r>
          </a:p>
        </p:txBody>
      </p:sp>
    </p:spTree>
    <p:extLst>
      <p:ext uri="{BB962C8B-B14F-4D97-AF65-F5344CB8AC3E}">
        <p14:creationId xmlns:p14="http://schemas.microsoft.com/office/powerpoint/2010/main" val="250433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255AA76-C5EB-9B01-0707-2829C8606ECA}"/>
              </a:ext>
            </a:extLst>
          </p:cNvPr>
          <p:cNvSpPr>
            <a:spLocks noGrp="1"/>
          </p:cNvSpPr>
          <p:nvPr>
            <p:ph type="title"/>
          </p:nvPr>
        </p:nvSpPr>
        <p:spPr/>
        <p:txBody>
          <a:bodyPr>
            <a:normAutofit/>
          </a:bodyPr>
          <a:lstStyle/>
          <a:p>
            <a:r>
              <a:rPr lang="nl-NL" sz="2500" dirty="0"/>
              <a:t>Tijdlijn</a:t>
            </a:r>
          </a:p>
        </p:txBody>
      </p:sp>
      <p:sp>
        <p:nvSpPr>
          <p:cNvPr id="4" name="TextBox 3">
            <a:extLst>
              <a:ext uri="{FF2B5EF4-FFF2-40B4-BE49-F238E27FC236}">
                <a16:creationId xmlns:a16="http://schemas.microsoft.com/office/drawing/2014/main" id="{DB15593D-D9EA-8D51-AF85-7BFCF189B97C}"/>
              </a:ext>
            </a:extLst>
          </p:cNvPr>
          <p:cNvSpPr txBox="1"/>
          <p:nvPr/>
        </p:nvSpPr>
        <p:spPr>
          <a:xfrm>
            <a:off x="130175" y="1153409"/>
            <a:ext cx="11931650" cy="4735655"/>
          </a:xfrm>
          <a:prstGeom prst="rect">
            <a:avLst/>
          </a:prstGeom>
          <a:noFill/>
        </p:spPr>
        <p:txBody>
          <a:bodyPr wrap="square">
            <a:spAutoFit/>
          </a:bodyPr>
          <a:lstStyle/>
          <a:p>
            <a:pPr marL="285750" indent="-285750">
              <a:lnSpc>
                <a:spcPct val="150000"/>
              </a:lnSpc>
              <a:spcAft>
                <a:spcPts val="800"/>
              </a:spcAft>
              <a:buClr>
                <a:srgbClr val="D40E4C"/>
              </a:buClr>
              <a:buFont typeface="Wingdings" panose="05000000000000000000" pitchFamily="2" charset="2"/>
              <a:buChar char="Ø"/>
            </a:pPr>
            <a:r>
              <a:rPr lang="nl-NL" sz="1600" kern="100" dirty="0">
                <a:latin typeface="Poppins" panose="00000500000000000000" pitchFamily="2" charset="0"/>
                <a:ea typeface="Calibri" panose="020F0502020204030204" pitchFamily="34" charset="0"/>
              </a:rPr>
              <a:t>Voorjaar 2021 &gt; Voorbereiding verzamelen informatie voor collega’s en onderwijs m.b.t. Open Leermaterialen  / Versnellingsplan Visiedocument leermaterialen 2025 – Naar digitale (open) leermaterialen / Opstellen basisdocument informatie voor collega’s en onderwijs m.b.t. Open Leermaterialen.</a:t>
            </a:r>
          </a:p>
          <a:p>
            <a:pPr marL="285750" indent="-285750">
              <a:lnSpc>
                <a:spcPct val="150000"/>
              </a:lnSpc>
              <a:spcAft>
                <a:spcPts val="800"/>
              </a:spcAft>
              <a:buClr>
                <a:srgbClr val="D40E4C"/>
              </a:buClr>
              <a:buFont typeface="Wingdings" panose="05000000000000000000" pitchFamily="2" charset="2"/>
              <a:buChar char="Ø"/>
            </a:pPr>
            <a:r>
              <a:rPr lang="nl-NL" sz="1600" kern="100" dirty="0">
                <a:effectLst/>
                <a:latin typeface="Poppins" panose="00000500000000000000" pitchFamily="2" charset="0"/>
                <a:ea typeface="Calibri" panose="020F0502020204030204" pitchFamily="34" charset="0"/>
              </a:rPr>
              <a:t>2022 &gt; Verklaring Nationale Aanpak Digitale en Open Leermaterialen / Delen Wikiwijs Open leermaterialen bij Hogeschool Rotterdam en andere hogere onderwijsinstellingen met collega’s afdeling Kennis &amp;Informatie (K&amp;I).</a:t>
            </a:r>
          </a:p>
          <a:p>
            <a:pPr marL="285750" indent="-285750">
              <a:lnSpc>
                <a:spcPct val="150000"/>
              </a:lnSpc>
              <a:spcAft>
                <a:spcPts val="800"/>
              </a:spcAft>
              <a:buClr>
                <a:srgbClr val="D40E4C"/>
              </a:buClr>
              <a:buFont typeface="Wingdings" panose="05000000000000000000" pitchFamily="2" charset="2"/>
              <a:buChar char="Ø"/>
            </a:pPr>
            <a:r>
              <a:rPr lang="nl-NL" sz="1600" kern="100" dirty="0">
                <a:latin typeface="Poppins" panose="00000500000000000000" pitchFamily="2" charset="0"/>
                <a:ea typeface="Calibri" panose="020F0502020204030204" pitchFamily="34" charset="0"/>
              </a:rPr>
              <a:t>2023 &gt; Npuls – Transformatiehub Digitale leermaterialen.</a:t>
            </a:r>
            <a:endParaRPr lang="nl-NL" sz="1600" kern="100" dirty="0">
              <a:effectLst/>
              <a:latin typeface="Poppins" panose="00000500000000000000" pitchFamily="2" charset="0"/>
              <a:ea typeface="Calibri" panose="020F0502020204030204" pitchFamily="34" charset="0"/>
            </a:endParaRPr>
          </a:p>
          <a:p>
            <a:pPr marL="285750" indent="-285750">
              <a:lnSpc>
                <a:spcPct val="150000"/>
              </a:lnSpc>
              <a:spcAft>
                <a:spcPts val="800"/>
              </a:spcAft>
              <a:buClr>
                <a:srgbClr val="D40E4C"/>
              </a:buClr>
              <a:buFont typeface="Wingdings" panose="05000000000000000000" pitchFamily="2" charset="2"/>
              <a:buChar char="Ø"/>
            </a:pPr>
            <a:r>
              <a:rPr lang="nl-NL" sz="1600" kern="100" dirty="0">
                <a:latin typeface="Poppins" panose="00000500000000000000" pitchFamily="2" charset="0"/>
                <a:ea typeface="Calibri" panose="020F0502020204030204" pitchFamily="34" charset="0"/>
              </a:rPr>
              <a:t>Februari 2024 &gt; Opstarten Subteam Open Leermaterialen.</a:t>
            </a:r>
          </a:p>
          <a:p>
            <a:pPr marL="285750" indent="-285750">
              <a:lnSpc>
                <a:spcPct val="150000"/>
              </a:lnSpc>
              <a:spcAft>
                <a:spcPts val="800"/>
              </a:spcAft>
              <a:buClr>
                <a:srgbClr val="D40E4C"/>
              </a:buClr>
              <a:buFont typeface="Wingdings" panose="05000000000000000000" pitchFamily="2" charset="2"/>
              <a:buChar char="Ø"/>
            </a:pPr>
            <a:r>
              <a:rPr lang="nl-NL" sz="1600" kern="100" dirty="0">
                <a:effectLst/>
                <a:latin typeface="Poppins" panose="00000500000000000000" pitchFamily="2" charset="0"/>
                <a:ea typeface="Calibri" panose="020F0502020204030204" pitchFamily="34" charset="0"/>
              </a:rPr>
              <a:t>Juni 2024 &gt; Aanvraag OpenUp. </a:t>
            </a:r>
          </a:p>
          <a:p>
            <a:pPr marL="285750" indent="-285750">
              <a:lnSpc>
                <a:spcPct val="150000"/>
              </a:lnSpc>
              <a:spcAft>
                <a:spcPts val="800"/>
              </a:spcAft>
              <a:buClr>
                <a:srgbClr val="D40E4C"/>
              </a:buClr>
              <a:buFont typeface="Wingdings" panose="05000000000000000000" pitchFamily="2" charset="2"/>
              <a:buChar char="Ø"/>
            </a:pPr>
            <a:r>
              <a:rPr lang="nl-NL" sz="1600" kern="100" dirty="0">
                <a:latin typeface="Poppins" panose="00000500000000000000" pitchFamily="2" charset="0"/>
                <a:ea typeface="Calibri" panose="020F0502020204030204" pitchFamily="34" charset="0"/>
              </a:rPr>
              <a:t>Juli 2024 &gt; Aanvraag OpenUp gehonoreerd.</a:t>
            </a:r>
            <a:endParaRPr lang="nl-NL" sz="1600" kern="100" dirty="0">
              <a:effectLst/>
              <a:latin typeface="Poppins" panose="00000500000000000000" pitchFamily="2" charset="0"/>
              <a:ea typeface="Calibri" panose="020F0502020204030204" pitchFamily="34" charset="0"/>
            </a:endParaRPr>
          </a:p>
          <a:p>
            <a:pPr marL="285750" indent="-285750">
              <a:lnSpc>
                <a:spcPct val="150000"/>
              </a:lnSpc>
              <a:spcAft>
                <a:spcPts val="800"/>
              </a:spcAft>
              <a:buClr>
                <a:srgbClr val="D40E4C"/>
              </a:buClr>
              <a:buFont typeface="Wingdings" panose="05000000000000000000" pitchFamily="2" charset="2"/>
              <a:buChar char="Ø"/>
            </a:pPr>
            <a:r>
              <a:rPr lang="nl-NL" sz="1600" kern="100" dirty="0">
                <a:latin typeface="Poppins" panose="00000500000000000000" pitchFamily="2" charset="0"/>
                <a:ea typeface="Calibri" panose="020F0502020204030204" pitchFamily="34" charset="0"/>
              </a:rPr>
              <a:t>17 oktober 2024 &gt; </a:t>
            </a:r>
            <a:r>
              <a:rPr lang="nl-NL" sz="1600" kern="100" dirty="0">
                <a:effectLst/>
                <a:latin typeface="Poppins" panose="00000500000000000000" pitchFamily="2" charset="0"/>
                <a:ea typeface="Calibri" panose="020F0502020204030204" pitchFamily="34" charset="0"/>
              </a:rPr>
              <a:t>Thema-overleg OpenUp Kennis &amp; Informatie. </a:t>
            </a:r>
            <a:r>
              <a:rPr lang="nl-NL" sz="1600" kern="100" dirty="0">
                <a:latin typeface="Poppins" panose="00000500000000000000" pitchFamily="2" charset="0"/>
                <a:ea typeface="Calibri" panose="020F0502020204030204" pitchFamily="34" charset="0"/>
              </a:rPr>
              <a:t>D</a:t>
            </a:r>
            <a:r>
              <a:rPr lang="nl-NL" sz="1600" kern="100" dirty="0">
                <a:effectLst/>
                <a:latin typeface="Poppins" panose="00000500000000000000" pitchFamily="2" charset="0"/>
                <a:ea typeface="Calibri" panose="020F0502020204030204" pitchFamily="34" charset="0"/>
              </a:rPr>
              <a:t>oel: collega’s informeren over stand van zaken bij HR en per functierol eventuele implicaties impactscan op takenpakket bespreken. </a:t>
            </a:r>
            <a:endParaRPr lang="en-NL" sz="1600" kern="100" dirty="0">
              <a:effectLst/>
              <a:latin typeface="Poppins" panose="00000500000000000000" pitchFamily="2" charset="0"/>
              <a:ea typeface="Calibri" panose="020F0502020204030204" pitchFamily="34" charset="0"/>
            </a:endParaRPr>
          </a:p>
        </p:txBody>
      </p:sp>
    </p:spTree>
    <p:extLst>
      <p:ext uri="{BB962C8B-B14F-4D97-AF65-F5344CB8AC3E}">
        <p14:creationId xmlns:p14="http://schemas.microsoft.com/office/powerpoint/2010/main" val="342415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FC217C-4412-F41D-4FCF-52F76FCADEEE}"/>
              </a:ext>
            </a:extLst>
          </p:cNvPr>
          <p:cNvSpPr>
            <a:spLocks noGrp="1"/>
          </p:cNvSpPr>
          <p:nvPr>
            <p:ph type="title"/>
          </p:nvPr>
        </p:nvSpPr>
        <p:spPr/>
        <p:txBody>
          <a:bodyPr>
            <a:normAutofit/>
          </a:bodyPr>
          <a:lstStyle/>
          <a:p>
            <a:r>
              <a:rPr lang="en-GB" sz="2500" b="0" i="0" dirty="0" err="1">
                <a:solidFill>
                  <a:schemeClr val="bg1"/>
                </a:solidFill>
                <a:latin typeface="Poppins SemiBold" panose="00000700000000000000" pitchFamily="2" charset="0"/>
                <a:cs typeface="Poppins SemiBold" panose="00000700000000000000" pitchFamily="2" charset="0"/>
              </a:rPr>
              <a:t>Ervaringen</a:t>
            </a:r>
            <a:r>
              <a:rPr lang="en-GB" sz="2500" b="0" i="0" dirty="0">
                <a:solidFill>
                  <a:schemeClr val="bg1"/>
                </a:solidFill>
                <a:latin typeface="Poppins SemiBold" panose="00000700000000000000" pitchFamily="2" charset="0"/>
                <a:cs typeface="Poppins SemiBold" panose="00000700000000000000" pitchFamily="2" charset="0"/>
              </a:rPr>
              <a:t> en </a:t>
            </a:r>
            <a:r>
              <a:rPr lang="en-GB" sz="2500" b="0" i="0" dirty="0" err="1">
                <a:solidFill>
                  <a:schemeClr val="bg1"/>
                </a:solidFill>
                <a:latin typeface="Poppins SemiBold" panose="00000700000000000000" pitchFamily="2" charset="0"/>
                <a:cs typeface="Poppins SemiBold" panose="00000700000000000000" pitchFamily="2" charset="0"/>
              </a:rPr>
              <a:t>inzichten</a:t>
            </a:r>
            <a:endParaRPr lang="en-NL" sz="2500" dirty="0">
              <a:latin typeface="Poppins SemiBold" panose="00000700000000000000" pitchFamily="2" charset="0"/>
              <a:cs typeface="Poppins SemiBold" panose="00000700000000000000" pitchFamily="2" charset="0"/>
            </a:endParaRPr>
          </a:p>
        </p:txBody>
      </p:sp>
      <p:sp>
        <p:nvSpPr>
          <p:cNvPr id="2" name="TextBox 1">
            <a:extLst>
              <a:ext uri="{FF2B5EF4-FFF2-40B4-BE49-F238E27FC236}">
                <a16:creationId xmlns:a16="http://schemas.microsoft.com/office/drawing/2014/main" id="{384E3D37-B57A-0821-3546-789B41D2BC1B}"/>
              </a:ext>
            </a:extLst>
          </p:cNvPr>
          <p:cNvSpPr txBox="1"/>
          <p:nvPr/>
        </p:nvSpPr>
        <p:spPr>
          <a:xfrm>
            <a:off x="441766" y="1181100"/>
            <a:ext cx="11388284" cy="3746500"/>
          </a:xfrm>
          <a:prstGeom prst="rect">
            <a:avLst/>
          </a:prstGeom>
        </p:spPr>
        <p:txBody>
          <a:bodyPr vert="horz" wrap="square" lIns="91440" tIns="45720" rIns="91440" bIns="45720" rtlCol="0" anchor="ctr">
            <a:normAutofit fontScale="92500" lnSpcReduction="10000"/>
          </a:bodyPr>
          <a:lstStyle/>
          <a:p>
            <a:pPr marL="285750" indent="-285750" algn="l">
              <a:lnSpc>
                <a:spcPct val="150000"/>
              </a:lnSpc>
              <a:buClr>
                <a:srgbClr val="D40E4C"/>
              </a:buClr>
              <a:buFont typeface="Wingdings" panose="05000000000000000000" pitchFamily="2" charset="2"/>
              <a:buChar char="Ø"/>
            </a:pPr>
            <a:r>
              <a:rPr lang="en-GB" b="0" i="0" dirty="0" err="1">
                <a:solidFill>
                  <a:srgbClr val="000000"/>
                </a:solidFill>
                <a:latin typeface="Poppins" panose="00000500000000000000" pitchFamily="2" charset="0"/>
                <a:cs typeface="Poppins" panose="00000500000000000000" pitchFamily="2" charset="0"/>
              </a:rPr>
              <a:t>Collega’s</a:t>
            </a:r>
            <a:r>
              <a:rPr lang="en-GB" b="0" i="0" dirty="0">
                <a:solidFill>
                  <a:srgbClr val="000000"/>
                </a:solidFill>
                <a:latin typeface="Poppins" panose="00000500000000000000" pitchFamily="2" charset="0"/>
                <a:cs typeface="Poppins" panose="00000500000000000000" pitchFamily="2" charset="0"/>
              </a:rPr>
              <a:t> </a:t>
            </a:r>
            <a:r>
              <a:rPr lang="en-GB" b="0" i="0" dirty="0" err="1">
                <a:solidFill>
                  <a:srgbClr val="000000"/>
                </a:solidFill>
                <a:latin typeface="Poppins" panose="00000500000000000000" pitchFamily="2" charset="0"/>
                <a:cs typeface="Poppins" panose="00000500000000000000" pitchFamily="2" charset="0"/>
              </a:rPr>
              <a:t>willen</a:t>
            </a:r>
            <a:r>
              <a:rPr lang="en-GB" b="0" i="0" dirty="0">
                <a:solidFill>
                  <a:srgbClr val="000000"/>
                </a:solidFill>
                <a:latin typeface="Poppins" panose="00000500000000000000" pitchFamily="2" charset="0"/>
                <a:cs typeface="Poppins" panose="00000500000000000000" pitchFamily="2" charset="0"/>
              </a:rPr>
              <a:t> nut </a:t>
            </a:r>
            <a:r>
              <a:rPr lang="en-GB" dirty="0">
                <a:solidFill>
                  <a:srgbClr val="000000"/>
                </a:solidFill>
                <a:latin typeface="Poppins" panose="00000500000000000000" pitchFamily="2" charset="0"/>
                <a:cs typeface="Poppins" panose="00000500000000000000" pitchFamily="2" charset="0"/>
              </a:rPr>
              <a:t>en </a:t>
            </a:r>
            <a:r>
              <a:rPr lang="en-GB" dirty="0" err="1">
                <a:solidFill>
                  <a:srgbClr val="000000"/>
                </a:solidFill>
                <a:latin typeface="Poppins" panose="00000500000000000000" pitchFamily="2" charset="0"/>
                <a:cs typeface="Poppins" panose="00000500000000000000" pitchFamily="2" charset="0"/>
              </a:rPr>
              <a:t>noodzaak</a:t>
            </a:r>
            <a:r>
              <a:rPr lang="en-GB" dirty="0">
                <a:solidFill>
                  <a:srgbClr val="000000"/>
                </a:solidFill>
                <a:latin typeface="Poppins" panose="00000500000000000000" pitchFamily="2" charset="0"/>
                <a:cs typeface="Poppins" panose="00000500000000000000" pitchFamily="2" charset="0"/>
              </a:rPr>
              <a:t> eigen </a:t>
            </a:r>
            <a:r>
              <a:rPr lang="en-GB" dirty="0" err="1">
                <a:solidFill>
                  <a:srgbClr val="000000"/>
                </a:solidFill>
                <a:latin typeface="Poppins" panose="00000500000000000000" pitchFamily="2" charset="0"/>
                <a:cs typeface="Poppins" panose="00000500000000000000" pitchFamily="2" charset="0"/>
              </a:rPr>
              <a:t>professionalisering</a:t>
            </a:r>
            <a:r>
              <a:rPr lang="en-GB" dirty="0">
                <a:solidFill>
                  <a:srgbClr val="000000"/>
                </a:solidFill>
                <a:latin typeface="Poppins" panose="00000500000000000000" pitchFamily="2" charset="0"/>
                <a:cs typeface="Poppins" panose="00000500000000000000" pitchFamily="2" charset="0"/>
              </a:rPr>
              <a:t> m.b.t. </a:t>
            </a:r>
            <a:r>
              <a:rPr lang="en-GB" dirty="0" err="1">
                <a:solidFill>
                  <a:srgbClr val="000000"/>
                </a:solidFill>
                <a:latin typeface="Poppins" panose="00000500000000000000" pitchFamily="2" charset="0"/>
                <a:cs typeface="Poppins" panose="00000500000000000000" pitchFamily="2" charset="0"/>
              </a:rPr>
              <a:t>ondersteuning</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bij</a:t>
            </a:r>
            <a:r>
              <a:rPr lang="en-GB" dirty="0">
                <a:solidFill>
                  <a:srgbClr val="000000"/>
                </a:solidFill>
                <a:latin typeface="Poppins" panose="00000500000000000000" pitchFamily="2" charset="0"/>
                <a:cs typeface="Poppins" panose="00000500000000000000" pitchFamily="2" charset="0"/>
              </a:rPr>
              <a:t> DOL </a:t>
            </a:r>
            <a:r>
              <a:rPr lang="en-GB" dirty="0" err="1">
                <a:solidFill>
                  <a:srgbClr val="000000"/>
                </a:solidFill>
                <a:latin typeface="Poppins" panose="00000500000000000000" pitchFamily="2" charset="0"/>
                <a:cs typeface="Poppins" panose="00000500000000000000" pitchFamily="2" charset="0"/>
              </a:rPr>
              <a:t>langzaam</a:t>
            </a:r>
            <a:r>
              <a:rPr lang="en-GB" dirty="0">
                <a:solidFill>
                  <a:srgbClr val="000000"/>
                </a:solidFill>
                <a:latin typeface="Poppins" panose="00000500000000000000" pitchFamily="2" charset="0"/>
                <a:cs typeface="Poppins" panose="00000500000000000000" pitchFamily="2" charset="0"/>
              </a:rPr>
              <a:t>/(</a:t>
            </a:r>
            <a:r>
              <a:rPr lang="en-GB" dirty="0" err="1">
                <a:solidFill>
                  <a:srgbClr val="000000"/>
                </a:solidFill>
                <a:latin typeface="Poppins" panose="00000500000000000000" pitchFamily="2" charset="0"/>
                <a:cs typeface="Poppins" panose="00000500000000000000" pitchFamily="2" charset="0"/>
              </a:rPr>
              <a:t>nog</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niet</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inzien</a:t>
            </a:r>
            <a:r>
              <a:rPr lang="en-GB" dirty="0">
                <a:solidFill>
                  <a:srgbClr val="000000"/>
                </a:solidFill>
                <a:latin typeface="Poppins" panose="00000500000000000000" pitchFamily="2" charset="0"/>
                <a:cs typeface="Poppins" panose="00000500000000000000" pitchFamily="2" charset="0"/>
              </a:rPr>
              <a:t>.</a:t>
            </a:r>
          </a:p>
          <a:p>
            <a:pPr marL="285750" indent="-285750" algn="l">
              <a:lnSpc>
                <a:spcPct val="150000"/>
              </a:lnSpc>
              <a:buClr>
                <a:srgbClr val="D40E4C"/>
              </a:buClr>
              <a:buFont typeface="Wingdings" panose="05000000000000000000" pitchFamily="2" charset="2"/>
              <a:buChar char="Ø"/>
            </a:pPr>
            <a:r>
              <a:rPr lang="en-GB" dirty="0" err="1">
                <a:solidFill>
                  <a:srgbClr val="000000"/>
                </a:solidFill>
                <a:latin typeface="Poppins" panose="00000500000000000000" pitchFamily="2" charset="0"/>
                <a:cs typeface="Poppins" panose="00000500000000000000" pitchFamily="2" charset="0"/>
              </a:rPr>
              <a:t>Collega’s</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zijn</a:t>
            </a:r>
            <a:r>
              <a:rPr lang="en-GB" dirty="0">
                <a:solidFill>
                  <a:srgbClr val="000000"/>
                </a:solidFill>
                <a:latin typeface="Poppins" panose="00000500000000000000" pitchFamily="2" charset="0"/>
                <a:cs typeface="Poppins" panose="00000500000000000000" pitchFamily="2" charset="0"/>
              </a:rPr>
              <a:t> </a:t>
            </a:r>
            <a:r>
              <a:rPr lang="en-GB" b="0" i="0" dirty="0" err="1">
                <a:solidFill>
                  <a:srgbClr val="000000"/>
                </a:solidFill>
                <a:latin typeface="Poppins" panose="00000500000000000000" pitchFamily="2" charset="0"/>
                <a:cs typeface="Poppins" panose="00000500000000000000" pitchFamily="2" charset="0"/>
              </a:rPr>
              <a:t>bewust</a:t>
            </a:r>
            <a:r>
              <a:rPr lang="en-GB" b="0" i="0" dirty="0">
                <a:solidFill>
                  <a:srgbClr val="000000"/>
                </a:solidFill>
                <a:latin typeface="Poppins" panose="00000500000000000000" pitchFamily="2" charset="0"/>
                <a:cs typeface="Poppins" panose="00000500000000000000" pitchFamily="2" charset="0"/>
              </a:rPr>
              <a:t> </a:t>
            </a:r>
            <a:r>
              <a:rPr lang="en-GB" b="0" i="0" dirty="0" err="1">
                <a:solidFill>
                  <a:srgbClr val="000000"/>
                </a:solidFill>
                <a:latin typeface="Poppins" panose="00000500000000000000" pitchFamily="2" charset="0"/>
                <a:cs typeface="Poppins" panose="00000500000000000000" pitchFamily="2" charset="0"/>
              </a:rPr>
              <a:t>onbekwaam</a:t>
            </a:r>
            <a:r>
              <a:rPr lang="en-GB" b="0" i="0" dirty="0">
                <a:solidFill>
                  <a:srgbClr val="000000"/>
                </a:solidFill>
                <a:latin typeface="Poppins" panose="00000500000000000000" pitchFamily="2" charset="0"/>
                <a:cs typeface="Poppins" panose="00000500000000000000" pitchFamily="2" charset="0"/>
              </a:rPr>
              <a:t>: ze</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weten</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dat</a:t>
            </a:r>
            <a:r>
              <a:rPr lang="en-GB" dirty="0">
                <a:solidFill>
                  <a:srgbClr val="000000"/>
                </a:solidFill>
                <a:latin typeface="Poppins" panose="00000500000000000000" pitchFamily="2" charset="0"/>
                <a:cs typeface="Poppins" panose="00000500000000000000" pitchFamily="2" charset="0"/>
              </a:rPr>
              <a:t> ze </a:t>
            </a:r>
            <a:r>
              <a:rPr lang="en-GB" dirty="0" err="1">
                <a:solidFill>
                  <a:srgbClr val="000000"/>
                </a:solidFill>
                <a:latin typeface="Poppins" panose="00000500000000000000" pitchFamily="2" charset="0"/>
                <a:cs typeface="Poppins" panose="00000500000000000000" pitchFamily="2" charset="0"/>
              </a:rPr>
              <a:t>niet</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goed</a:t>
            </a:r>
            <a:r>
              <a:rPr lang="en-GB" dirty="0">
                <a:solidFill>
                  <a:srgbClr val="000000"/>
                </a:solidFill>
                <a:latin typeface="Poppins" panose="00000500000000000000" pitchFamily="2" charset="0"/>
                <a:cs typeface="Poppins" panose="00000500000000000000" pitchFamily="2" charset="0"/>
              </a:rPr>
              <a:t>) op de </a:t>
            </a:r>
            <a:r>
              <a:rPr lang="en-GB" dirty="0" err="1">
                <a:solidFill>
                  <a:srgbClr val="000000"/>
                </a:solidFill>
                <a:latin typeface="Poppins" panose="00000500000000000000" pitchFamily="2" charset="0"/>
                <a:cs typeface="Poppins" panose="00000500000000000000" pitchFamily="2" charset="0"/>
              </a:rPr>
              <a:t>hoogte</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zijn</a:t>
            </a:r>
            <a:r>
              <a:rPr lang="en-GB" dirty="0">
                <a:solidFill>
                  <a:srgbClr val="000000"/>
                </a:solidFill>
                <a:latin typeface="Poppins" panose="00000500000000000000" pitchFamily="2" charset="0"/>
                <a:cs typeface="Poppins" panose="00000500000000000000" pitchFamily="2" charset="0"/>
              </a:rPr>
              <a:t>, maar </a:t>
            </a:r>
            <a:r>
              <a:rPr lang="en-GB" dirty="0" err="1">
                <a:solidFill>
                  <a:srgbClr val="000000"/>
                </a:solidFill>
                <a:latin typeface="Poppins" panose="00000500000000000000" pitchFamily="2" charset="0"/>
                <a:cs typeface="Poppins" panose="00000500000000000000" pitchFamily="2" charset="0"/>
              </a:rPr>
              <a:t>houden</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dat</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bewust</a:t>
            </a:r>
            <a:r>
              <a:rPr lang="en-GB" dirty="0">
                <a:solidFill>
                  <a:srgbClr val="000000"/>
                </a:solidFill>
                <a:latin typeface="Poppins" panose="00000500000000000000" pitchFamily="2" charset="0"/>
                <a:cs typeface="Poppins" panose="00000500000000000000" pitchFamily="2" charset="0"/>
              </a:rPr>
              <a:t> zo. </a:t>
            </a:r>
          </a:p>
          <a:p>
            <a:pPr marL="285750" indent="-285750" algn="l">
              <a:lnSpc>
                <a:spcPct val="150000"/>
              </a:lnSpc>
              <a:buClr>
                <a:srgbClr val="D40E4C"/>
              </a:buClr>
              <a:buFont typeface="Wingdings" panose="05000000000000000000" pitchFamily="2" charset="2"/>
              <a:buChar char="Ø"/>
            </a:pPr>
            <a:r>
              <a:rPr lang="en-GB" dirty="0" err="1">
                <a:solidFill>
                  <a:srgbClr val="000000"/>
                </a:solidFill>
                <a:latin typeface="Poppins" panose="00000500000000000000" pitchFamily="2" charset="0"/>
                <a:cs typeface="Poppins" panose="00000500000000000000" pitchFamily="2" charset="0"/>
              </a:rPr>
              <a:t>Collega’s</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zijn</a:t>
            </a:r>
            <a:r>
              <a:rPr lang="en-GB" dirty="0">
                <a:solidFill>
                  <a:srgbClr val="000000"/>
                </a:solidFill>
                <a:latin typeface="Poppins" panose="00000500000000000000" pitchFamily="2" charset="0"/>
                <a:cs typeface="Poppins" panose="00000500000000000000" pitchFamily="2" charset="0"/>
              </a:rPr>
              <a:t> erg </a:t>
            </a:r>
            <a:r>
              <a:rPr lang="en-GB" dirty="0" err="1">
                <a:solidFill>
                  <a:srgbClr val="000000"/>
                </a:solidFill>
                <a:latin typeface="Poppins" panose="00000500000000000000" pitchFamily="2" charset="0"/>
                <a:cs typeface="Poppins" panose="00000500000000000000" pitchFamily="2" charset="0"/>
              </a:rPr>
              <a:t>afwachtend</a:t>
            </a:r>
            <a:r>
              <a:rPr lang="en-GB" dirty="0">
                <a:solidFill>
                  <a:srgbClr val="000000"/>
                </a:solidFill>
                <a:latin typeface="Poppins" panose="00000500000000000000" pitchFamily="2" charset="0"/>
                <a:cs typeface="Poppins" panose="00000500000000000000" pitchFamily="2" charset="0"/>
              </a:rPr>
              <a:t>: ze </a:t>
            </a:r>
            <a:r>
              <a:rPr lang="en-GB" dirty="0" err="1">
                <a:solidFill>
                  <a:srgbClr val="000000"/>
                </a:solidFill>
                <a:latin typeface="Poppins" panose="00000500000000000000" pitchFamily="2" charset="0"/>
                <a:cs typeface="Poppins" panose="00000500000000000000" pitchFamily="2" charset="0"/>
              </a:rPr>
              <a:t>wachten</a:t>
            </a:r>
            <a:r>
              <a:rPr lang="en-GB" dirty="0">
                <a:solidFill>
                  <a:srgbClr val="000000"/>
                </a:solidFill>
                <a:latin typeface="Poppins" panose="00000500000000000000" pitchFamily="2" charset="0"/>
                <a:cs typeface="Poppins" panose="00000500000000000000" pitchFamily="2" charset="0"/>
              </a:rPr>
              <a:t> op </a:t>
            </a:r>
            <a:r>
              <a:rPr lang="en-GB" dirty="0" err="1">
                <a:solidFill>
                  <a:srgbClr val="000000"/>
                </a:solidFill>
                <a:latin typeface="Poppins" panose="00000500000000000000" pitchFamily="2" charset="0"/>
                <a:cs typeface="Poppins" panose="00000500000000000000" pitchFamily="2" charset="0"/>
              </a:rPr>
              <a:t>vraag</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vanuit</a:t>
            </a:r>
            <a:r>
              <a:rPr lang="en-GB" dirty="0">
                <a:solidFill>
                  <a:srgbClr val="000000"/>
                </a:solidFill>
                <a:latin typeface="Poppins" panose="00000500000000000000" pitchFamily="2" charset="0"/>
                <a:cs typeface="Poppins" panose="00000500000000000000" pitchFamily="2" charset="0"/>
              </a:rPr>
              <a:t> het </a:t>
            </a:r>
            <a:r>
              <a:rPr lang="en-GB" dirty="0" err="1">
                <a:solidFill>
                  <a:srgbClr val="000000"/>
                </a:solidFill>
                <a:latin typeface="Poppins" panose="00000500000000000000" pitchFamily="2" charset="0"/>
                <a:cs typeface="Poppins" panose="00000500000000000000" pitchFamily="2" charset="0"/>
              </a:rPr>
              <a:t>onderwijs</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én</a:t>
            </a:r>
            <a:r>
              <a:rPr lang="en-GB" dirty="0">
                <a:solidFill>
                  <a:srgbClr val="000000"/>
                </a:solidFill>
                <a:latin typeface="Poppins" panose="00000500000000000000" pitchFamily="2" charset="0"/>
                <a:cs typeface="Poppins" panose="00000500000000000000" pitchFamily="2" charset="0"/>
              </a:rPr>
              <a:t> op </a:t>
            </a:r>
            <a:r>
              <a:rPr lang="en-GB" dirty="0" err="1">
                <a:solidFill>
                  <a:srgbClr val="000000"/>
                </a:solidFill>
                <a:latin typeface="Poppins" panose="00000500000000000000" pitchFamily="2" charset="0"/>
                <a:cs typeface="Poppins" panose="00000500000000000000" pitchFamily="2" charset="0"/>
              </a:rPr>
              <a:t>beleid</a:t>
            </a:r>
            <a:r>
              <a:rPr lang="en-GB" dirty="0">
                <a:solidFill>
                  <a:srgbClr val="000000"/>
                </a:solidFill>
                <a:latin typeface="Poppins" panose="00000500000000000000" pitchFamily="2" charset="0"/>
                <a:cs typeface="Poppins" panose="00000500000000000000" pitchFamily="2" charset="0"/>
              </a:rPr>
              <a:t>.</a:t>
            </a:r>
          </a:p>
          <a:p>
            <a:pPr marL="285750" indent="-285750" algn="l">
              <a:lnSpc>
                <a:spcPct val="150000"/>
              </a:lnSpc>
              <a:buClr>
                <a:srgbClr val="D40E4C"/>
              </a:buClr>
              <a:buFont typeface="Wingdings" panose="05000000000000000000" pitchFamily="2" charset="2"/>
              <a:buChar char="Ø"/>
            </a:pPr>
            <a:r>
              <a:rPr lang="en-GB" dirty="0" err="1">
                <a:solidFill>
                  <a:srgbClr val="000000"/>
                </a:solidFill>
                <a:latin typeface="Poppins" panose="00000500000000000000" pitchFamily="2" charset="0"/>
                <a:cs typeface="Poppins" panose="00000500000000000000" pitchFamily="2" charset="0"/>
              </a:rPr>
              <a:t>Sommige</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collega’s</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zijn</a:t>
            </a:r>
            <a:r>
              <a:rPr lang="en-GB" dirty="0">
                <a:solidFill>
                  <a:srgbClr val="000000"/>
                </a:solidFill>
                <a:latin typeface="Poppins" panose="00000500000000000000" pitchFamily="2" charset="0"/>
                <a:cs typeface="Poppins" panose="00000500000000000000" pitchFamily="2" charset="0"/>
              </a:rPr>
              <a:t> van </a:t>
            </a:r>
            <a:r>
              <a:rPr lang="en-GB" dirty="0" err="1">
                <a:solidFill>
                  <a:srgbClr val="000000"/>
                </a:solidFill>
                <a:latin typeface="Poppins" panose="00000500000000000000" pitchFamily="2" charset="0"/>
                <a:cs typeface="Poppins" panose="00000500000000000000" pitchFamily="2" charset="0"/>
              </a:rPr>
              <a:t>mening</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dat</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niet</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iedereen</a:t>
            </a:r>
            <a:r>
              <a:rPr lang="en-GB" dirty="0">
                <a:solidFill>
                  <a:srgbClr val="000000"/>
                </a:solidFill>
                <a:latin typeface="Poppins" panose="00000500000000000000" pitchFamily="2" charset="0"/>
                <a:cs typeface="Poppins" panose="00000500000000000000" pitchFamily="2" charset="0"/>
              </a:rPr>
              <a:t> in </a:t>
            </a:r>
            <a:r>
              <a:rPr lang="en-GB" dirty="0" err="1">
                <a:solidFill>
                  <a:srgbClr val="000000"/>
                </a:solidFill>
                <a:latin typeface="Poppins" panose="00000500000000000000" pitchFamily="2" charset="0"/>
                <a:cs typeface="Poppins" panose="00000500000000000000" pitchFamily="2" charset="0"/>
              </a:rPr>
              <a:t>staat</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hoeft</a:t>
            </a:r>
            <a:r>
              <a:rPr lang="en-GB" dirty="0">
                <a:solidFill>
                  <a:srgbClr val="000000"/>
                </a:solidFill>
                <a:latin typeface="Poppins" panose="00000500000000000000" pitchFamily="2" charset="0"/>
                <a:cs typeface="Poppins" panose="00000500000000000000" pitchFamily="2" charset="0"/>
              </a:rPr>
              <a:t> te </a:t>
            </a:r>
            <a:r>
              <a:rPr lang="en-GB" dirty="0" err="1">
                <a:solidFill>
                  <a:srgbClr val="000000"/>
                </a:solidFill>
                <a:latin typeface="Poppins" panose="00000500000000000000" pitchFamily="2" charset="0"/>
                <a:cs typeface="Poppins" panose="00000500000000000000" pitchFamily="2" charset="0"/>
              </a:rPr>
              <a:t>zijn</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ondersteuning</a:t>
            </a:r>
            <a:r>
              <a:rPr lang="en-GB" dirty="0">
                <a:solidFill>
                  <a:srgbClr val="000000"/>
                </a:solidFill>
                <a:latin typeface="Poppins" panose="00000500000000000000" pitchFamily="2" charset="0"/>
                <a:cs typeface="Poppins" panose="00000500000000000000" pitchFamily="2" charset="0"/>
              </a:rPr>
              <a:t> te </a:t>
            </a:r>
            <a:r>
              <a:rPr lang="en-GB" dirty="0" err="1">
                <a:solidFill>
                  <a:srgbClr val="000000"/>
                </a:solidFill>
                <a:latin typeface="Poppins" panose="00000500000000000000" pitchFamily="2" charset="0"/>
                <a:cs typeface="Poppins" panose="00000500000000000000" pitchFamily="2" charset="0"/>
              </a:rPr>
              <a:t>kunnen</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bieden</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bij</a:t>
            </a:r>
            <a:r>
              <a:rPr lang="en-GB" dirty="0">
                <a:solidFill>
                  <a:srgbClr val="000000"/>
                </a:solidFill>
                <a:latin typeface="Poppins" panose="00000500000000000000" pitchFamily="2" charset="0"/>
                <a:cs typeface="Poppins" panose="00000500000000000000" pitchFamily="2" charset="0"/>
              </a:rPr>
              <a:t> DOL. </a:t>
            </a:r>
          </a:p>
          <a:p>
            <a:pPr marL="285750" indent="-285750" algn="l">
              <a:lnSpc>
                <a:spcPct val="150000"/>
              </a:lnSpc>
              <a:buClr>
                <a:srgbClr val="D40E4C"/>
              </a:buClr>
              <a:buFont typeface="Wingdings" panose="05000000000000000000" pitchFamily="2" charset="2"/>
              <a:buChar char="Ø"/>
            </a:pPr>
            <a:r>
              <a:rPr lang="en-GB" dirty="0" err="1">
                <a:solidFill>
                  <a:srgbClr val="000000"/>
                </a:solidFill>
                <a:latin typeface="Poppins" panose="00000500000000000000" pitchFamily="2" charset="0"/>
                <a:cs typeface="Poppins" panose="00000500000000000000" pitchFamily="2" charset="0"/>
              </a:rPr>
              <a:t>Veel</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collega’s</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zien</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niet</a:t>
            </a:r>
            <a:r>
              <a:rPr lang="en-GB" dirty="0">
                <a:solidFill>
                  <a:srgbClr val="000000"/>
                </a:solidFill>
                <a:latin typeface="Poppins" panose="00000500000000000000" pitchFamily="2" charset="0"/>
                <a:cs typeface="Poppins" panose="00000500000000000000" pitchFamily="2" charset="0"/>
              </a:rPr>
              <a:t> in </a:t>
            </a:r>
            <a:r>
              <a:rPr lang="en-GB" dirty="0" err="1">
                <a:solidFill>
                  <a:srgbClr val="000000"/>
                </a:solidFill>
                <a:latin typeface="Poppins" panose="00000500000000000000" pitchFamily="2" charset="0"/>
                <a:cs typeface="Poppins" panose="00000500000000000000" pitchFamily="2" charset="0"/>
              </a:rPr>
              <a:t>dat</a:t>
            </a:r>
            <a:r>
              <a:rPr lang="en-GB" dirty="0">
                <a:solidFill>
                  <a:srgbClr val="000000"/>
                </a:solidFill>
                <a:latin typeface="Poppins" panose="00000500000000000000" pitchFamily="2" charset="0"/>
                <a:cs typeface="Poppins" panose="00000500000000000000" pitchFamily="2" charset="0"/>
              </a:rPr>
              <a:t> ze </a:t>
            </a:r>
            <a:r>
              <a:rPr lang="en-GB" dirty="0" err="1">
                <a:solidFill>
                  <a:srgbClr val="000000"/>
                </a:solidFill>
                <a:latin typeface="Poppins" panose="00000500000000000000" pitchFamily="2" charset="0"/>
                <a:cs typeface="Poppins" panose="00000500000000000000" pitchFamily="2" charset="0"/>
              </a:rPr>
              <a:t>zelf</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ook</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een</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rol</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kunnen</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spelen</a:t>
            </a:r>
            <a:r>
              <a:rPr lang="en-GB" dirty="0">
                <a:solidFill>
                  <a:srgbClr val="000000"/>
                </a:solidFill>
                <a:latin typeface="Poppins" panose="00000500000000000000" pitchFamily="2" charset="0"/>
                <a:cs typeface="Poppins" panose="00000500000000000000" pitchFamily="2" charset="0"/>
              </a:rPr>
              <a:t> in het </a:t>
            </a:r>
            <a:r>
              <a:rPr lang="en-GB" dirty="0" err="1">
                <a:solidFill>
                  <a:srgbClr val="000000"/>
                </a:solidFill>
                <a:latin typeface="Poppins" panose="00000500000000000000" pitchFamily="2" charset="0"/>
                <a:cs typeface="Poppins" panose="00000500000000000000" pitchFamily="2" charset="0"/>
              </a:rPr>
              <a:t>delen</a:t>
            </a:r>
            <a:r>
              <a:rPr lang="en-GB" dirty="0">
                <a:solidFill>
                  <a:srgbClr val="000000"/>
                </a:solidFill>
                <a:latin typeface="Poppins" panose="00000500000000000000" pitchFamily="2" charset="0"/>
                <a:cs typeface="Poppins" panose="00000500000000000000" pitchFamily="2" charset="0"/>
              </a:rPr>
              <a:t> en (her)</a:t>
            </a:r>
            <a:r>
              <a:rPr lang="en-GB" dirty="0" err="1">
                <a:solidFill>
                  <a:srgbClr val="000000"/>
                </a:solidFill>
                <a:latin typeface="Poppins" panose="00000500000000000000" pitchFamily="2" charset="0"/>
                <a:cs typeface="Poppins" panose="00000500000000000000" pitchFamily="2" charset="0"/>
              </a:rPr>
              <a:t>gebruiken</a:t>
            </a:r>
            <a:r>
              <a:rPr lang="en-GB" dirty="0">
                <a:solidFill>
                  <a:srgbClr val="000000"/>
                </a:solidFill>
                <a:latin typeface="Poppins" panose="00000500000000000000" pitchFamily="2" charset="0"/>
                <a:cs typeface="Poppins" panose="00000500000000000000" pitchFamily="2" charset="0"/>
              </a:rPr>
              <a:t> van open </a:t>
            </a:r>
            <a:r>
              <a:rPr lang="en-GB" dirty="0" err="1">
                <a:solidFill>
                  <a:srgbClr val="000000"/>
                </a:solidFill>
                <a:latin typeface="Poppins" panose="00000500000000000000" pitchFamily="2" charset="0"/>
                <a:cs typeface="Poppins" panose="00000500000000000000" pitchFamily="2" charset="0"/>
              </a:rPr>
              <a:t>leermateriaal</a:t>
            </a:r>
            <a:r>
              <a:rPr lang="en-GB" dirty="0">
                <a:solidFill>
                  <a:srgbClr val="000000"/>
                </a:solidFill>
                <a:latin typeface="Poppins" panose="00000500000000000000" pitchFamily="2" charset="0"/>
                <a:cs typeface="Poppins" panose="00000500000000000000" pitchFamily="2" charset="0"/>
              </a:rPr>
              <a:t>. </a:t>
            </a:r>
          </a:p>
          <a:p>
            <a:pPr marL="285750" indent="-285750" algn="l">
              <a:lnSpc>
                <a:spcPct val="150000"/>
              </a:lnSpc>
              <a:buClr>
                <a:srgbClr val="D40E4C"/>
              </a:buClr>
              <a:buFont typeface="Wingdings" panose="05000000000000000000" pitchFamily="2" charset="2"/>
              <a:buChar char="Ø"/>
            </a:pPr>
            <a:r>
              <a:rPr lang="en-GB" dirty="0" err="1">
                <a:solidFill>
                  <a:srgbClr val="000000"/>
                </a:solidFill>
                <a:latin typeface="Poppins" panose="00000500000000000000" pitchFamily="2" charset="0"/>
                <a:cs typeface="Poppins" panose="00000500000000000000" pitchFamily="2" charset="0"/>
              </a:rPr>
              <a:t>Sommige</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collega’s</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vinden</a:t>
            </a:r>
            <a:r>
              <a:rPr lang="en-GB" dirty="0">
                <a:solidFill>
                  <a:srgbClr val="000000"/>
                </a:solidFill>
                <a:latin typeface="Poppins" panose="00000500000000000000" pitchFamily="2" charset="0"/>
                <a:cs typeface="Poppins" panose="00000500000000000000" pitchFamily="2" charset="0"/>
              </a:rPr>
              <a:t> het </a:t>
            </a:r>
            <a:r>
              <a:rPr lang="en-GB" dirty="0" err="1">
                <a:solidFill>
                  <a:srgbClr val="000000"/>
                </a:solidFill>
                <a:latin typeface="Poppins" panose="00000500000000000000" pitchFamily="2" charset="0"/>
                <a:cs typeface="Poppins" panose="00000500000000000000" pitchFamily="2" charset="0"/>
              </a:rPr>
              <a:t>niet</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interessant</a:t>
            </a:r>
            <a:r>
              <a:rPr lang="en-GB" dirty="0">
                <a:solidFill>
                  <a:srgbClr val="000000"/>
                </a:solidFill>
                <a:latin typeface="Poppins" panose="00000500000000000000" pitchFamily="2" charset="0"/>
                <a:cs typeface="Poppins" panose="00000500000000000000" pitchFamily="2" charset="0"/>
              </a:rPr>
              <a:t> en/of </a:t>
            </a:r>
            <a:r>
              <a:rPr lang="en-GB" dirty="0" err="1">
                <a:solidFill>
                  <a:srgbClr val="000000"/>
                </a:solidFill>
                <a:latin typeface="Poppins" panose="00000500000000000000" pitchFamily="2" charset="0"/>
                <a:cs typeface="Poppins" panose="00000500000000000000" pitchFamily="2" charset="0"/>
              </a:rPr>
              <a:t>hebben</a:t>
            </a:r>
            <a:r>
              <a:rPr lang="en-GB" dirty="0">
                <a:solidFill>
                  <a:srgbClr val="000000"/>
                </a:solidFill>
                <a:latin typeface="Poppins" panose="00000500000000000000" pitchFamily="2" charset="0"/>
                <a:cs typeface="Poppins" panose="00000500000000000000" pitchFamily="2" charset="0"/>
              </a:rPr>
              <a:t> </a:t>
            </a:r>
            <a:r>
              <a:rPr lang="en-GB" dirty="0" err="1">
                <a:solidFill>
                  <a:srgbClr val="000000"/>
                </a:solidFill>
                <a:latin typeface="Poppins" panose="00000500000000000000" pitchFamily="2" charset="0"/>
                <a:cs typeface="Poppins" panose="00000500000000000000" pitchFamily="2" charset="0"/>
              </a:rPr>
              <a:t>geen</a:t>
            </a:r>
            <a:r>
              <a:rPr lang="en-GB" dirty="0">
                <a:solidFill>
                  <a:srgbClr val="000000"/>
                </a:solidFill>
                <a:latin typeface="Poppins" panose="00000500000000000000" pitchFamily="2" charset="0"/>
                <a:cs typeface="Poppins" panose="00000500000000000000" pitchFamily="2" charset="0"/>
              </a:rPr>
              <a:t> zin in extra </a:t>
            </a:r>
            <a:r>
              <a:rPr lang="en-GB" dirty="0" err="1">
                <a:solidFill>
                  <a:srgbClr val="000000"/>
                </a:solidFill>
                <a:latin typeface="Poppins" panose="00000500000000000000" pitchFamily="2" charset="0"/>
                <a:cs typeface="Poppins" panose="00000500000000000000" pitchFamily="2" charset="0"/>
              </a:rPr>
              <a:t>werk</a:t>
            </a:r>
            <a:r>
              <a:rPr lang="en-GB" dirty="0">
                <a:solidFill>
                  <a:srgbClr val="000000"/>
                </a:solidFill>
                <a:latin typeface="Poppins" panose="00000500000000000000" pitchFamily="2" charset="0"/>
                <a:cs typeface="Poppins" panose="00000500000000000000" pitchFamily="2" charset="0"/>
              </a:rPr>
              <a:t>.</a:t>
            </a:r>
            <a:endParaRPr lang="en-NL" b="0" i="0" dirty="0">
              <a:solidFill>
                <a:srgbClr val="000000"/>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3D2FCE20-EB21-7B93-B46F-ED25C3055C08}"/>
              </a:ext>
            </a:extLst>
          </p:cNvPr>
          <p:cNvSpPr txBox="1"/>
          <p:nvPr/>
        </p:nvSpPr>
        <p:spPr>
          <a:xfrm>
            <a:off x="441766" y="5080532"/>
            <a:ext cx="11158526" cy="776633"/>
          </a:xfrm>
          <a:prstGeom prst="rect">
            <a:avLst/>
          </a:prstGeom>
        </p:spPr>
        <p:txBody>
          <a:bodyPr vert="horz" wrap="square" lIns="91440" tIns="45720" rIns="91440" bIns="45720" rtlCol="0" anchor="ctr">
            <a:noAutofit/>
          </a:bodyPr>
          <a:lstStyle/>
          <a:p>
            <a:pPr algn="l">
              <a:lnSpc>
                <a:spcPct val="170000"/>
              </a:lnSpc>
            </a:pPr>
            <a:r>
              <a:rPr lang="en-GB" sz="1500" b="0" i="0" dirty="0">
                <a:solidFill>
                  <a:srgbClr val="000000"/>
                </a:solidFill>
                <a:latin typeface="Poppins" panose="00000500000000000000" pitchFamily="2" charset="0"/>
                <a:cs typeface="Poppins" panose="00000500000000000000" pitchFamily="2" charset="0"/>
              </a:rPr>
              <a:t>n.b. </a:t>
            </a:r>
            <a:r>
              <a:rPr lang="en-GB" sz="1500" b="0" i="0" dirty="0" err="1">
                <a:solidFill>
                  <a:srgbClr val="000000"/>
                </a:solidFill>
                <a:latin typeface="Poppins" panose="00000500000000000000" pitchFamily="2" charset="0"/>
                <a:cs typeface="Poppins" panose="00000500000000000000" pitchFamily="2" charset="0"/>
              </a:rPr>
              <a:t>bij</a:t>
            </a:r>
            <a:r>
              <a:rPr lang="en-GB" sz="1500" b="0" i="0" dirty="0">
                <a:solidFill>
                  <a:srgbClr val="000000"/>
                </a:solidFill>
                <a:latin typeface="Poppins" panose="00000500000000000000" pitchFamily="2" charset="0"/>
                <a:cs typeface="Poppins" panose="00000500000000000000" pitchFamily="2" charset="0"/>
              </a:rPr>
              <a:t> Hogeschool Rotterdam </a:t>
            </a:r>
            <a:r>
              <a:rPr lang="en-GB" sz="1500" b="0" i="0" dirty="0" err="1">
                <a:solidFill>
                  <a:srgbClr val="000000"/>
                </a:solidFill>
                <a:latin typeface="Poppins" panose="00000500000000000000" pitchFamily="2" charset="0"/>
                <a:cs typeface="Poppins" panose="00000500000000000000" pitchFamily="2" charset="0"/>
              </a:rPr>
              <a:t>vindt</a:t>
            </a:r>
            <a:r>
              <a:rPr lang="en-GB" sz="1500" b="0" i="0" dirty="0">
                <a:solidFill>
                  <a:srgbClr val="000000"/>
                </a:solidFill>
                <a:latin typeface="Poppins" panose="00000500000000000000" pitchFamily="2" charset="0"/>
                <a:cs typeface="Poppins" panose="00000500000000000000" pitchFamily="2" charset="0"/>
              </a:rPr>
              <a:t> er </a:t>
            </a:r>
            <a:r>
              <a:rPr lang="en-GB" sz="1500" b="0" i="0" dirty="0" err="1">
                <a:solidFill>
                  <a:srgbClr val="000000"/>
                </a:solidFill>
                <a:latin typeface="Poppins" panose="00000500000000000000" pitchFamily="2" charset="0"/>
                <a:cs typeface="Poppins" panose="00000500000000000000" pitchFamily="2" charset="0"/>
              </a:rPr>
              <a:t>vanuit</a:t>
            </a:r>
            <a:r>
              <a:rPr lang="en-GB" sz="1500" b="0" i="0" dirty="0">
                <a:solidFill>
                  <a:srgbClr val="000000"/>
                </a:solidFill>
                <a:latin typeface="Poppins" panose="00000500000000000000" pitchFamily="2" charset="0"/>
                <a:cs typeface="Poppins" panose="00000500000000000000" pitchFamily="2" charset="0"/>
              </a:rPr>
              <a:t> de </a:t>
            </a:r>
            <a:r>
              <a:rPr lang="en-GB" sz="1500" b="0" i="0" dirty="0" err="1">
                <a:solidFill>
                  <a:srgbClr val="000000"/>
                </a:solidFill>
                <a:latin typeface="Poppins" panose="00000500000000000000" pitchFamily="2" charset="0"/>
                <a:cs typeface="Poppins" panose="00000500000000000000" pitchFamily="2" charset="0"/>
              </a:rPr>
              <a:t>afdeling</a:t>
            </a:r>
            <a:r>
              <a:rPr lang="en-GB" sz="1500" b="0" i="0" dirty="0">
                <a:solidFill>
                  <a:srgbClr val="000000"/>
                </a:solidFill>
                <a:latin typeface="Poppins" panose="00000500000000000000" pitchFamily="2" charset="0"/>
                <a:cs typeface="Poppins" panose="00000500000000000000" pitchFamily="2" charset="0"/>
              </a:rPr>
              <a:t> Kennis &amp; </a:t>
            </a:r>
            <a:r>
              <a:rPr lang="en-GB" sz="1500" b="0" i="0" dirty="0" err="1">
                <a:solidFill>
                  <a:srgbClr val="000000"/>
                </a:solidFill>
                <a:latin typeface="Poppins" panose="00000500000000000000" pitchFamily="2" charset="0"/>
                <a:cs typeface="Poppins" panose="00000500000000000000" pitchFamily="2" charset="0"/>
              </a:rPr>
              <a:t>Informatie</a:t>
            </a:r>
            <a:r>
              <a:rPr lang="en-GB" sz="1500" b="0" i="0" dirty="0">
                <a:solidFill>
                  <a:srgbClr val="000000"/>
                </a:solidFill>
                <a:latin typeface="Poppins" panose="00000500000000000000" pitchFamily="2" charset="0"/>
                <a:cs typeface="Poppins" panose="00000500000000000000" pitchFamily="2" charset="0"/>
              </a:rPr>
              <a:t> al </a:t>
            </a:r>
            <a:r>
              <a:rPr lang="en-GB" sz="1500" b="0" i="0" dirty="0" err="1">
                <a:solidFill>
                  <a:srgbClr val="000000"/>
                </a:solidFill>
                <a:latin typeface="Poppins" panose="00000500000000000000" pitchFamily="2" charset="0"/>
                <a:cs typeface="Poppins" panose="00000500000000000000" pitchFamily="2" charset="0"/>
              </a:rPr>
              <a:t>ondersteuning</a:t>
            </a:r>
            <a:r>
              <a:rPr lang="en-GB" sz="1500" b="0" i="0" dirty="0">
                <a:solidFill>
                  <a:srgbClr val="000000"/>
                </a:solidFill>
                <a:latin typeface="Poppins" panose="00000500000000000000" pitchFamily="2" charset="0"/>
                <a:cs typeface="Poppins" panose="00000500000000000000" pitchFamily="2" charset="0"/>
              </a:rPr>
              <a:t> </a:t>
            </a:r>
            <a:r>
              <a:rPr lang="en-GB" sz="1500" b="0" i="0" dirty="0" err="1">
                <a:solidFill>
                  <a:srgbClr val="000000"/>
                </a:solidFill>
                <a:latin typeface="Poppins" panose="00000500000000000000" pitchFamily="2" charset="0"/>
                <a:cs typeface="Poppins" panose="00000500000000000000" pitchFamily="2" charset="0"/>
              </a:rPr>
              <a:t>bij</a:t>
            </a:r>
            <a:r>
              <a:rPr lang="en-GB" sz="1500" b="0" i="0" dirty="0">
                <a:solidFill>
                  <a:srgbClr val="000000"/>
                </a:solidFill>
                <a:latin typeface="Poppins" panose="00000500000000000000" pitchFamily="2" charset="0"/>
                <a:cs typeface="Poppins" panose="00000500000000000000" pitchFamily="2" charset="0"/>
              </a:rPr>
              <a:t> DOL </a:t>
            </a:r>
            <a:r>
              <a:rPr lang="en-GB" sz="1500" b="0" i="0" dirty="0" err="1">
                <a:solidFill>
                  <a:srgbClr val="000000"/>
                </a:solidFill>
                <a:latin typeface="Poppins" panose="00000500000000000000" pitchFamily="2" charset="0"/>
                <a:cs typeface="Poppins" panose="00000500000000000000" pitchFamily="2" charset="0"/>
              </a:rPr>
              <a:t>plaats</a:t>
            </a:r>
            <a:r>
              <a:rPr lang="en-GB" sz="1500" b="0" i="0" dirty="0">
                <a:solidFill>
                  <a:srgbClr val="000000"/>
                </a:solidFill>
                <a:latin typeface="Poppins" panose="00000500000000000000" pitchFamily="2" charset="0"/>
                <a:cs typeface="Poppins" panose="00000500000000000000" pitchFamily="2" charset="0"/>
              </a:rPr>
              <a:t>, </a:t>
            </a:r>
            <a:r>
              <a:rPr lang="en-GB" sz="1500" b="0" i="0" dirty="0" err="1">
                <a:solidFill>
                  <a:srgbClr val="000000"/>
                </a:solidFill>
                <a:latin typeface="Poppins" panose="00000500000000000000" pitchFamily="2" charset="0"/>
                <a:cs typeface="Poppins" panose="00000500000000000000" pitchFamily="2" charset="0"/>
              </a:rPr>
              <a:t>onderstaande</a:t>
            </a:r>
            <a:r>
              <a:rPr lang="en-GB" sz="1500" b="0" i="0" dirty="0">
                <a:solidFill>
                  <a:srgbClr val="000000"/>
                </a:solidFill>
                <a:latin typeface="Poppins" panose="00000500000000000000" pitchFamily="2" charset="0"/>
                <a:cs typeface="Poppins" panose="00000500000000000000" pitchFamily="2" charset="0"/>
              </a:rPr>
              <a:t> </a:t>
            </a:r>
            <a:r>
              <a:rPr lang="en-GB" sz="1500" b="0" i="0" dirty="0" err="1">
                <a:solidFill>
                  <a:srgbClr val="000000"/>
                </a:solidFill>
                <a:latin typeface="Poppins" panose="00000500000000000000" pitchFamily="2" charset="0"/>
                <a:cs typeface="Poppins" panose="00000500000000000000" pitchFamily="2" charset="0"/>
              </a:rPr>
              <a:t>ervaringen</a:t>
            </a:r>
            <a:r>
              <a:rPr lang="en-GB" sz="1500" b="0" i="0" dirty="0">
                <a:solidFill>
                  <a:srgbClr val="000000"/>
                </a:solidFill>
                <a:latin typeface="Poppins" panose="00000500000000000000" pitchFamily="2" charset="0"/>
                <a:cs typeface="Poppins" panose="00000500000000000000" pitchFamily="2" charset="0"/>
              </a:rPr>
              <a:t> en </a:t>
            </a:r>
            <a:r>
              <a:rPr lang="en-GB" sz="1500" b="0" i="0" dirty="0" err="1">
                <a:solidFill>
                  <a:srgbClr val="000000"/>
                </a:solidFill>
                <a:latin typeface="Poppins" panose="00000500000000000000" pitchFamily="2" charset="0"/>
                <a:cs typeface="Poppins" panose="00000500000000000000" pitchFamily="2" charset="0"/>
              </a:rPr>
              <a:t>inzichten</a:t>
            </a:r>
            <a:r>
              <a:rPr lang="en-GB" sz="1500" b="0" i="0" dirty="0">
                <a:solidFill>
                  <a:srgbClr val="000000"/>
                </a:solidFill>
                <a:latin typeface="Poppins" panose="00000500000000000000" pitchFamily="2" charset="0"/>
                <a:cs typeface="Poppins" panose="00000500000000000000" pitchFamily="2" charset="0"/>
              </a:rPr>
              <a:t> </a:t>
            </a:r>
            <a:r>
              <a:rPr lang="en-GB" sz="1500" b="0" i="0" dirty="0" err="1">
                <a:solidFill>
                  <a:srgbClr val="000000"/>
                </a:solidFill>
                <a:latin typeface="Poppins" panose="00000500000000000000" pitchFamily="2" charset="0"/>
                <a:cs typeface="Poppins" panose="00000500000000000000" pitchFamily="2" charset="0"/>
              </a:rPr>
              <a:t>hebben</a:t>
            </a:r>
            <a:r>
              <a:rPr lang="en-GB" sz="1500" b="0" i="0" dirty="0">
                <a:solidFill>
                  <a:srgbClr val="000000"/>
                </a:solidFill>
                <a:latin typeface="Poppins" panose="00000500000000000000" pitchFamily="2" charset="0"/>
                <a:cs typeface="Poppins" panose="00000500000000000000" pitchFamily="2" charset="0"/>
              </a:rPr>
              <a:t> </a:t>
            </a:r>
            <a:r>
              <a:rPr lang="en-GB" sz="1500" b="0" i="0" dirty="0" err="1">
                <a:solidFill>
                  <a:srgbClr val="000000"/>
                </a:solidFill>
                <a:latin typeface="Poppins" panose="00000500000000000000" pitchFamily="2" charset="0"/>
                <a:cs typeface="Poppins" panose="00000500000000000000" pitchFamily="2" charset="0"/>
              </a:rPr>
              <a:t>uitsluitend</a:t>
            </a:r>
            <a:r>
              <a:rPr lang="en-GB" sz="1500" b="0" i="0" dirty="0">
                <a:solidFill>
                  <a:srgbClr val="000000"/>
                </a:solidFill>
                <a:latin typeface="Poppins" panose="00000500000000000000" pitchFamily="2" charset="0"/>
                <a:cs typeface="Poppins" panose="00000500000000000000" pitchFamily="2" charset="0"/>
              </a:rPr>
              <a:t> </a:t>
            </a:r>
            <a:r>
              <a:rPr lang="en-GB" sz="1500" b="0" i="0" dirty="0" err="1">
                <a:solidFill>
                  <a:srgbClr val="000000"/>
                </a:solidFill>
                <a:latin typeface="Poppins" panose="00000500000000000000" pitchFamily="2" charset="0"/>
                <a:cs typeface="Poppins" panose="00000500000000000000" pitchFamily="2" charset="0"/>
              </a:rPr>
              <a:t>betrekking</a:t>
            </a:r>
            <a:r>
              <a:rPr lang="en-GB" sz="1500" b="0" i="0" dirty="0">
                <a:solidFill>
                  <a:srgbClr val="000000"/>
                </a:solidFill>
                <a:latin typeface="Poppins" panose="00000500000000000000" pitchFamily="2" charset="0"/>
                <a:cs typeface="Poppins" panose="00000500000000000000" pitchFamily="2" charset="0"/>
              </a:rPr>
              <a:t> tot de </a:t>
            </a:r>
            <a:r>
              <a:rPr lang="en-GB" sz="1500" b="0" i="0" dirty="0" err="1">
                <a:solidFill>
                  <a:srgbClr val="000000"/>
                </a:solidFill>
                <a:latin typeface="Poppins" panose="00000500000000000000" pitchFamily="2" charset="0"/>
                <a:cs typeface="Poppins" panose="00000500000000000000" pitchFamily="2" charset="0"/>
              </a:rPr>
              <a:t>professionalisering</a:t>
            </a:r>
            <a:r>
              <a:rPr lang="en-GB" sz="1500" b="0" i="0" dirty="0">
                <a:solidFill>
                  <a:srgbClr val="000000"/>
                </a:solidFill>
                <a:latin typeface="Poppins" panose="00000500000000000000" pitchFamily="2" charset="0"/>
                <a:cs typeface="Poppins" panose="00000500000000000000" pitchFamily="2" charset="0"/>
              </a:rPr>
              <a:t> van de K&amp;I </a:t>
            </a:r>
            <a:r>
              <a:rPr lang="en-GB" sz="1500" b="0" i="0" dirty="0" err="1">
                <a:solidFill>
                  <a:srgbClr val="000000"/>
                </a:solidFill>
                <a:latin typeface="Poppins" panose="00000500000000000000" pitchFamily="2" charset="0"/>
                <a:cs typeface="Poppins" panose="00000500000000000000" pitchFamily="2" charset="0"/>
              </a:rPr>
              <a:t>collega’s</a:t>
            </a:r>
            <a:r>
              <a:rPr lang="en-GB" sz="1500" dirty="0">
                <a:solidFill>
                  <a:srgbClr val="000000"/>
                </a:solidFill>
                <a:latin typeface="Poppins" panose="00000500000000000000" pitchFamily="2" charset="0"/>
                <a:cs typeface="Poppins" panose="00000500000000000000" pitchFamily="2" charset="0"/>
              </a:rPr>
              <a:t>.</a:t>
            </a:r>
            <a:r>
              <a:rPr lang="en-GB" sz="1500" b="0" i="0" dirty="0">
                <a:solidFill>
                  <a:srgbClr val="F8EFE3"/>
                </a:solidFill>
                <a:latin typeface="Poppins" panose="00000500000000000000" pitchFamily="2" charset="0"/>
                <a:cs typeface="Poppins" panose="00000500000000000000" pitchFamily="2" charset="0"/>
              </a:rPr>
              <a:t>.</a:t>
            </a:r>
            <a:endParaRPr lang="en-NL" sz="1500" b="0" i="0" dirty="0">
              <a:solidFill>
                <a:srgbClr val="F8EFE3"/>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151169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EB578-C229-AE2B-E1C4-D2E466725AB8}"/>
            </a:ext>
          </a:extLst>
        </p:cNvPr>
        <p:cNvGrpSpPr/>
        <p:nvPr/>
      </p:nvGrpSpPr>
      <p:grpSpPr>
        <a:xfrm>
          <a:off x="0" y="0"/>
          <a:ext cx="0" cy="0"/>
          <a:chOff x="0" y="0"/>
          <a:chExt cx="0" cy="0"/>
        </a:xfrm>
      </p:grpSpPr>
      <p:sp>
        <p:nvSpPr>
          <p:cNvPr id="30" name="Title 2">
            <a:extLst>
              <a:ext uri="{FF2B5EF4-FFF2-40B4-BE49-F238E27FC236}">
                <a16:creationId xmlns:a16="http://schemas.microsoft.com/office/drawing/2014/main" id="{D641287D-60EA-5714-BB51-88518E8DE650}"/>
              </a:ext>
            </a:extLst>
          </p:cNvPr>
          <p:cNvSpPr>
            <a:spLocks noGrp="1"/>
          </p:cNvSpPr>
          <p:nvPr>
            <p:ph type="title"/>
          </p:nvPr>
        </p:nvSpPr>
        <p:spPr>
          <a:xfrm>
            <a:off x="441766" y="0"/>
            <a:ext cx="11162318" cy="1029589"/>
          </a:xfrm>
        </p:spPr>
        <p:txBody>
          <a:bodyPr>
            <a:normAutofit/>
          </a:bodyPr>
          <a:lstStyle/>
          <a:p>
            <a:r>
              <a:rPr lang="en-US" sz="2500" dirty="0" err="1"/>
              <a:t>Vragen</a:t>
            </a:r>
            <a:r>
              <a:rPr lang="en-US" sz="2500" dirty="0"/>
              <a:t>?</a:t>
            </a:r>
          </a:p>
        </p:txBody>
      </p:sp>
    </p:spTree>
    <p:extLst>
      <p:ext uri="{BB962C8B-B14F-4D97-AF65-F5344CB8AC3E}">
        <p14:creationId xmlns:p14="http://schemas.microsoft.com/office/powerpoint/2010/main" val="36126137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6o5mrmd18st9f9xd9gbu44qneucgsc"/>
</p:tagLst>
</file>

<file path=ppt/theme/theme1.xml><?xml version="1.0" encoding="utf-8"?>
<a:theme xmlns:a="http://schemas.openxmlformats.org/drawingml/2006/main" name="Kantoorthema">
  <a:themeElements>
    <a:clrScheme name="HR blauw-zwart">
      <a:dk1>
        <a:srgbClr val="00324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b="0" i="0" dirty="0">
            <a:solidFill>
              <a:srgbClr val="F8EFE3"/>
            </a:solidFill>
            <a:latin typeface="Poppins Medium" pitchFamily="2" charset="77"/>
            <a:cs typeface="Poppins Medium" pitchFamily="2" charset="77"/>
          </a:defRPr>
        </a:defPPr>
      </a:lstStyle>
    </a:txDef>
  </a:objectDefaults>
  <a:extraClrSchemeLst/>
  <a:extLst>
    <a:ext uri="{05A4C25C-085E-4340-85A3-A5531E510DB2}">
      <thm15:themeFamily xmlns:thm15="http://schemas.microsoft.com/office/thememl/2012/main" name="HR_basispresentatie_24-05-24" id="{E9ED2506-3611-8546-8AB9-4C2305871954}" vid="{FF0B7338-2D00-C04A-AF87-DA4BEF52C52B}"/>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78DCCDA7730242A0AE034896069C19" ma:contentTypeVersion="14" ma:contentTypeDescription="Een nieuw document maken." ma:contentTypeScope="" ma:versionID="eae1e94b267dfc3539a6d2c87cf5d118">
  <xsd:schema xmlns:xsd="http://www.w3.org/2001/XMLSchema" xmlns:xs="http://www.w3.org/2001/XMLSchema" xmlns:p="http://schemas.microsoft.com/office/2006/metadata/properties" xmlns:ns2="31523446-b0ed-4b2a-8211-2d9d4275935e" xmlns:ns3="97960dda-5596-47b1-8f38-79a2eab2ac61" targetNamespace="http://schemas.microsoft.com/office/2006/metadata/properties" ma:root="true" ma:fieldsID="a0cdc33a75fe8c5a0e44252b2eab2cb9" ns2:_="" ns3:_="">
    <xsd:import namespace="31523446-b0ed-4b2a-8211-2d9d4275935e"/>
    <xsd:import namespace="97960dda-5596-47b1-8f38-79a2eab2ac6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523446-b0ed-4b2a-8211-2d9d427593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7960dda-5596-47b1-8f38-79a2eab2ac6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c2caba1-9a44-485a-b60f-c05c0403aab5}" ma:internalName="TaxCatchAll" ma:showField="CatchAllData" ma:web="97960dda-5596-47b1-8f38-79a2eab2ac6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523446-b0ed-4b2a-8211-2d9d4275935e">
      <Terms xmlns="http://schemas.microsoft.com/office/infopath/2007/PartnerControls"/>
    </lcf76f155ced4ddcb4097134ff3c332f>
    <TaxCatchAll xmlns="97960dda-5596-47b1-8f38-79a2eab2ac61" xsi:nil="true"/>
  </documentManagement>
</p:properties>
</file>

<file path=customXml/itemProps1.xml><?xml version="1.0" encoding="utf-8"?>
<ds:datastoreItem xmlns:ds="http://schemas.openxmlformats.org/officeDocument/2006/customXml" ds:itemID="{49DDFA49-9DB7-4304-B8B6-56FE5022D2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523446-b0ed-4b2a-8211-2d9d4275935e"/>
    <ds:schemaRef ds:uri="97960dda-5596-47b1-8f38-79a2eab2ac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452283-2C69-4E46-8A39-F6FC33DD13F9}">
  <ds:schemaRefs>
    <ds:schemaRef ds:uri="http://schemas.microsoft.com/sharepoint/v3/contenttype/forms"/>
  </ds:schemaRefs>
</ds:datastoreItem>
</file>

<file path=customXml/itemProps3.xml><?xml version="1.0" encoding="utf-8"?>
<ds:datastoreItem xmlns:ds="http://schemas.openxmlformats.org/officeDocument/2006/customXml" ds:itemID="{7CF6C7CD-3D72-4D9B-A719-BBFDBF5A4811}">
  <ds:schemaRefs>
    <ds:schemaRef ds:uri="http://schemas.microsoft.com/office/2006/metadata/properties"/>
    <ds:schemaRef ds:uri="http://schemas.microsoft.com/office/infopath/2007/PartnerControls"/>
    <ds:schemaRef ds:uri="31523446-b0ed-4b2a-8211-2d9d4275935e"/>
    <ds:schemaRef ds:uri="97960dda-5596-47b1-8f38-79a2eab2ac61"/>
  </ds:schemaRefs>
</ds:datastoreItem>
</file>

<file path=docMetadata/LabelInfo.xml><?xml version="1.0" encoding="utf-8"?>
<clbl:labelList xmlns:clbl="http://schemas.microsoft.com/office/2020/mipLabelMetadata">
  <clbl:label id="{e36377b7-70c4-4493-a338-095918d327e9}" enabled="0" method="" siteId="{e36377b7-70c4-4493-a338-095918d327e9}" removed="1"/>
</clbl:labelList>
</file>

<file path=docProps/app.xml><?xml version="1.0" encoding="utf-8"?>
<Properties xmlns="http://schemas.openxmlformats.org/officeDocument/2006/extended-properties" xmlns:vt="http://schemas.openxmlformats.org/officeDocument/2006/docPropsVTypes">
  <Template>HR_basispresentatie_24-05-24</Template>
  <TotalTime>9045</TotalTime>
  <Words>904</Words>
  <Application>Microsoft Office PowerPoint</Application>
  <PresentationFormat>Breedbeeld</PresentationFormat>
  <Paragraphs>112</Paragraphs>
  <Slides>19</Slides>
  <Notes>17</Notes>
  <HiddenSlides>0</HiddenSlides>
  <MMClips>0</MMClips>
  <ScaleCrop>false</ScaleCrop>
  <HeadingPairs>
    <vt:vector size="4" baseType="variant">
      <vt:variant>
        <vt:lpstr>Thema</vt:lpstr>
      </vt:variant>
      <vt:variant>
        <vt:i4>1</vt:i4>
      </vt:variant>
      <vt:variant>
        <vt:lpstr>Diatitels</vt:lpstr>
      </vt:variant>
      <vt:variant>
        <vt:i4>19</vt:i4>
      </vt:variant>
    </vt:vector>
  </HeadingPairs>
  <TitlesOfParts>
    <vt:vector size="20" baseType="lpstr">
      <vt:lpstr>Kantoorthema</vt:lpstr>
      <vt:lpstr>Hoe geef je vorm aan ondersteuning van open leermaterialen?  Elles Schaaphok &amp; Mariska Schouten  Werkgroep BOOO</vt:lpstr>
      <vt:lpstr>PowerPoint-presentatie</vt:lpstr>
      <vt:lpstr>PowerPoint-presentatie</vt:lpstr>
      <vt:lpstr>Waarom deze workshop?</vt:lpstr>
      <vt:lpstr>Professionalisering</vt:lpstr>
      <vt:lpstr>PowerPoint-presentatie</vt:lpstr>
      <vt:lpstr>Tijdlijn</vt:lpstr>
      <vt:lpstr>Ervaringen en inzichten</vt:lpstr>
      <vt:lpstr>Vragen?</vt:lpstr>
      <vt:lpstr>PowerPoint-presentatie</vt:lpstr>
      <vt:lpstr>Tijdlijn</vt:lpstr>
      <vt:lpstr>Ervaringen en inzichten</vt:lpstr>
      <vt:lpstr>Vragen?</vt:lpstr>
      <vt:lpstr>PowerPoint-presentatie</vt:lpstr>
      <vt:lpstr>Wat wordt binnen jullie afdeling/dienst voor de bibliotheekmedewerkers aan professionalisering geboden?</vt:lpstr>
      <vt:lpstr>Stelling</vt:lpstr>
      <vt:lpstr>PowerPoint-presentatie</vt:lpstr>
      <vt:lpstr>Hoe nu verder . .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Schouten, M.J. (Mariska Joan)</dc:creator>
  <cp:lastModifiedBy>Elles Schaaphok</cp:lastModifiedBy>
  <cp:revision>3</cp:revision>
  <dcterms:created xsi:type="dcterms:W3CDTF">2024-06-20T08:03:27Z</dcterms:created>
  <dcterms:modified xsi:type="dcterms:W3CDTF">2025-03-04T15:51:52Z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0x0101001778DCCDA7730242A0AE034896069C19</vt:lpwstr>
  </property>
</Properties>
</file>